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*@</a:t>
            </a:r>
            <a:r>
              <a:rPr lang="en-US" dirty="0" err="1"/>
              <a:t>typedef</a:t>
            </a:r>
            <a:r>
              <a:rPr lang="en-US" dirty="0"/>
              <a:t> {</a:t>
            </a:r>
          </a:p>
          <a:p>
            <a:r>
              <a:rPr lang="en-US" dirty="0"/>
              <a:t>*type: string,</a:t>
            </a:r>
          </a:p>
          <a:p>
            <a:r>
              <a:rPr lang="en-US" dirty="0"/>
              <a:t>*notification: text,</a:t>
            </a:r>
          </a:p>
          <a:p>
            <a:r>
              <a:rPr lang="en-US" dirty="0"/>
              <a:t>*status: string,  // sent - </a:t>
            </a:r>
            <a:r>
              <a:rPr lang="en-US" dirty="0" err="1"/>
              <a:t>receved</a:t>
            </a:r>
            <a:r>
              <a:rPr lang="en-US" dirty="0"/>
              <a:t> - seen - read - deleted / 1 - 2 - 3 - 4 - 5</a:t>
            </a:r>
          </a:p>
          <a:p>
            <a:r>
              <a:rPr lang="en-US" dirty="0"/>
              <a:t>*</a:t>
            </a:r>
            <a:r>
              <a:rPr lang="en-US" dirty="0" err="1"/>
              <a:t>uuid_user</a:t>
            </a:r>
            <a:r>
              <a:rPr lang="en-US" dirty="0"/>
              <a:t>: </a:t>
            </a:r>
            <a:r>
              <a:rPr lang="en-US" dirty="0" err="1"/>
              <a:t>uuid</a:t>
            </a:r>
            <a:endParaRPr lang="en-US" dirty="0"/>
          </a:p>
          <a:p>
            <a:r>
              <a:rPr lang="en-US" dirty="0"/>
              <a:t>*} </a:t>
            </a:r>
            <a:r>
              <a:rPr lang="en-US" dirty="0" err="1"/>
              <a:t>notificationOptions</a:t>
            </a:r>
            <a:endParaRPr lang="en-US" dirty="0"/>
          </a:p>
          <a:p>
            <a:r>
              <a:rPr lang="en-US" dirty="0"/>
              <a:t>*/  </a:t>
            </a:r>
          </a:p>
          <a:p>
            <a:br>
              <a:rPr lang="en-US" dirty="0"/>
            </a:br>
            <a:r>
              <a:rPr lang="en-US" dirty="0"/>
              <a:t>/**</a:t>
            </a:r>
          </a:p>
          <a:p>
            <a:r>
              <a:rPr lang="en-US" dirty="0"/>
              <a:t>*@</a:t>
            </a:r>
            <a:r>
              <a:rPr lang="en-US" dirty="0" err="1"/>
              <a:t>typedef</a:t>
            </a:r>
            <a:r>
              <a:rPr lang="en-US" dirty="0"/>
              <a:t> {</a:t>
            </a:r>
          </a:p>
          <a:p>
            <a:r>
              <a:rPr lang="en-US" dirty="0"/>
              <a:t>*title: string, </a:t>
            </a:r>
          </a:p>
          <a:p>
            <a:r>
              <a:rPr lang="en-US" dirty="0"/>
              <a:t>*type: string,</a:t>
            </a:r>
          </a:p>
          <a:p>
            <a:r>
              <a:rPr lang="en-US" dirty="0"/>
              <a:t>*</a:t>
            </a:r>
            <a:r>
              <a:rPr lang="en-US" dirty="0" err="1"/>
              <a:t>uuid_userSent</a:t>
            </a:r>
            <a:r>
              <a:rPr lang="en-US" dirty="0"/>
              <a:t>: string,</a:t>
            </a:r>
          </a:p>
          <a:p>
            <a:r>
              <a:rPr lang="en-US" dirty="0"/>
              <a:t>*data: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*} notification</a:t>
            </a:r>
          </a:p>
          <a:p>
            <a:r>
              <a:rPr lang="en-US" dirty="0"/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type: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/>
              <a:t>type:  string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/>
              <a:t>value:  normal, now, …</a:t>
            </a:r>
          </a:p>
          <a:p>
            <a:pPr>
              <a:buFontTx/>
              <a:buChar char="-"/>
            </a:pPr>
            <a:r>
              <a:rPr lang="en-GB" dirty="0"/>
              <a:t>normal: use for NOT urgent information </a:t>
            </a:r>
          </a:p>
          <a:p>
            <a:pPr>
              <a:buFontTx/>
              <a:buChar char="-"/>
            </a:pPr>
            <a:r>
              <a:rPr lang="en-GB" dirty="0"/>
              <a:t>now: use for NOT urgent information </a:t>
            </a:r>
            <a:r>
              <a:rPr lang="en-US" dirty="0"/>
              <a:t>( prescribe, check medication, search doctor or pharmacist, …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</a:t>
            </a:r>
          </a:p>
          <a:p>
            <a:pPr marL="0" indent="0">
              <a:buNone/>
            </a:pPr>
            <a:r>
              <a:rPr lang="en-GB" dirty="0"/>
              <a:t>1. type:  text</a:t>
            </a:r>
          </a:p>
          <a:p>
            <a:pPr marL="0" indent="0">
              <a:buNone/>
            </a:pPr>
            <a:r>
              <a:rPr lang="en-GB" dirty="0"/>
              <a:t>2. value:  </a:t>
            </a:r>
          </a:p>
          <a:p>
            <a:pPr marL="0" indent="0">
              <a:buNone/>
            </a:pPr>
            <a:r>
              <a:rPr lang="en-GB" dirty="0"/>
              <a:t>- is a custom JSON data, then convert to string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Status</a:t>
            </a:r>
          </a:p>
          <a:p>
            <a:pPr marL="0" indent="0">
              <a:buNone/>
            </a:pPr>
            <a:r>
              <a:rPr lang="en-GB" dirty="0"/>
              <a:t>1. type:  string</a:t>
            </a:r>
          </a:p>
          <a:p>
            <a:pPr marL="0" indent="0">
              <a:buNone/>
            </a:pPr>
            <a:r>
              <a:rPr lang="en-GB" dirty="0"/>
              <a:t>2. value: </a:t>
            </a:r>
            <a:r>
              <a:rPr lang="en-US" dirty="0"/>
              <a:t> sent - </a:t>
            </a:r>
            <a:r>
              <a:rPr lang="en-US" dirty="0" err="1"/>
              <a:t>receved</a:t>
            </a:r>
            <a:r>
              <a:rPr lang="en-US" dirty="0"/>
              <a:t> - seen - read - deleted / 1 - 2 - 3 - 4 – 5</a:t>
            </a:r>
          </a:p>
          <a:p>
            <a:pPr marL="0" indent="0">
              <a:buNone/>
            </a:pPr>
            <a:r>
              <a:rPr lang="en-GB" dirty="0"/>
              <a:t>- We can check </a:t>
            </a:r>
            <a:r>
              <a:rPr lang="en-GB" dirty="0" err="1"/>
              <a:t>notificate</a:t>
            </a:r>
            <a:r>
              <a:rPr lang="en-GB" dirty="0"/>
              <a:t> status to </a:t>
            </a:r>
            <a:r>
              <a:rPr lang="en-GB" dirty="0" err="1"/>
              <a:t>implemente</a:t>
            </a:r>
            <a:r>
              <a:rPr lang="en-GB" dirty="0"/>
              <a:t> next task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uuid_user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dirty="0"/>
              <a:t>type: string ( uuidv4 )</a:t>
            </a:r>
          </a:p>
          <a:p>
            <a:pPr marL="457200" indent="-457200">
              <a:buAutoNum type="arabicPeriod"/>
            </a:pPr>
            <a:r>
              <a:rPr lang="en-GB" dirty="0"/>
              <a:t>value:  </a:t>
            </a:r>
          </a:p>
          <a:p>
            <a:pPr>
              <a:buFontTx/>
              <a:buChar char="-"/>
            </a:pPr>
            <a:r>
              <a:rPr lang="en-GB" dirty="0"/>
              <a:t>Is a </a:t>
            </a:r>
            <a:r>
              <a:rPr lang="en-US" dirty="0"/>
              <a:t>FOREIGN KEY</a:t>
            </a:r>
            <a:r>
              <a:rPr lang="en-GB" dirty="0"/>
              <a:t> to user table</a:t>
            </a:r>
          </a:p>
          <a:p>
            <a:pPr>
              <a:buFontTx/>
              <a:buChar char="-"/>
            </a:pPr>
            <a:r>
              <a:rPr lang="en-GB" dirty="0"/>
              <a:t>Tell us know this notification is who’s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1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notification detail</a:t>
            </a:r>
          </a:p>
          <a:p>
            <a:r>
              <a:rPr lang="en-GB" dirty="0" err="1"/>
              <a:t>Json</a:t>
            </a:r>
            <a:r>
              <a:rPr lang="en-GB" dirty="0"/>
              <a:t> data: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notification {</a:t>
            </a:r>
          </a:p>
          <a:p>
            <a:pPr marL="457200" lvl="1" indent="0">
              <a:buNone/>
            </a:pPr>
            <a:r>
              <a:rPr lang="en-US" dirty="0"/>
              <a:t>title: string</a:t>
            </a:r>
            <a:r>
              <a:rPr lang="en-US"/>
              <a:t>,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type: string,</a:t>
            </a:r>
          </a:p>
          <a:p>
            <a:pPr marL="457200" lvl="1" indent="0">
              <a:buNone/>
            </a:pPr>
            <a:r>
              <a:rPr lang="en-US" dirty="0" err="1"/>
              <a:t>uuid_userSent</a:t>
            </a:r>
            <a:r>
              <a:rPr lang="en-US" dirty="0"/>
              <a:t>: string,</a:t>
            </a:r>
          </a:p>
          <a:p>
            <a:pPr marL="457200" lvl="1" indent="0">
              <a:buNone/>
            </a:pPr>
            <a:r>
              <a:rPr lang="en-US" dirty="0"/>
              <a:t>data: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notification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US" dirty="0"/>
              <a:t>type: type detail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247</Words>
  <Application>Microsoft Office PowerPoint</Application>
  <PresentationFormat>Màn hình rộng</PresentationFormat>
  <Paragraphs>51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Notification</vt:lpstr>
      <vt:lpstr>Define model</vt:lpstr>
      <vt:lpstr>Attribute detail</vt:lpstr>
      <vt:lpstr>Attribute detail</vt:lpstr>
      <vt:lpstr>Attribute detail</vt:lpstr>
      <vt:lpstr>Attribute detail</vt:lpstr>
      <vt:lpstr>Attribute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Hai</cp:lastModifiedBy>
  <cp:revision>18</cp:revision>
  <dcterms:created xsi:type="dcterms:W3CDTF">2024-02-05T12:00:36Z</dcterms:created>
  <dcterms:modified xsi:type="dcterms:W3CDTF">2024-05-09T09:18:34Z</dcterms:modified>
</cp:coreProperties>
</file>