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5" r:id="rId8"/>
    <p:sldId id="267" r:id="rId9"/>
    <p:sldId id="268" r:id="rId10"/>
    <p:sldId id="26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45C90-F317-4866-808F-8236587149BD}" v="431" dt="2023-07-20T00:48:21.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um Abate Feleke" userId="S::girumabate.feleke@miu.edu::5d6ae146-4b7f-407f-87de-f021a82bd850" providerId="AD" clId="Web-{E0845C90-F317-4866-808F-8236587149BD}"/>
    <pc:docChg chg="addSld delSld modSld">
      <pc:chgData name="Girum Abate Feleke" userId="S::girumabate.feleke@miu.edu::5d6ae146-4b7f-407f-87de-f021a82bd850" providerId="AD" clId="Web-{E0845C90-F317-4866-808F-8236587149BD}" dt="2023-07-20T00:48:21.019" v="460" actId="14100"/>
      <pc:docMkLst>
        <pc:docMk/>
      </pc:docMkLst>
      <pc:sldChg chg="addSp delSp modSp mod modClrScheme chgLayout">
        <pc:chgData name="Girum Abate Feleke" userId="S::girumabate.feleke@miu.edu::5d6ae146-4b7f-407f-87de-f021a82bd850" providerId="AD" clId="Web-{E0845C90-F317-4866-808F-8236587149BD}" dt="2023-07-19T19:14:14.350" v="25"/>
        <pc:sldMkLst>
          <pc:docMk/>
          <pc:sldMk cId="2586058810" sldId="256"/>
        </pc:sldMkLst>
        <pc:spChg chg="mod">
          <ac:chgData name="Girum Abate Feleke" userId="S::girumabate.feleke@miu.edu::5d6ae146-4b7f-407f-87de-f021a82bd850" providerId="AD" clId="Web-{E0845C90-F317-4866-808F-8236587149BD}" dt="2023-07-19T19:12:56.942" v="9" actId="20577"/>
          <ac:spMkLst>
            <pc:docMk/>
            <pc:sldMk cId="2586058810" sldId="256"/>
            <ac:spMk id="2" creationId="{CFE75451-6A4B-484B-9ED1-353CCE25B0F4}"/>
          </ac:spMkLst>
        </pc:spChg>
        <pc:spChg chg="mod">
          <ac:chgData name="Girum Abate Feleke" userId="S::girumabate.feleke@miu.edu::5d6ae146-4b7f-407f-87de-f021a82bd850" providerId="AD" clId="Web-{E0845C90-F317-4866-808F-8236587149BD}" dt="2023-07-19T19:13:50.646" v="23" actId="20577"/>
          <ac:spMkLst>
            <pc:docMk/>
            <pc:sldMk cId="2586058810" sldId="256"/>
            <ac:spMk id="3" creationId="{0236A1B4-B8D1-4A72-8E20-0703F54BF1FE}"/>
          </ac:spMkLst>
        </pc:spChg>
        <pc:spChg chg="add del mod">
          <ac:chgData name="Girum Abate Feleke" userId="S::girumabate.feleke@miu.edu::5d6ae146-4b7f-407f-87de-f021a82bd850" providerId="AD" clId="Web-{E0845C90-F317-4866-808F-8236587149BD}" dt="2023-07-19T19:14:14.350" v="25"/>
          <ac:spMkLst>
            <pc:docMk/>
            <pc:sldMk cId="2586058810" sldId="256"/>
            <ac:spMk id="8" creationId="{C93B4FBD-557C-B550-0D19-094FC6DAAEC6}"/>
          </ac:spMkLst>
        </pc:spChg>
        <pc:spChg chg="add mod">
          <ac:chgData name="Girum Abate Feleke" userId="S::girumabate.feleke@miu.edu::5d6ae146-4b7f-407f-87de-f021a82bd850" providerId="AD" clId="Web-{E0845C90-F317-4866-808F-8236587149BD}" dt="2023-07-19T19:12:35.598" v="0"/>
          <ac:spMkLst>
            <pc:docMk/>
            <pc:sldMk cId="2586058810" sldId="256"/>
            <ac:spMk id="10" creationId="{C641A75A-1C5B-11DD-062F-EF24CF1027BE}"/>
          </ac:spMkLst>
        </pc:spChg>
      </pc:sldChg>
      <pc:sldChg chg="addSp delSp modSp mod modClrScheme chgLayout">
        <pc:chgData name="Girum Abate Feleke" userId="S::girumabate.feleke@miu.edu::5d6ae146-4b7f-407f-87de-f021a82bd850" providerId="AD" clId="Web-{E0845C90-F317-4866-808F-8236587149BD}" dt="2023-07-19T19:17:29.495" v="56" actId="20577"/>
        <pc:sldMkLst>
          <pc:docMk/>
          <pc:sldMk cId="1713219598" sldId="257"/>
        </pc:sldMkLst>
        <pc:spChg chg="mod ord">
          <ac:chgData name="Girum Abate Feleke" userId="S::girumabate.feleke@miu.edu::5d6ae146-4b7f-407f-87de-f021a82bd850" providerId="AD" clId="Web-{E0845C90-F317-4866-808F-8236587149BD}" dt="2023-07-19T19:14:47.694" v="27"/>
          <ac:spMkLst>
            <pc:docMk/>
            <pc:sldMk cId="1713219598" sldId="257"/>
            <ac:spMk id="2" creationId="{1BEF5859-10C9-4588-9727-B9362E26C29D}"/>
          </ac:spMkLst>
        </pc:spChg>
        <pc:spChg chg="del mod ord">
          <ac:chgData name="Girum Abate Feleke" userId="S::girumabate.feleke@miu.edu::5d6ae146-4b7f-407f-87de-f021a82bd850" providerId="AD" clId="Web-{E0845C90-F317-4866-808F-8236587149BD}" dt="2023-07-19T19:14:47.694" v="27"/>
          <ac:spMkLst>
            <pc:docMk/>
            <pc:sldMk cId="1713219598" sldId="257"/>
            <ac:spMk id="3" creationId="{5671D7E5-EF66-4BCD-8DAA-E9061157F0BE}"/>
          </ac:spMkLst>
        </pc:spChg>
        <pc:spChg chg="mod ord">
          <ac:chgData name="Girum Abate Feleke" userId="S::girumabate.feleke@miu.edu::5d6ae146-4b7f-407f-87de-f021a82bd850" providerId="AD" clId="Web-{E0845C90-F317-4866-808F-8236587149BD}" dt="2023-07-19T19:14:47.694" v="27"/>
          <ac:spMkLst>
            <pc:docMk/>
            <pc:sldMk cId="1713219598" sldId="257"/>
            <ac:spMk id="4" creationId="{36C19884-873C-4D13-BE6D-318CF07B0D12}"/>
          </ac:spMkLst>
        </pc:spChg>
        <pc:spChg chg="mod ord">
          <ac:chgData name="Girum Abate Feleke" userId="S::girumabate.feleke@miu.edu::5d6ae146-4b7f-407f-87de-f021a82bd850" providerId="AD" clId="Web-{E0845C90-F317-4866-808F-8236587149BD}" dt="2023-07-19T19:14:47.694" v="27"/>
          <ac:spMkLst>
            <pc:docMk/>
            <pc:sldMk cId="1713219598" sldId="257"/>
            <ac:spMk id="6" creationId="{7C991F00-87A7-45A6-8029-B097FA72498D}"/>
          </ac:spMkLst>
        </pc:spChg>
        <pc:graphicFrameChg chg="add modGraphic">
          <ac:chgData name="Girum Abate Feleke" userId="S::girumabate.feleke@miu.edu::5d6ae146-4b7f-407f-87de-f021a82bd850" providerId="AD" clId="Web-{E0845C90-F317-4866-808F-8236587149BD}" dt="2023-07-19T19:17:29.495" v="56" actId="20577"/>
          <ac:graphicFrameMkLst>
            <pc:docMk/>
            <pc:sldMk cId="1713219598" sldId="257"/>
            <ac:graphicFrameMk id="8" creationId="{CF0AD06B-C406-BB3F-71E1-229E0503335E}"/>
          </ac:graphicFrameMkLst>
        </pc:graphicFrameChg>
      </pc:sldChg>
      <pc:sldChg chg="delSp modSp">
        <pc:chgData name="Girum Abate Feleke" userId="S::girumabate.feleke@miu.edu::5d6ae146-4b7f-407f-87de-f021a82bd850" providerId="AD" clId="Web-{E0845C90-F317-4866-808F-8236587149BD}" dt="2023-07-19T22:48:33.966" v="113" actId="20577"/>
        <pc:sldMkLst>
          <pc:docMk/>
          <pc:sldMk cId="3571516367" sldId="258"/>
        </pc:sldMkLst>
        <pc:spChg chg="mod">
          <ac:chgData name="Girum Abate Feleke" userId="S::girumabate.feleke@miu.edu::5d6ae146-4b7f-407f-87de-f021a82bd850" providerId="AD" clId="Web-{E0845C90-F317-4866-808F-8236587149BD}" dt="2023-07-19T22:48:33.966" v="113" actId="20577"/>
          <ac:spMkLst>
            <pc:docMk/>
            <pc:sldMk cId="3571516367" sldId="258"/>
            <ac:spMk id="2" creationId="{0A32731C-311B-46F7-A865-6C3AF6B09A47}"/>
          </ac:spMkLst>
        </pc:spChg>
        <pc:spChg chg="del mod">
          <ac:chgData name="Girum Abate Feleke" userId="S::girumabate.feleke@miu.edu::5d6ae146-4b7f-407f-87de-f021a82bd850" providerId="AD" clId="Web-{E0845C90-F317-4866-808F-8236587149BD}" dt="2023-07-19T19:19:26.966" v="64"/>
          <ac:spMkLst>
            <pc:docMk/>
            <pc:sldMk cId="3571516367" sldId="258"/>
            <ac:spMk id="3" creationId="{9D5232F9-FD00-464A-9F17-619C91AEF8F3}"/>
          </ac:spMkLst>
        </pc:spChg>
      </pc:sldChg>
      <pc:sldChg chg="del">
        <pc:chgData name="Girum Abate Feleke" userId="S::girumabate.feleke@miu.edu::5d6ae146-4b7f-407f-87de-f021a82bd850" providerId="AD" clId="Web-{E0845C90-F317-4866-808F-8236587149BD}" dt="2023-07-19T19:21:33.438" v="92"/>
        <pc:sldMkLst>
          <pc:docMk/>
          <pc:sldMk cId="332104327" sldId="259"/>
        </pc:sldMkLst>
      </pc:sldChg>
      <pc:sldChg chg="del">
        <pc:chgData name="Girum Abate Feleke" userId="S::girumabate.feleke@miu.edu::5d6ae146-4b7f-407f-87de-f021a82bd850" providerId="AD" clId="Web-{E0845C90-F317-4866-808F-8236587149BD}" dt="2023-07-19T19:21:29.063" v="91"/>
        <pc:sldMkLst>
          <pc:docMk/>
          <pc:sldMk cId="1663780162" sldId="260"/>
        </pc:sldMkLst>
      </pc:sldChg>
      <pc:sldChg chg="addSp modSp del mod chgLayout">
        <pc:chgData name="Girum Abate Feleke" userId="S::girumabate.feleke@miu.edu::5d6ae146-4b7f-407f-87de-f021a82bd850" providerId="AD" clId="Web-{E0845C90-F317-4866-808F-8236587149BD}" dt="2023-07-20T00:40:09.379" v="429"/>
        <pc:sldMkLst>
          <pc:docMk/>
          <pc:sldMk cId="1429429409" sldId="261"/>
        </pc:sldMkLst>
        <pc:spChg chg="mod ord">
          <ac:chgData name="Girum Abate Feleke" userId="S::girumabate.feleke@miu.edu::5d6ae146-4b7f-407f-87de-f021a82bd850" providerId="AD" clId="Web-{E0845C90-F317-4866-808F-8236587149BD}" dt="2023-07-20T00:39:56.316" v="428"/>
          <ac:spMkLst>
            <pc:docMk/>
            <pc:sldMk cId="1429429409" sldId="261"/>
            <ac:spMk id="2" creationId="{C4CA0637-CCAA-425E-A57A-6205AFDC8B8C}"/>
          </ac:spMkLst>
        </pc:spChg>
        <pc:spChg chg="mod ord">
          <ac:chgData name="Girum Abate Feleke" userId="S::girumabate.feleke@miu.edu::5d6ae146-4b7f-407f-87de-f021a82bd850" providerId="AD" clId="Web-{E0845C90-F317-4866-808F-8236587149BD}" dt="2023-07-20T00:39:56.316" v="428"/>
          <ac:spMkLst>
            <pc:docMk/>
            <pc:sldMk cId="1429429409" sldId="261"/>
            <ac:spMk id="3" creationId="{D851C395-6BC4-4F00-B40B-069DBBB7C08B}"/>
          </ac:spMkLst>
        </pc:spChg>
        <pc:spChg chg="mod ord">
          <ac:chgData name="Girum Abate Feleke" userId="S::girumabate.feleke@miu.edu::5d6ae146-4b7f-407f-87de-f021a82bd850" providerId="AD" clId="Web-{E0845C90-F317-4866-808F-8236587149BD}" dt="2023-07-20T00:39:56.316" v="428"/>
          <ac:spMkLst>
            <pc:docMk/>
            <pc:sldMk cId="1429429409" sldId="261"/>
            <ac:spMk id="4" creationId="{A1D16151-9486-4A03-AE3A-F1CC562E0564}"/>
          </ac:spMkLst>
        </pc:spChg>
        <pc:spChg chg="mod ord">
          <ac:chgData name="Girum Abate Feleke" userId="S::girumabate.feleke@miu.edu::5d6ae146-4b7f-407f-87de-f021a82bd850" providerId="AD" clId="Web-{E0845C90-F317-4866-808F-8236587149BD}" dt="2023-07-20T00:39:56.316" v="428"/>
          <ac:spMkLst>
            <pc:docMk/>
            <pc:sldMk cId="1429429409" sldId="261"/>
            <ac:spMk id="5" creationId="{DDE59236-37DD-4582-A2A0-3F9A13A3B55D}"/>
          </ac:spMkLst>
        </pc:spChg>
        <pc:spChg chg="mod ord">
          <ac:chgData name="Girum Abate Feleke" userId="S::girumabate.feleke@miu.edu::5d6ae146-4b7f-407f-87de-f021a82bd850" providerId="AD" clId="Web-{E0845C90-F317-4866-808F-8236587149BD}" dt="2023-07-20T00:39:56.316" v="428"/>
          <ac:spMkLst>
            <pc:docMk/>
            <pc:sldMk cId="1429429409" sldId="261"/>
            <ac:spMk id="6" creationId="{DE1CCF0F-F0BB-42D7-B3C2-C29336739F32}"/>
          </ac:spMkLst>
        </pc:spChg>
        <pc:spChg chg="mod ord">
          <ac:chgData name="Girum Abate Feleke" userId="S::girumabate.feleke@miu.edu::5d6ae146-4b7f-407f-87de-f021a82bd850" providerId="AD" clId="Web-{E0845C90-F317-4866-808F-8236587149BD}" dt="2023-07-20T00:39:56.316" v="428"/>
          <ac:spMkLst>
            <pc:docMk/>
            <pc:sldMk cId="1429429409" sldId="261"/>
            <ac:spMk id="7" creationId="{1F939793-2181-4A3D-9C5A-CE676CC83EC0}"/>
          </ac:spMkLst>
        </pc:spChg>
        <pc:spChg chg="mod ord">
          <ac:chgData name="Girum Abate Feleke" userId="S::girumabate.feleke@miu.edu::5d6ae146-4b7f-407f-87de-f021a82bd850" providerId="AD" clId="Web-{E0845C90-F317-4866-808F-8236587149BD}" dt="2023-07-20T00:39:56.316" v="428"/>
          <ac:spMkLst>
            <pc:docMk/>
            <pc:sldMk cId="1429429409" sldId="261"/>
            <ac:spMk id="8" creationId="{C9FA0B0D-7B36-4D63-86BD-20E6E1B6A0D8}"/>
          </ac:spMkLst>
        </pc:spChg>
        <pc:spChg chg="add mod ord">
          <ac:chgData name="Girum Abate Feleke" userId="S::girumabate.feleke@miu.edu::5d6ae146-4b7f-407f-87de-f021a82bd850" providerId="AD" clId="Web-{E0845C90-F317-4866-808F-8236587149BD}" dt="2023-07-20T00:39:56.316" v="428"/>
          <ac:spMkLst>
            <pc:docMk/>
            <pc:sldMk cId="1429429409" sldId="261"/>
            <ac:spMk id="9" creationId="{4E322685-347D-967B-E67E-206034ACB99B}"/>
          </ac:spMkLst>
        </pc:spChg>
        <pc:spChg chg="mod ord">
          <ac:chgData name="Girum Abate Feleke" userId="S::girumabate.feleke@miu.edu::5d6ae146-4b7f-407f-87de-f021a82bd850" providerId="AD" clId="Web-{E0845C90-F317-4866-808F-8236587149BD}" dt="2023-07-20T00:39:56.316" v="428"/>
          <ac:spMkLst>
            <pc:docMk/>
            <pc:sldMk cId="1429429409" sldId="261"/>
            <ac:spMk id="10" creationId="{A865CC01-A53B-495A-820C-BEC2680EDC42}"/>
          </ac:spMkLst>
        </pc:spChg>
        <pc:spChg chg="mod ord">
          <ac:chgData name="Girum Abate Feleke" userId="S::girumabate.feleke@miu.edu::5d6ae146-4b7f-407f-87de-f021a82bd850" providerId="AD" clId="Web-{E0845C90-F317-4866-808F-8236587149BD}" dt="2023-07-20T00:39:56.316" v="428"/>
          <ac:spMkLst>
            <pc:docMk/>
            <pc:sldMk cId="1429429409" sldId="261"/>
            <ac:spMk id="11" creationId="{7AE81C1E-A7C3-40CD-9C11-0C03A2221292}"/>
          </ac:spMkLst>
        </pc:spChg>
      </pc:sldChg>
      <pc:sldChg chg="del">
        <pc:chgData name="Girum Abate Feleke" userId="S::girumabate.feleke@miu.edu::5d6ae146-4b7f-407f-87de-f021a82bd850" providerId="AD" clId="Web-{E0845C90-F317-4866-808F-8236587149BD}" dt="2023-07-19T19:21:51.344" v="96"/>
        <pc:sldMkLst>
          <pc:docMk/>
          <pc:sldMk cId="379728094" sldId="262"/>
        </pc:sldMkLst>
      </pc:sldChg>
      <pc:sldChg chg="del">
        <pc:chgData name="Girum Abate Feleke" userId="S::girumabate.feleke@miu.edu::5d6ae146-4b7f-407f-87de-f021a82bd850" providerId="AD" clId="Web-{E0845C90-F317-4866-808F-8236587149BD}" dt="2023-07-19T19:21:41.797" v="94"/>
        <pc:sldMkLst>
          <pc:docMk/>
          <pc:sldMk cId="4055079983" sldId="263"/>
        </pc:sldMkLst>
      </pc:sldChg>
      <pc:sldChg chg="del">
        <pc:chgData name="Girum Abate Feleke" userId="S::girumabate.feleke@miu.edu::5d6ae146-4b7f-407f-87de-f021a82bd850" providerId="AD" clId="Web-{E0845C90-F317-4866-808F-8236587149BD}" dt="2023-07-19T19:21:46.391" v="95"/>
        <pc:sldMkLst>
          <pc:docMk/>
          <pc:sldMk cId="2619301236" sldId="264"/>
        </pc:sldMkLst>
      </pc:sldChg>
      <pc:sldChg chg="addSp delSp modSp mod modClrScheme chgLayout">
        <pc:chgData name="Girum Abate Feleke" userId="S::girumabate.feleke@miu.edu::5d6ae146-4b7f-407f-87de-f021a82bd850" providerId="AD" clId="Web-{E0845C90-F317-4866-808F-8236587149BD}" dt="2023-07-19T23:08:36.217" v="333" actId="20577"/>
        <pc:sldMkLst>
          <pc:docMk/>
          <pc:sldMk cId="744379741" sldId="265"/>
        </pc:sldMkLst>
        <pc:spChg chg="add mod ord">
          <ac:chgData name="Girum Abate Feleke" userId="S::girumabate.feleke@miu.edu::5d6ae146-4b7f-407f-87de-f021a82bd850" providerId="AD" clId="Web-{E0845C90-F317-4866-808F-8236587149BD}" dt="2023-07-19T22:58:53.788" v="121"/>
          <ac:spMkLst>
            <pc:docMk/>
            <pc:sldMk cId="744379741" sldId="265"/>
            <ac:spMk id="2" creationId="{4D60282C-E20C-4A80-F7EF-8C935437C545}"/>
          </ac:spMkLst>
        </pc:spChg>
        <pc:spChg chg="del mod">
          <ac:chgData name="Girum Abate Feleke" userId="S::girumabate.feleke@miu.edu::5d6ae146-4b7f-407f-87de-f021a82bd850" providerId="AD" clId="Web-{E0845C90-F317-4866-808F-8236587149BD}" dt="2023-07-19T19:22:36.705" v="108"/>
          <ac:spMkLst>
            <pc:docMk/>
            <pc:sldMk cId="744379741" sldId="265"/>
            <ac:spMk id="2" creationId="{D94A2CD4-732A-43E4-BCB9-CBA2055E0AC6}"/>
          </ac:spMkLst>
        </pc:spChg>
        <pc:spChg chg="del mod">
          <ac:chgData name="Girum Abate Feleke" userId="S::girumabate.feleke@miu.edu::5d6ae146-4b7f-407f-87de-f021a82bd850" providerId="AD" clId="Web-{E0845C90-F317-4866-808F-8236587149BD}" dt="2023-07-19T19:22:29.564" v="105"/>
          <ac:spMkLst>
            <pc:docMk/>
            <pc:sldMk cId="744379741" sldId="265"/>
            <ac:spMk id="3" creationId="{45FD0450-A909-4CD9-8912-96A19ACEB7CB}"/>
          </ac:spMkLst>
        </pc:spChg>
        <pc:spChg chg="add del mod ord">
          <ac:chgData name="Girum Abate Feleke" userId="S::girumabate.feleke@miu.edu::5d6ae146-4b7f-407f-87de-f021a82bd850" providerId="AD" clId="Web-{E0845C90-F317-4866-808F-8236587149BD}" dt="2023-07-19T22:58:53.788" v="121"/>
          <ac:spMkLst>
            <pc:docMk/>
            <pc:sldMk cId="744379741" sldId="265"/>
            <ac:spMk id="3" creationId="{56A1C574-415A-D801-B1E6-3CB7394F4AE3}"/>
          </ac:spMkLst>
        </pc:spChg>
        <pc:spChg chg="add mod ord">
          <ac:chgData name="Girum Abate Feleke" userId="S::girumabate.feleke@miu.edu::5d6ae146-4b7f-407f-87de-f021a82bd850" providerId="AD" clId="Web-{E0845C90-F317-4866-808F-8236587149BD}" dt="2023-07-19T23:08:36.217" v="333" actId="20577"/>
          <ac:spMkLst>
            <pc:docMk/>
            <pc:sldMk cId="744379741" sldId="265"/>
            <ac:spMk id="4" creationId="{67323AB9-1261-4F22-3EB8-740D3DC61F08}"/>
          </ac:spMkLst>
        </pc:spChg>
        <pc:spChg chg="del mod">
          <ac:chgData name="Girum Abate Feleke" userId="S::girumabate.feleke@miu.edu::5d6ae146-4b7f-407f-87de-f021a82bd850" providerId="AD" clId="Web-{E0845C90-F317-4866-808F-8236587149BD}" dt="2023-07-19T19:22:48.893" v="111"/>
          <ac:spMkLst>
            <pc:docMk/>
            <pc:sldMk cId="744379741" sldId="265"/>
            <ac:spMk id="5" creationId="{3555A49C-96F4-440D-B89E-A0AE94F70108}"/>
          </ac:spMkLst>
        </pc:spChg>
        <pc:spChg chg="mod ord">
          <ac:chgData name="Girum Abate Feleke" userId="S::girumabate.feleke@miu.edu::5d6ae146-4b7f-407f-87de-f021a82bd850" providerId="AD" clId="Web-{E0845C90-F317-4866-808F-8236587149BD}" dt="2023-07-19T22:58:53.788" v="121"/>
          <ac:spMkLst>
            <pc:docMk/>
            <pc:sldMk cId="744379741" sldId="265"/>
            <ac:spMk id="6" creationId="{F2A39FA3-9AE3-4689-A469-B7D2DFCCC2D9}"/>
          </ac:spMkLst>
        </pc:spChg>
        <pc:spChg chg="add del mod">
          <ac:chgData name="Girum Abate Feleke" userId="S::girumabate.feleke@miu.edu::5d6ae146-4b7f-407f-87de-f021a82bd850" providerId="AD" clId="Web-{E0845C90-F317-4866-808F-8236587149BD}" dt="2023-07-19T19:22:33.705" v="107"/>
          <ac:spMkLst>
            <pc:docMk/>
            <pc:sldMk cId="744379741" sldId="265"/>
            <ac:spMk id="7" creationId="{F172AD69-C4BF-B57E-6A40-4AC178A2FFBB}"/>
          </ac:spMkLst>
        </pc:spChg>
        <pc:spChg chg="add del mod">
          <ac:chgData name="Girum Abate Feleke" userId="S::girumabate.feleke@miu.edu::5d6ae146-4b7f-407f-87de-f021a82bd850" providerId="AD" clId="Web-{E0845C90-F317-4866-808F-8236587149BD}" dt="2023-07-19T19:22:39.142" v="109"/>
          <ac:spMkLst>
            <pc:docMk/>
            <pc:sldMk cId="744379741" sldId="265"/>
            <ac:spMk id="9" creationId="{A4449470-51E7-A3AC-D6EF-56A21896C14B}"/>
          </ac:spMkLst>
        </pc:spChg>
        <pc:spChg chg="add del mod">
          <ac:chgData name="Girum Abate Feleke" userId="S::girumabate.feleke@miu.edu::5d6ae146-4b7f-407f-87de-f021a82bd850" providerId="AD" clId="Web-{E0845C90-F317-4866-808F-8236587149BD}" dt="2023-07-19T19:22:31.502" v="106"/>
          <ac:spMkLst>
            <pc:docMk/>
            <pc:sldMk cId="744379741" sldId="265"/>
            <ac:spMk id="11" creationId="{9E358852-EBC8-7BD6-BD6C-F358FB8DD98E}"/>
          </ac:spMkLst>
        </pc:spChg>
        <pc:spChg chg="add del mod">
          <ac:chgData name="Girum Abate Feleke" userId="S::girumabate.feleke@miu.edu::5d6ae146-4b7f-407f-87de-f021a82bd850" providerId="AD" clId="Web-{E0845C90-F317-4866-808F-8236587149BD}" dt="2023-07-19T19:22:23.845" v="103"/>
          <ac:spMkLst>
            <pc:docMk/>
            <pc:sldMk cId="744379741" sldId="265"/>
            <ac:spMk id="13" creationId="{EE54F10C-5BF9-7A70-5E3B-D98151DB3774}"/>
          </ac:spMkLst>
        </pc:spChg>
        <pc:spChg chg="add del mod">
          <ac:chgData name="Girum Abate Feleke" userId="S::girumabate.feleke@miu.edu::5d6ae146-4b7f-407f-87de-f021a82bd850" providerId="AD" clId="Web-{E0845C90-F317-4866-808F-8236587149BD}" dt="2023-07-19T19:22:26.673" v="104"/>
          <ac:spMkLst>
            <pc:docMk/>
            <pc:sldMk cId="744379741" sldId="265"/>
            <ac:spMk id="15" creationId="{647C815D-3677-0317-2FAE-17503C8512B5}"/>
          </ac:spMkLst>
        </pc:spChg>
        <pc:spChg chg="add del mod">
          <ac:chgData name="Girum Abate Feleke" userId="S::girumabate.feleke@miu.edu::5d6ae146-4b7f-407f-87de-f021a82bd850" providerId="AD" clId="Web-{E0845C90-F317-4866-808F-8236587149BD}" dt="2023-07-19T19:22:18.486" v="101"/>
          <ac:spMkLst>
            <pc:docMk/>
            <pc:sldMk cId="744379741" sldId="265"/>
            <ac:spMk id="17" creationId="{CBD746B4-198C-BB2C-98FB-7691F431913C}"/>
          </ac:spMkLst>
        </pc:spChg>
        <pc:spChg chg="add del mod">
          <ac:chgData name="Girum Abate Feleke" userId="S::girumabate.feleke@miu.edu::5d6ae146-4b7f-407f-87de-f021a82bd850" providerId="AD" clId="Web-{E0845C90-F317-4866-808F-8236587149BD}" dt="2023-07-19T19:22:21.079" v="102"/>
          <ac:spMkLst>
            <pc:docMk/>
            <pc:sldMk cId="744379741" sldId="265"/>
            <ac:spMk id="19" creationId="{9D577A19-FF86-5C44-E12E-0CF670EAE087}"/>
          </ac:spMkLst>
        </pc:spChg>
      </pc:sldChg>
      <pc:sldChg chg="delSp modSp">
        <pc:chgData name="Girum Abate Feleke" userId="S::girumabate.feleke@miu.edu::5d6ae146-4b7f-407f-87de-f021a82bd850" providerId="AD" clId="Web-{E0845C90-F317-4866-808F-8236587149BD}" dt="2023-07-19T23:50:33.068" v="425" actId="20577"/>
        <pc:sldMkLst>
          <pc:docMk/>
          <pc:sldMk cId="1742861620" sldId="266"/>
        </pc:sldMkLst>
        <pc:spChg chg="mod">
          <ac:chgData name="Girum Abate Feleke" userId="S::girumabate.feleke@miu.edu::5d6ae146-4b7f-407f-87de-f021a82bd850" providerId="AD" clId="Web-{E0845C90-F317-4866-808F-8236587149BD}" dt="2023-07-19T23:50:33.068" v="425" actId="20577"/>
          <ac:spMkLst>
            <pc:docMk/>
            <pc:sldMk cId="1742861620" sldId="266"/>
            <ac:spMk id="2" creationId="{4518FC28-E0BD-4387-B8BE-9965D1A57FF1}"/>
          </ac:spMkLst>
        </pc:spChg>
        <pc:spChg chg="del mod">
          <ac:chgData name="Girum Abate Feleke" userId="S::girumabate.feleke@miu.edu::5d6ae146-4b7f-407f-87de-f021a82bd850" providerId="AD" clId="Web-{E0845C90-F317-4866-808F-8236587149BD}" dt="2023-07-19T23:50:26.395" v="420"/>
          <ac:spMkLst>
            <pc:docMk/>
            <pc:sldMk cId="1742861620" sldId="266"/>
            <ac:spMk id="3" creationId="{FED19BCA-B61F-4EA6-A1FB-CCA3BD8506FB}"/>
          </ac:spMkLst>
        </pc:spChg>
      </pc:sldChg>
      <pc:sldChg chg="modSp add replId">
        <pc:chgData name="Girum Abate Feleke" userId="S::girumabate.feleke@miu.edu::5d6ae146-4b7f-407f-87de-f021a82bd850" providerId="AD" clId="Web-{E0845C90-F317-4866-808F-8236587149BD}" dt="2023-07-19T23:08:47.748" v="336" actId="20577"/>
        <pc:sldMkLst>
          <pc:docMk/>
          <pc:sldMk cId="3129409120" sldId="267"/>
        </pc:sldMkLst>
        <pc:spChg chg="mod">
          <ac:chgData name="Girum Abate Feleke" userId="S::girumabate.feleke@miu.edu::5d6ae146-4b7f-407f-87de-f021a82bd850" providerId="AD" clId="Web-{E0845C90-F317-4866-808F-8236587149BD}" dt="2023-07-19T23:00:59.121" v="234" actId="20577"/>
          <ac:spMkLst>
            <pc:docMk/>
            <pc:sldMk cId="3129409120" sldId="267"/>
            <ac:spMk id="2" creationId="{4D60282C-E20C-4A80-F7EF-8C935437C545}"/>
          </ac:spMkLst>
        </pc:spChg>
        <pc:spChg chg="mod">
          <ac:chgData name="Girum Abate Feleke" userId="S::girumabate.feleke@miu.edu::5d6ae146-4b7f-407f-87de-f021a82bd850" providerId="AD" clId="Web-{E0845C90-F317-4866-808F-8236587149BD}" dt="2023-07-19T23:08:47.748" v="336" actId="20577"/>
          <ac:spMkLst>
            <pc:docMk/>
            <pc:sldMk cId="3129409120" sldId="267"/>
            <ac:spMk id="4" creationId="{67323AB9-1261-4F22-3EB8-740D3DC61F08}"/>
          </ac:spMkLst>
        </pc:spChg>
      </pc:sldChg>
      <pc:sldChg chg="modSp add replId">
        <pc:chgData name="Girum Abate Feleke" userId="S::girumabate.feleke@miu.edu::5d6ae146-4b7f-407f-87de-f021a82bd850" providerId="AD" clId="Web-{E0845C90-F317-4866-808F-8236587149BD}" dt="2023-07-19T23:12:00.818" v="418" actId="20577"/>
        <pc:sldMkLst>
          <pc:docMk/>
          <pc:sldMk cId="2042182984" sldId="268"/>
        </pc:sldMkLst>
        <pc:spChg chg="mod">
          <ac:chgData name="Girum Abate Feleke" userId="S::girumabate.feleke@miu.edu::5d6ae146-4b7f-407f-87de-f021a82bd850" providerId="AD" clId="Web-{E0845C90-F317-4866-808F-8236587149BD}" dt="2023-07-19T23:09:28.453" v="342" actId="20577"/>
          <ac:spMkLst>
            <pc:docMk/>
            <pc:sldMk cId="2042182984" sldId="268"/>
            <ac:spMk id="2" creationId="{4D60282C-E20C-4A80-F7EF-8C935437C545}"/>
          </ac:spMkLst>
        </pc:spChg>
        <pc:spChg chg="mod">
          <ac:chgData name="Girum Abate Feleke" userId="S::girumabate.feleke@miu.edu::5d6ae146-4b7f-407f-87de-f021a82bd850" providerId="AD" clId="Web-{E0845C90-F317-4866-808F-8236587149BD}" dt="2023-07-19T23:12:00.818" v="418" actId="20577"/>
          <ac:spMkLst>
            <pc:docMk/>
            <pc:sldMk cId="2042182984" sldId="268"/>
            <ac:spMk id="4" creationId="{67323AB9-1261-4F22-3EB8-740D3DC61F08}"/>
          </ac:spMkLst>
        </pc:spChg>
      </pc:sldChg>
      <pc:sldChg chg="addSp delSp modSp add mod replId modClrScheme chgLayout">
        <pc:chgData name="Girum Abate Feleke" userId="S::girumabate.feleke@miu.edu::5d6ae146-4b7f-407f-87de-f021a82bd850" providerId="AD" clId="Web-{E0845C90-F317-4866-808F-8236587149BD}" dt="2023-07-20T00:41:52.038" v="448" actId="14100"/>
        <pc:sldMkLst>
          <pc:docMk/>
          <pc:sldMk cId="336119823" sldId="269"/>
        </pc:sldMkLst>
        <pc:spChg chg="mod ord">
          <ac:chgData name="Girum Abate Feleke" userId="S::girumabate.feleke@miu.edu::5d6ae146-4b7f-407f-87de-f021a82bd850" providerId="AD" clId="Web-{E0845C90-F317-4866-808F-8236587149BD}" dt="2023-07-20T00:40:44.739" v="442" actId="20577"/>
          <ac:spMkLst>
            <pc:docMk/>
            <pc:sldMk cId="336119823" sldId="269"/>
            <ac:spMk id="2" creationId="{4D60282C-E20C-4A80-F7EF-8C935437C545}"/>
          </ac:spMkLst>
        </pc:spChg>
        <pc:spChg chg="add del mod ord">
          <ac:chgData name="Girum Abate Feleke" userId="S::girumabate.feleke@miu.edu::5d6ae146-4b7f-407f-87de-f021a82bd850" providerId="AD" clId="Web-{E0845C90-F317-4866-808F-8236587149BD}" dt="2023-07-20T00:40:51.286" v="443"/>
          <ac:spMkLst>
            <pc:docMk/>
            <pc:sldMk cId="336119823" sldId="269"/>
            <ac:spMk id="3" creationId="{238B353C-56FE-0F74-7602-F6958869FBCD}"/>
          </ac:spMkLst>
        </pc:spChg>
        <pc:spChg chg="del mod ord">
          <ac:chgData name="Girum Abate Feleke" userId="S::girumabate.feleke@miu.edu::5d6ae146-4b7f-407f-87de-f021a82bd850" providerId="AD" clId="Web-{E0845C90-F317-4866-808F-8236587149BD}" dt="2023-07-20T00:40:29.004" v="434"/>
          <ac:spMkLst>
            <pc:docMk/>
            <pc:sldMk cId="336119823" sldId="269"/>
            <ac:spMk id="4" creationId="{67323AB9-1261-4F22-3EB8-740D3DC61F08}"/>
          </ac:spMkLst>
        </pc:spChg>
        <pc:spChg chg="mod ord">
          <ac:chgData name="Girum Abate Feleke" userId="S::girumabate.feleke@miu.edu::5d6ae146-4b7f-407f-87de-f021a82bd850" providerId="AD" clId="Web-{E0845C90-F317-4866-808F-8236587149BD}" dt="2023-07-20T00:40:20.051" v="431"/>
          <ac:spMkLst>
            <pc:docMk/>
            <pc:sldMk cId="336119823" sldId="269"/>
            <ac:spMk id="6" creationId="{F2A39FA3-9AE3-4689-A469-B7D2DFCCC2D9}"/>
          </ac:spMkLst>
        </pc:spChg>
        <pc:picChg chg="add mod">
          <ac:chgData name="Girum Abate Feleke" userId="S::girumabate.feleke@miu.edu::5d6ae146-4b7f-407f-87de-f021a82bd850" providerId="AD" clId="Web-{E0845C90-F317-4866-808F-8236587149BD}" dt="2023-07-20T00:41:52.038" v="448" actId="14100"/>
          <ac:picMkLst>
            <pc:docMk/>
            <pc:sldMk cId="336119823" sldId="269"/>
            <ac:picMk id="5" creationId="{64804955-90F8-5E47-453B-4519597294F1}"/>
          </ac:picMkLst>
        </pc:picChg>
      </pc:sldChg>
      <pc:sldChg chg="del">
        <pc:chgData name="Girum Abate Feleke" userId="S::girumabate.feleke@miu.edu::5d6ae146-4b7f-407f-87de-f021a82bd850" providerId="AD" clId="Web-{E0845C90-F317-4866-808F-8236587149BD}" dt="2023-07-19T19:21:59.470" v="97"/>
        <pc:sldMkLst>
          <pc:docMk/>
          <pc:sldMk cId="2499682613" sldId="269"/>
        </pc:sldMkLst>
      </pc:sldChg>
      <pc:sldChg chg="addSp delSp modSp add replId">
        <pc:chgData name="Girum Abate Feleke" userId="S::girumabate.feleke@miu.edu::5d6ae146-4b7f-407f-87de-f021a82bd850" providerId="AD" clId="Web-{E0845C90-F317-4866-808F-8236587149BD}" dt="2023-07-20T00:48:21.019" v="460" actId="14100"/>
        <pc:sldMkLst>
          <pc:docMk/>
          <pc:sldMk cId="238938100" sldId="270"/>
        </pc:sldMkLst>
        <pc:spChg chg="mod">
          <ac:chgData name="Girum Abate Feleke" userId="S::girumabate.feleke@miu.edu::5d6ae146-4b7f-407f-87de-f021a82bd850" providerId="AD" clId="Web-{E0845C90-F317-4866-808F-8236587149BD}" dt="2023-07-20T00:48:00.549" v="454" actId="20577"/>
          <ac:spMkLst>
            <pc:docMk/>
            <pc:sldMk cId="238938100" sldId="270"/>
            <ac:spMk id="2" creationId="{4D60282C-E20C-4A80-F7EF-8C935437C545}"/>
          </ac:spMkLst>
        </pc:spChg>
        <pc:picChg chg="add mod">
          <ac:chgData name="Girum Abate Feleke" userId="S::girumabate.feleke@miu.edu::5d6ae146-4b7f-407f-87de-f021a82bd850" providerId="AD" clId="Web-{E0845C90-F317-4866-808F-8236587149BD}" dt="2023-07-20T00:48:21.019" v="460" actId="14100"/>
          <ac:picMkLst>
            <pc:docMk/>
            <pc:sldMk cId="238938100" sldId="270"/>
            <ac:picMk id="3" creationId="{2D13C5D1-2ED3-A4FF-C591-2373AD4F4689}"/>
          </ac:picMkLst>
        </pc:picChg>
        <pc:picChg chg="del">
          <ac:chgData name="Girum Abate Feleke" userId="S::girumabate.feleke@miu.edu::5d6ae146-4b7f-407f-87de-f021a82bd850" providerId="AD" clId="Web-{E0845C90-F317-4866-808F-8236587149BD}" dt="2023-07-20T00:48:01.924" v="455"/>
          <ac:picMkLst>
            <pc:docMk/>
            <pc:sldMk cId="238938100" sldId="270"/>
            <ac:picMk id="5" creationId="{64804955-90F8-5E47-453B-4519597294F1}"/>
          </ac:picMkLst>
        </pc:picChg>
      </pc:sldChg>
      <pc:sldChg chg="del">
        <pc:chgData name="Girum Abate Feleke" userId="S::girumabate.feleke@miu.edu::5d6ae146-4b7f-407f-87de-f021a82bd850" providerId="AD" clId="Web-{E0845C90-F317-4866-808F-8236587149BD}" dt="2023-07-19T19:21:38.172" v="93"/>
        <pc:sldMkLst>
          <pc:docMk/>
          <pc:sldMk cId="2896385493" sldId="270"/>
        </pc:sldMkLst>
      </pc:sldChg>
      <pc:sldChg chg="del">
        <pc:chgData name="Girum Abate Feleke" userId="S::girumabate.feleke@miu.edu::5d6ae146-4b7f-407f-87de-f021a82bd850" providerId="AD" clId="Web-{E0845C90-F317-4866-808F-8236587149BD}" dt="2023-07-19T19:21:22.688" v="90"/>
        <pc:sldMkLst>
          <pc:docMk/>
          <pc:sldMk cId="1969787568" sldId="2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CBC79-ABD8-47AC-AF82-AB103377EF7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62DE43B-814F-45A7-A256-BF42A93562E7}">
      <dgm:prSet/>
      <dgm:spPr/>
      <dgm:t>
        <a:bodyPr/>
        <a:lstStyle/>
        <a:p>
          <a:r>
            <a:rPr lang="en-US" baseline="0" dirty="0"/>
            <a:t>Introduction</a:t>
          </a:r>
          <a:endParaRPr lang="en-US" dirty="0"/>
        </a:p>
      </dgm:t>
    </dgm:pt>
    <dgm:pt modelId="{CA042454-2FC9-4F45-B39E-5BA8A3D76DF4}" type="parTrans" cxnId="{280AB1C5-4C91-479A-A7B7-80EDFD3938DD}">
      <dgm:prSet/>
      <dgm:spPr/>
      <dgm:t>
        <a:bodyPr/>
        <a:lstStyle/>
        <a:p>
          <a:endParaRPr lang="en-US"/>
        </a:p>
      </dgm:t>
    </dgm:pt>
    <dgm:pt modelId="{5754202C-DD01-4E92-9525-BF7D68997E9A}" type="sibTrans" cxnId="{280AB1C5-4C91-479A-A7B7-80EDFD3938DD}">
      <dgm:prSet/>
      <dgm:spPr/>
      <dgm:t>
        <a:bodyPr/>
        <a:lstStyle/>
        <a:p>
          <a:endParaRPr lang="en-US"/>
        </a:p>
      </dgm:t>
    </dgm:pt>
    <dgm:pt modelId="{BB64FE00-4F28-4DD8-9E76-33968DCDE918}">
      <dgm:prSet phldr="0"/>
      <dgm:spPr/>
      <dgm:t>
        <a:bodyPr/>
        <a:lstStyle/>
        <a:p>
          <a:pPr rtl="0"/>
          <a:r>
            <a:rPr lang="en-US" dirty="0">
              <a:latin typeface="Tenorite"/>
            </a:rPr>
            <a:t>Services of the system </a:t>
          </a:r>
          <a:endParaRPr lang="en-US" dirty="0"/>
        </a:p>
      </dgm:t>
    </dgm:pt>
    <dgm:pt modelId="{D83DE7D9-9A78-4C3B-9B42-4A2F525CD0E3}" type="parTrans" cxnId="{E48FEEE7-6BBC-4E49-A00E-B0796EAA13E0}">
      <dgm:prSet/>
      <dgm:spPr/>
      <dgm:t>
        <a:bodyPr/>
        <a:lstStyle/>
        <a:p>
          <a:endParaRPr lang="en-US"/>
        </a:p>
      </dgm:t>
    </dgm:pt>
    <dgm:pt modelId="{BCB039A3-5D96-4B0C-9545-45C89579BA04}" type="sibTrans" cxnId="{E48FEEE7-6BBC-4E49-A00E-B0796EAA13E0}">
      <dgm:prSet/>
      <dgm:spPr/>
      <dgm:t>
        <a:bodyPr/>
        <a:lstStyle/>
        <a:p>
          <a:endParaRPr lang="en-US"/>
        </a:p>
      </dgm:t>
    </dgm:pt>
    <dgm:pt modelId="{5BA8993E-9619-419F-A9EF-719C3DC0F529}">
      <dgm:prSet phldr="0"/>
      <dgm:spPr/>
      <dgm:t>
        <a:bodyPr/>
        <a:lstStyle/>
        <a:p>
          <a:pPr rtl="0"/>
          <a:r>
            <a:rPr lang="en-US" dirty="0">
              <a:latin typeface="Tenorite"/>
            </a:rPr>
            <a:t>Arch. diagram</a:t>
          </a:r>
          <a:endParaRPr lang="en-US" dirty="0"/>
        </a:p>
      </dgm:t>
    </dgm:pt>
    <dgm:pt modelId="{5A7F12B7-65FC-45FA-B4BC-61D20F2236C1}" type="parTrans" cxnId="{1A149B96-3FA4-4657-A23A-2783DE780457}">
      <dgm:prSet/>
      <dgm:spPr/>
      <dgm:t>
        <a:bodyPr/>
        <a:lstStyle/>
        <a:p>
          <a:endParaRPr lang="en-US"/>
        </a:p>
      </dgm:t>
    </dgm:pt>
    <dgm:pt modelId="{FC3D109B-E757-4385-9C84-71F057C0EC6D}" type="sibTrans" cxnId="{1A149B96-3FA4-4657-A23A-2783DE780457}">
      <dgm:prSet/>
      <dgm:spPr/>
      <dgm:t>
        <a:bodyPr/>
        <a:lstStyle/>
        <a:p>
          <a:endParaRPr lang="en-US"/>
        </a:p>
      </dgm:t>
    </dgm:pt>
    <dgm:pt modelId="{11998D41-EEF5-45CE-A864-C26D90BF5E29}">
      <dgm:prSet/>
      <dgm:spPr/>
      <dgm:t>
        <a:bodyPr/>
        <a:lstStyle/>
        <a:p>
          <a:pPr rtl="0"/>
          <a:r>
            <a:rPr lang="en-US" baseline="0" dirty="0">
              <a:latin typeface="Tenorite"/>
            </a:rPr>
            <a:t>Class diagram </a:t>
          </a:r>
          <a:endParaRPr lang="en-US" dirty="0"/>
        </a:p>
      </dgm:t>
    </dgm:pt>
    <dgm:pt modelId="{2D7E685E-46D6-4941-B5E6-33B5AEC71587}" type="parTrans" cxnId="{FA6E1EDC-C8D9-4387-A6ED-EBE95C21715D}">
      <dgm:prSet/>
      <dgm:spPr/>
      <dgm:t>
        <a:bodyPr/>
        <a:lstStyle/>
        <a:p>
          <a:endParaRPr lang="en-US"/>
        </a:p>
      </dgm:t>
    </dgm:pt>
    <dgm:pt modelId="{F6FA38FC-4FE1-4E3C-BB73-C3D0AF8AE392}" type="sibTrans" cxnId="{FA6E1EDC-C8D9-4387-A6ED-EBE95C21715D}">
      <dgm:prSet/>
      <dgm:spPr/>
      <dgm:t>
        <a:bodyPr/>
        <a:lstStyle/>
        <a:p>
          <a:endParaRPr lang="en-US"/>
        </a:p>
      </dgm:t>
    </dgm:pt>
    <dgm:pt modelId="{0567C309-0C5A-40F6-9852-AAF7D8749742}">
      <dgm:prSet/>
      <dgm:spPr/>
      <dgm:t>
        <a:bodyPr/>
        <a:lstStyle/>
        <a:p>
          <a:r>
            <a:rPr lang="en-US" baseline="0" dirty="0"/>
            <a:t>Summary</a:t>
          </a:r>
          <a:endParaRPr lang="en-US" dirty="0"/>
        </a:p>
      </dgm:t>
    </dgm:pt>
    <dgm:pt modelId="{6BA5AD42-7350-457D-AB16-CA5378CDD344}" type="parTrans" cxnId="{E88F0A8B-BD36-49EF-A12E-CFFA0886A6E6}">
      <dgm:prSet/>
      <dgm:spPr/>
      <dgm:t>
        <a:bodyPr/>
        <a:lstStyle/>
        <a:p>
          <a:endParaRPr lang="en-US"/>
        </a:p>
      </dgm:t>
    </dgm:pt>
    <dgm:pt modelId="{0B4E1371-FD7B-4CEA-8FB9-5AFFE0F9B3E0}" type="sibTrans" cxnId="{E88F0A8B-BD36-49EF-A12E-CFFA0886A6E6}">
      <dgm:prSet/>
      <dgm:spPr/>
      <dgm:t>
        <a:bodyPr/>
        <a:lstStyle/>
        <a:p>
          <a:endParaRPr lang="en-US"/>
        </a:p>
      </dgm:t>
    </dgm:pt>
    <dgm:pt modelId="{8B9055B0-A901-4830-B18B-2732C3473B3D}" type="pres">
      <dgm:prSet presAssocID="{7B4CBC79-ABD8-47AC-AF82-AB103377EF74}" presName="vert0" presStyleCnt="0">
        <dgm:presLayoutVars>
          <dgm:dir/>
          <dgm:animOne val="branch"/>
          <dgm:animLvl val="lvl"/>
        </dgm:presLayoutVars>
      </dgm:prSet>
      <dgm:spPr/>
    </dgm:pt>
    <dgm:pt modelId="{997CE79D-FDD8-409B-ACEA-EF447CD291EE}" type="pres">
      <dgm:prSet presAssocID="{362DE43B-814F-45A7-A256-BF42A93562E7}" presName="thickLine" presStyleLbl="alignNode1" presStyleIdx="0" presStyleCnt="5"/>
      <dgm:spPr/>
    </dgm:pt>
    <dgm:pt modelId="{C257039F-7953-4D26-8546-FED33923A7BE}" type="pres">
      <dgm:prSet presAssocID="{362DE43B-814F-45A7-A256-BF42A93562E7}" presName="horz1" presStyleCnt="0"/>
      <dgm:spPr/>
    </dgm:pt>
    <dgm:pt modelId="{47D675CE-DF0B-48DB-AE8B-A89ACD9CDB2F}" type="pres">
      <dgm:prSet presAssocID="{362DE43B-814F-45A7-A256-BF42A93562E7}" presName="tx1" presStyleLbl="revTx" presStyleIdx="0" presStyleCnt="5"/>
      <dgm:spPr/>
    </dgm:pt>
    <dgm:pt modelId="{1B7464CB-A96B-4417-BCDC-D3BCF4D20C03}" type="pres">
      <dgm:prSet presAssocID="{362DE43B-814F-45A7-A256-BF42A93562E7}" presName="vert1" presStyleCnt="0"/>
      <dgm:spPr/>
    </dgm:pt>
    <dgm:pt modelId="{B7881159-8706-4843-BD0D-E2937348E8F3}" type="pres">
      <dgm:prSet presAssocID="{BB64FE00-4F28-4DD8-9E76-33968DCDE918}" presName="thickLine" presStyleLbl="alignNode1" presStyleIdx="1" presStyleCnt="5"/>
      <dgm:spPr/>
    </dgm:pt>
    <dgm:pt modelId="{0FBC1BBF-8A9D-4CD2-BB72-27EE333C15C9}" type="pres">
      <dgm:prSet presAssocID="{BB64FE00-4F28-4DD8-9E76-33968DCDE918}" presName="horz1" presStyleCnt="0"/>
      <dgm:spPr/>
    </dgm:pt>
    <dgm:pt modelId="{434D6DC6-AB29-42C4-942D-7C424FC6550A}" type="pres">
      <dgm:prSet presAssocID="{BB64FE00-4F28-4DD8-9E76-33968DCDE918}" presName="tx1" presStyleLbl="revTx" presStyleIdx="1" presStyleCnt="5"/>
      <dgm:spPr/>
    </dgm:pt>
    <dgm:pt modelId="{6DAAFD02-B945-452F-802A-F045F5584B46}" type="pres">
      <dgm:prSet presAssocID="{BB64FE00-4F28-4DD8-9E76-33968DCDE918}" presName="vert1" presStyleCnt="0"/>
      <dgm:spPr/>
    </dgm:pt>
    <dgm:pt modelId="{AE5111F0-FAA1-48DA-B3E1-C52FE4812B17}" type="pres">
      <dgm:prSet presAssocID="{5BA8993E-9619-419F-A9EF-719C3DC0F529}" presName="thickLine" presStyleLbl="alignNode1" presStyleIdx="2" presStyleCnt="5"/>
      <dgm:spPr/>
    </dgm:pt>
    <dgm:pt modelId="{B8480370-DC76-4ACF-9F25-90147ABAFCDE}" type="pres">
      <dgm:prSet presAssocID="{5BA8993E-9619-419F-A9EF-719C3DC0F529}" presName="horz1" presStyleCnt="0"/>
      <dgm:spPr/>
    </dgm:pt>
    <dgm:pt modelId="{8CAC41EB-89ED-4987-947F-61A473ED202A}" type="pres">
      <dgm:prSet presAssocID="{5BA8993E-9619-419F-A9EF-719C3DC0F529}" presName="tx1" presStyleLbl="revTx" presStyleIdx="2" presStyleCnt="5"/>
      <dgm:spPr/>
    </dgm:pt>
    <dgm:pt modelId="{7D3DFCA6-6611-4AF9-9D98-C881FB7D8FC0}" type="pres">
      <dgm:prSet presAssocID="{5BA8993E-9619-419F-A9EF-719C3DC0F529}" presName="vert1" presStyleCnt="0"/>
      <dgm:spPr/>
    </dgm:pt>
    <dgm:pt modelId="{57C036AE-251C-4F5D-8098-AB62B0B154EC}" type="pres">
      <dgm:prSet presAssocID="{11998D41-EEF5-45CE-A864-C26D90BF5E29}" presName="thickLine" presStyleLbl="alignNode1" presStyleIdx="3" presStyleCnt="5"/>
      <dgm:spPr/>
    </dgm:pt>
    <dgm:pt modelId="{FF259A75-0FFA-4873-8AB8-2CA67DB2859E}" type="pres">
      <dgm:prSet presAssocID="{11998D41-EEF5-45CE-A864-C26D90BF5E29}" presName="horz1" presStyleCnt="0"/>
      <dgm:spPr/>
    </dgm:pt>
    <dgm:pt modelId="{DE5ED877-357A-40EF-8BB8-EF7AAF0CB4A2}" type="pres">
      <dgm:prSet presAssocID="{11998D41-EEF5-45CE-A864-C26D90BF5E29}" presName="tx1" presStyleLbl="revTx" presStyleIdx="3" presStyleCnt="5"/>
      <dgm:spPr/>
    </dgm:pt>
    <dgm:pt modelId="{A7DC2213-8294-4E8A-8D9E-E0410668AA91}" type="pres">
      <dgm:prSet presAssocID="{11998D41-EEF5-45CE-A864-C26D90BF5E29}" presName="vert1" presStyleCnt="0"/>
      <dgm:spPr/>
    </dgm:pt>
    <dgm:pt modelId="{6B7C1203-52F0-4464-AE5F-FCD89032AA36}" type="pres">
      <dgm:prSet presAssocID="{0567C309-0C5A-40F6-9852-AAF7D8749742}" presName="thickLine" presStyleLbl="alignNode1" presStyleIdx="4" presStyleCnt="5"/>
      <dgm:spPr/>
    </dgm:pt>
    <dgm:pt modelId="{0DB8644F-94E6-4B43-84B3-2F73981D95EA}" type="pres">
      <dgm:prSet presAssocID="{0567C309-0C5A-40F6-9852-AAF7D8749742}" presName="horz1" presStyleCnt="0"/>
      <dgm:spPr/>
    </dgm:pt>
    <dgm:pt modelId="{F99CBA66-BC80-4E5C-A4E9-74AB4EC4551C}" type="pres">
      <dgm:prSet presAssocID="{0567C309-0C5A-40F6-9852-AAF7D8749742}" presName="tx1" presStyleLbl="revTx" presStyleIdx="4" presStyleCnt="5"/>
      <dgm:spPr/>
    </dgm:pt>
    <dgm:pt modelId="{A612290C-81AD-4B46-931B-2E794C129039}" type="pres">
      <dgm:prSet presAssocID="{0567C309-0C5A-40F6-9852-AAF7D8749742}" presName="vert1" presStyleCnt="0"/>
      <dgm:spPr/>
    </dgm:pt>
  </dgm:ptLst>
  <dgm:cxnLst>
    <dgm:cxn modelId="{5AF00F29-A25F-455B-AF1C-2B4D447CCE17}" type="presOf" srcId="{7B4CBC79-ABD8-47AC-AF82-AB103377EF74}" destId="{8B9055B0-A901-4830-B18B-2732C3473B3D}" srcOrd="0" destOrd="0" presId="urn:microsoft.com/office/officeart/2008/layout/LinedList"/>
    <dgm:cxn modelId="{6F165935-750F-4907-9B7F-781658D1EC71}" type="presOf" srcId="{362DE43B-814F-45A7-A256-BF42A93562E7}" destId="{47D675CE-DF0B-48DB-AE8B-A89ACD9CDB2F}" srcOrd="0" destOrd="0" presId="urn:microsoft.com/office/officeart/2008/layout/LinedList"/>
    <dgm:cxn modelId="{D73B6B45-0ABF-4A83-87C7-6CAD4A58D354}" type="presOf" srcId="{11998D41-EEF5-45CE-A864-C26D90BF5E29}" destId="{DE5ED877-357A-40EF-8BB8-EF7AAF0CB4A2}" srcOrd="0" destOrd="0" presId="urn:microsoft.com/office/officeart/2008/layout/LinedList"/>
    <dgm:cxn modelId="{412D2082-E3B8-4BD6-97EE-A403A5AC51F1}" type="presOf" srcId="{5BA8993E-9619-419F-A9EF-719C3DC0F529}" destId="{8CAC41EB-89ED-4987-947F-61A473ED202A}" srcOrd="0" destOrd="0" presId="urn:microsoft.com/office/officeart/2008/layout/LinedList"/>
    <dgm:cxn modelId="{E88F0A8B-BD36-49EF-A12E-CFFA0886A6E6}" srcId="{7B4CBC79-ABD8-47AC-AF82-AB103377EF74}" destId="{0567C309-0C5A-40F6-9852-AAF7D8749742}" srcOrd="4" destOrd="0" parTransId="{6BA5AD42-7350-457D-AB16-CA5378CDD344}" sibTransId="{0B4E1371-FD7B-4CEA-8FB9-5AFFE0F9B3E0}"/>
    <dgm:cxn modelId="{1A149B96-3FA4-4657-A23A-2783DE780457}" srcId="{7B4CBC79-ABD8-47AC-AF82-AB103377EF74}" destId="{5BA8993E-9619-419F-A9EF-719C3DC0F529}" srcOrd="2" destOrd="0" parTransId="{5A7F12B7-65FC-45FA-B4BC-61D20F2236C1}" sibTransId="{FC3D109B-E757-4385-9C84-71F057C0EC6D}"/>
    <dgm:cxn modelId="{E31F55B6-F2CF-46EE-8697-6D92F9374C12}" type="presOf" srcId="{0567C309-0C5A-40F6-9852-AAF7D8749742}" destId="{F99CBA66-BC80-4E5C-A4E9-74AB4EC4551C}" srcOrd="0" destOrd="0" presId="urn:microsoft.com/office/officeart/2008/layout/LinedList"/>
    <dgm:cxn modelId="{280AB1C5-4C91-479A-A7B7-80EDFD3938DD}" srcId="{7B4CBC79-ABD8-47AC-AF82-AB103377EF74}" destId="{362DE43B-814F-45A7-A256-BF42A93562E7}" srcOrd="0" destOrd="0" parTransId="{CA042454-2FC9-4F45-B39E-5BA8A3D76DF4}" sibTransId="{5754202C-DD01-4E92-9525-BF7D68997E9A}"/>
    <dgm:cxn modelId="{395571C8-4067-4343-B6DA-F7A12437458E}" type="presOf" srcId="{BB64FE00-4F28-4DD8-9E76-33968DCDE918}" destId="{434D6DC6-AB29-42C4-942D-7C424FC6550A}" srcOrd="0" destOrd="0" presId="urn:microsoft.com/office/officeart/2008/layout/LinedList"/>
    <dgm:cxn modelId="{FA6E1EDC-C8D9-4387-A6ED-EBE95C21715D}" srcId="{7B4CBC79-ABD8-47AC-AF82-AB103377EF74}" destId="{11998D41-EEF5-45CE-A864-C26D90BF5E29}" srcOrd="3" destOrd="0" parTransId="{2D7E685E-46D6-4941-B5E6-33B5AEC71587}" sibTransId="{F6FA38FC-4FE1-4E3C-BB73-C3D0AF8AE392}"/>
    <dgm:cxn modelId="{E48FEEE7-6BBC-4E49-A00E-B0796EAA13E0}" srcId="{7B4CBC79-ABD8-47AC-AF82-AB103377EF74}" destId="{BB64FE00-4F28-4DD8-9E76-33968DCDE918}" srcOrd="1" destOrd="0" parTransId="{D83DE7D9-9A78-4C3B-9B42-4A2F525CD0E3}" sibTransId="{BCB039A3-5D96-4B0C-9545-45C89579BA04}"/>
    <dgm:cxn modelId="{3FC261D2-FED6-4207-8BED-7197D8B0C316}" type="presParOf" srcId="{8B9055B0-A901-4830-B18B-2732C3473B3D}" destId="{997CE79D-FDD8-409B-ACEA-EF447CD291EE}" srcOrd="0" destOrd="0" presId="urn:microsoft.com/office/officeart/2008/layout/LinedList"/>
    <dgm:cxn modelId="{66E72B7C-C3FB-4517-9E8D-D32801581865}" type="presParOf" srcId="{8B9055B0-A901-4830-B18B-2732C3473B3D}" destId="{C257039F-7953-4D26-8546-FED33923A7BE}" srcOrd="1" destOrd="0" presId="urn:microsoft.com/office/officeart/2008/layout/LinedList"/>
    <dgm:cxn modelId="{BCDA41C8-52A2-4344-9CDA-4C2ADA137F15}" type="presParOf" srcId="{C257039F-7953-4D26-8546-FED33923A7BE}" destId="{47D675CE-DF0B-48DB-AE8B-A89ACD9CDB2F}" srcOrd="0" destOrd="0" presId="urn:microsoft.com/office/officeart/2008/layout/LinedList"/>
    <dgm:cxn modelId="{3A2B8CF9-636A-4DF5-8351-CF7930FA5456}" type="presParOf" srcId="{C257039F-7953-4D26-8546-FED33923A7BE}" destId="{1B7464CB-A96B-4417-BCDC-D3BCF4D20C03}" srcOrd="1" destOrd="0" presId="urn:microsoft.com/office/officeart/2008/layout/LinedList"/>
    <dgm:cxn modelId="{CE9567FD-ACC5-4C26-997A-75C9E2C3EFC9}" type="presParOf" srcId="{8B9055B0-A901-4830-B18B-2732C3473B3D}" destId="{B7881159-8706-4843-BD0D-E2937348E8F3}" srcOrd="2" destOrd="0" presId="urn:microsoft.com/office/officeart/2008/layout/LinedList"/>
    <dgm:cxn modelId="{D59EB185-21A0-42C3-BD48-901EA626E52A}" type="presParOf" srcId="{8B9055B0-A901-4830-B18B-2732C3473B3D}" destId="{0FBC1BBF-8A9D-4CD2-BB72-27EE333C15C9}" srcOrd="3" destOrd="0" presId="urn:microsoft.com/office/officeart/2008/layout/LinedList"/>
    <dgm:cxn modelId="{A8A6250B-B741-453B-A811-5E5F04CC6315}" type="presParOf" srcId="{0FBC1BBF-8A9D-4CD2-BB72-27EE333C15C9}" destId="{434D6DC6-AB29-42C4-942D-7C424FC6550A}" srcOrd="0" destOrd="0" presId="urn:microsoft.com/office/officeart/2008/layout/LinedList"/>
    <dgm:cxn modelId="{50770E98-B320-49DC-BAD7-E82137B83AC1}" type="presParOf" srcId="{0FBC1BBF-8A9D-4CD2-BB72-27EE333C15C9}" destId="{6DAAFD02-B945-452F-802A-F045F5584B46}" srcOrd="1" destOrd="0" presId="urn:microsoft.com/office/officeart/2008/layout/LinedList"/>
    <dgm:cxn modelId="{D3AE7AAD-DA6D-4E7C-896B-0FA35EDE84DA}" type="presParOf" srcId="{8B9055B0-A901-4830-B18B-2732C3473B3D}" destId="{AE5111F0-FAA1-48DA-B3E1-C52FE4812B17}" srcOrd="4" destOrd="0" presId="urn:microsoft.com/office/officeart/2008/layout/LinedList"/>
    <dgm:cxn modelId="{87F47ABA-D4AA-4979-A07E-658260F823B5}" type="presParOf" srcId="{8B9055B0-A901-4830-B18B-2732C3473B3D}" destId="{B8480370-DC76-4ACF-9F25-90147ABAFCDE}" srcOrd="5" destOrd="0" presId="urn:microsoft.com/office/officeart/2008/layout/LinedList"/>
    <dgm:cxn modelId="{C3FF89AD-3C16-474A-8948-5D29DB3FAEC8}" type="presParOf" srcId="{B8480370-DC76-4ACF-9F25-90147ABAFCDE}" destId="{8CAC41EB-89ED-4987-947F-61A473ED202A}" srcOrd="0" destOrd="0" presId="urn:microsoft.com/office/officeart/2008/layout/LinedList"/>
    <dgm:cxn modelId="{A04B62B6-0816-4834-8D4B-FEB53D3CF3A6}" type="presParOf" srcId="{B8480370-DC76-4ACF-9F25-90147ABAFCDE}" destId="{7D3DFCA6-6611-4AF9-9D98-C881FB7D8FC0}" srcOrd="1" destOrd="0" presId="urn:microsoft.com/office/officeart/2008/layout/LinedList"/>
    <dgm:cxn modelId="{5F2AF987-BAF3-443A-892A-5DC9D1D973E3}" type="presParOf" srcId="{8B9055B0-A901-4830-B18B-2732C3473B3D}" destId="{57C036AE-251C-4F5D-8098-AB62B0B154EC}" srcOrd="6" destOrd="0" presId="urn:microsoft.com/office/officeart/2008/layout/LinedList"/>
    <dgm:cxn modelId="{D82BC0CE-55E7-47D9-8459-76ABC11D270D}" type="presParOf" srcId="{8B9055B0-A901-4830-B18B-2732C3473B3D}" destId="{FF259A75-0FFA-4873-8AB8-2CA67DB2859E}" srcOrd="7" destOrd="0" presId="urn:microsoft.com/office/officeart/2008/layout/LinedList"/>
    <dgm:cxn modelId="{88AC4F6D-A475-4FA5-B77D-916831391FA7}" type="presParOf" srcId="{FF259A75-0FFA-4873-8AB8-2CA67DB2859E}" destId="{DE5ED877-357A-40EF-8BB8-EF7AAF0CB4A2}" srcOrd="0" destOrd="0" presId="urn:microsoft.com/office/officeart/2008/layout/LinedList"/>
    <dgm:cxn modelId="{D900E95D-B4D1-4FA2-B046-C153BF9C8DA4}" type="presParOf" srcId="{FF259A75-0FFA-4873-8AB8-2CA67DB2859E}" destId="{A7DC2213-8294-4E8A-8D9E-E0410668AA91}" srcOrd="1" destOrd="0" presId="urn:microsoft.com/office/officeart/2008/layout/LinedList"/>
    <dgm:cxn modelId="{3CE1514B-0090-4886-A98F-3A0CA3ACA7C6}" type="presParOf" srcId="{8B9055B0-A901-4830-B18B-2732C3473B3D}" destId="{6B7C1203-52F0-4464-AE5F-FCD89032AA36}" srcOrd="8" destOrd="0" presId="urn:microsoft.com/office/officeart/2008/layout/LinedList"/>
    <dgm:cxn modelId="{ECF7DCF0-03D7-406B-805D-68D322C585FC}" type="presParOf" srcId="{8B9055B0-A901-4830-B18B-2732C3473B3D}" destId="{0DB8644F-94E6-4B43-84B3-2F73981D95EA}" srcOrd="9" destOrd="0" presId="urn:microsoft.com/office/officeart/2008/layout/LinedList"/>
    <dgm:cxn modelId="{5B8E23D4-685C-400B-A3F9-515441F96A75}" type="presParOf" srcId="{0DB8644F-94E6-4B43-84B3-2F73981D95EA}" destId="{F99CBA66-BC80-4E5C-A4E9-74AB4EC4551C}" srcOrd="0" destOrd="0" presId="urn:microsoft.com/office/officeart/2008/layout/LinedList"/>
    <dgm:cxn modelId="{F59E9F71-6626-4E7F-AA69-45F7DAF913A6}" type="presParOf" srcId="{0DB8644F-94E6-4B43-84B3-2F73981D95EA}" destId="{A612290C-81AD-4B46-931B-2E794C1290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CE79D-FDD8-409B-ACEA-EF447CD291EE}">
      <dsp:nvSpPr>
        <dsp:cNvPr id="0" name=""/>
        <dsp:cNvSpPr/>
      </dsp:nvSpPr>
      <dsp:spPr>
        <a:xfrm>
          <a:off x="0" y="45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675CE-DF0B-48DB-AE8B-A89ACD9CDB2F}">
      <dsp:nvSpPr>
        <dsp:cNvPr id="0" name=""/>
        <dsp:cNvSpPr/>
      </dsp:nvSpPr>
      <dsp:spPr>
        <a:xfrm>
          <a:off x="0" y="457"/>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t>Introduction</a:t>
          </a:r>
          <a:endParaRPr lang="en-US" sz="3500" kern="1200" dirty="0"/>
        </a:p>
      </dsp:txBody>
      <dsp:txXfrm>
        <a:off x="0" y="457"/>
        <a:ext cx="10515600" cy="748799"/>
      </dsp:txXfrm>
    </dsp:sp>
    <dsp:sp modelId="{B7881159-8706-4843-BD0D-E2937348E8F3}">
      <dsp:nvSpPr>
        <dsp:cNvPr id="0" name=""/>
        <dsp:cNvSpPr/>
      </dsp:nvSpPr>
      <dsp:spPr>
        <a:xfrm>
          <a:off x="0" y="7492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D6DC6-AB29-42C4-942D-7C424FC6550A}">
      <dsp:nvSpPr>
        <dsp:cNvPr id="0" name=""/>
        <dsp:cNvSpPr/>
      </dsp:nvSpPr>
      <dsp:spPr>
        <a:xfrm>
          <a:off x="0" y="7492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latin typeface="Tenorite"/>
            </a:rPr>
            <a:t>Services of the system </a:t>
          </a:r>
          <a:endParaRPr lang="en-US" sz="3500" kern="1200" dirty="0"/>
        </a:p>
      </dsp:txBody>
      <dsp:txXfrm>
        <a:off x="0" y="749256"/>
        <a:ext cx="10515600" cy="748799"/>
      </dsp:txXfrm>
    </dsp:sp>
    <dsp:sp modelId="{AE5111F0-FAA1-48DA-B3E1-C52FE4812B17}">
      <dsp:nvSpPr>
        <dsp:cNvPr id="0" name=""/>
        <dsp:cNvSpPr/>
      </dsp:nvSpPr>
      <dsp:spPr>
        <a:xfrm>
          <a:off x="0" y="14980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C41EB-89ED-4987-947F-61A473ED202A}">
      <dsp:nvSpPr>
        <dsp:cNvPr id="0" name=""/>
        <dsp:cNvSpPr/>
      </dsp:nvSpPr>
      <dsp:spPr>
        <a:xfrm>
          <a:off x="0" y="14980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latin typeface="Tenorite"/>
            </a:rPr>
            <a:t>Arch. diagram</a:t>
          </a:r>
          <a:endParaRPr lang="en-US" sz="3500" kern="1200" dirty="0"/>
        </a:p>
      </dsp:txBody>
      <dsp:txXfrm>
        <a:off x="0" y="1498056"/>
        <a:ext cx="10515600" cy="748799"/>
      </dsp:txXfrm>
    </dsp:sp>
    <dsp:sp modelId="{57C036AE-251C-4F5D-8098-AB62B0B154EC}">
      <dsp:nvSpPr>
        <dsp:cNvPr id="0" name=""/>
        <dsp:cNvSpPr/>
      </dsp:nvSpPr>
      <dsp:spPr>
        <a:xfrm>
          <a:off x="0" y="22468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ED877-357A-40EF-8BB8-EF7AAF0CB4A2}">
      <dsp:nvSpPr>
        <dsp:cNvPr id="0" name=""/>
        <dsp:cNvSpPr/>
      </dsp:nvSpPr>
      <dsp:spPr>
        <a:xfrm>
          <a:off x="0" y="22468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baseline="0" dirty="0">
              <a:latin typeface="Tenorite"/>
            </a:rPr>
            <a:t>Class diagram </a:t>
          </a:r>
          <a:endParaRPr lang="en-US" sz="3500" kern="1200" dirty="0"/>
        </a:p>
      </dsp:txBody>
      <dsp:txXfrm>
        <a:off x="0" y="2246856"/>
        <a:ext cx="10515600" cy="748799"/>
      </dsp:txXfrm>
    </dsp:sp>
    <dsp:sp modelId="{6B7C1203-52F0-4464-AE5F-FCD89032AA36}">
      <dsp:nvSpPr>
        <dsp:cNvPr id="0" name=""/>
        <dsp:cNvSpPr/>
      </dsp:nvSpPr>
      <dsp:spPr>
        <a:xfrm>
          <a:off x="0" y="29956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CBA66-BC80-4E5C-A4E9-74AB4EC4551C}">
      <dsp:nvSpPr>
        <dsp:cNvPr id="0" name=""/>
        <dsp:cNvSpPr/>
      </dsp:nvSpPr>
      <dsp:spPr>
        <a:xfrm>
          <a:off x="0" y="29956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t>Summary</a:t>
          </a:r>
          <a:endParaRPr lang="en-US" sz="3500" kern="1200" dirty="0"/>
        </a:p>
      </dsp:txBody>
      <dsp:txXfrm>
        <a:off x="0" y="2995656"/>
        <a:ext cx="10515600" cy="7487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57724" y="2809875"/>
            <a:ext cx="6696075" cy="1909763"/>
          </a:xfrm>
        </p:spPr>
        <p:txBody>
          <a:bodyPr anchor="b">
            <a:normAutofit/>
          </a:bodyPr>
          <a:lstStyle/>
          <a:p>
            <a:r>
              <a:rPr lang="en-US"/>
              <a:t>Student Reward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b">
            <a:normAutofit/>
          </a:bodyPr>
          <a:lstStyle/>
          <a:p>
            <a:r>
              <a:rPr lang="en-US" dirty="0"/>
              <a:t>Group 2 – SWA </a:t>
            </a:r>
          </a:p>
        </p:txBody>
      </p:sp>
      <p:sp>
        <p:nvSpPr>
          <p:cNvPr id="10" name="Slide Number Placeholder 4">
            <a:extLst>
              <a:ext uri="{FF2B5EF4-FFF2-40B4-BE49-F238E27FC236}">
                <a16:creationId xmlns:a16="http://schemas.microsoft.com/office/drawing/2014/main" id="{C641A75A-1C5B-11DD-062F-EF24CF1027BE}"/>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dirty="0"/>
              <a:t>AGENDA</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CF0AD06B-C406-BB3F-71E1-229E0503335E}"/>
              </a:ext>
            </a:extLst>
          </p:cNvPr>
          <p:cNvGraphicFramePr/>
          <p:nvPr>
            <p:extLst>
              <p:ext uri="{D42A27DB-BD31-4B8C-83A1-F6EECF244321}">
                <p14:modId xmlns:p14="http://schemas.microsoft.com/office/powerpoint/2010/main" val="74924059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98790" y="1317854"/>
            <a:ext cx="6295571" cy="3368446"/>
          </a:xfrm>
        </p:spPr>
        <p:txBody>
          <a:bodyPr>
            <a:noAutofit/>
          </a:bodyPr>
          <a:lstStyle/>
          <a:p>
            <a:r>
              <a:rPr lang="en-US" sz="1800">
                <a:latin typeface="Arial Nova"/>
              </a:rPr>
              <a:t>Introducing web-based</a:t>
            </a:r>
            <a:r>
              <a:rPr lang="en-US" sz="1800" dirty="0">
                <a:latin typeface="Arial Nova"/>
              </a:rPr>
              <a:t> : "Student reward system" empowers school students to earn rewards by using their scores. Admins add schools and teachers, while teachers set up students. Students can customize avatars using avatar elements and purchase various rewards. Implemented with microservices, MongoDB, Kafka for messaging, and an API gateway for seamless interactions.</a:t>
            </a:r>
          </a:p>
          <a:p>
            <a:endParaRPr lang="en-US" sz="1800">
              <a:latin typeface="Helvetica Neue"/>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282C-E20C-4A80-F7EF-8C935437C545}"/>
              </a:ext>
            </a:extLst>
          </p:cNvPr>
          <p:cNvSpPr>
            <a:spLocks noGrp="1"/>
          </p:cNvSpPr>
          <p:nvPr>
            <p:ph type="title"/>
          </p:nvPr>
        </p:nvSpPr>
        <p:spPr/>
        <p:txBody>
          <a:bodyPr/>
          <a:lstStyle/>
          <a:p>
            <a:r>
              <a:rPr lang="en-US"/>
              <a:t>Api Gateway</a:t>
            </a:r>
          </a:p>
        </p:txBody>
      </p:sp>
      <p:sp>
        <p:nvSpPr>
          <p:cNvPr id="4" name="Text Placeholder 3">
            <a:extLst>
              <a:ext uri="{FF2B5EF4-FFF2-40B4-BE49-F238E27FC236}">
                <a16:creationId xmlns:a16="http://schemas.microsoft.com/office/drawing/2014/main" id="{67323AB9-1261-4F22-3EB8-740D3DC61F08}"/>
              </a:ext>
            </a:extLst>
          </p:cNvPr>
          <p:cNvSpPr>
            <a:spLocks noGrp="1"/>
          </p:cNvSpPr>
          <p:nvPr>
            <p:ph type="body" idx="1"/>
          </p:nvPr>
        </p:nvSpPr>
        <p:spPr/>
        <p:txBody>
          <a:bodyPr vert="horz" lIns="91440" tIns="45720" rIns="91440" bIns="45720" rtlCol="0" anchor="t">
            <a:noAutofit/>
          </a:bodyPr>
          <a:lstStyle/>
          <a:p>
            <a:r>
              <a:rPr lang="en-US" sz="2000" dirty="0"/>
              <a:t>A user will go through the </a:t>
            </a:r>
            <a:r>
              <a:rPr lang="en-US" sz="2000" err="1"/>
              <a:t>api</a:t>
            </a:r>
            <a:r>
              <a:rPr lang="en-US" sz="2000" dirty="0"/>
              <a:t> gateway to access all the services. Here keep in mind we have three actors in this system who are registered with a username and password by the admin. The admin is hardcoded user on our DB. Each user will sign in using their username and password </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282C-E20C-4A80-F7EF-8C935437C545}"/>
              </a:ext>
            </a:extLst>
          </p:cNvPr>
          <p:cNvSpPr>
            <a:spLocks noGrp="1"/>
          </p:cNvSpPr>
          <p:nvPr>
            <p:ph type="title"/>
          </p:nvPr>
        </p:nvSpPr>
        <p:spPr/>
        <p:txBody>
          <a:bodyPr/>
          <a:lstStyle/>
          <a:p>
            <a:r>
              <a:rPr lang="en-US"/>
              <a:t>Eureka</a:t>
            </a:r>
          </a:p>
        </p:txBody>
      </p:sp>
      <p:sp>
        <p:nvSpPr>
          <p:cNvPr id="4" name="Text Placeholder 3">
            <a:extLst>
              <a:ext uri="{FF2B5EF4-FFF2-40B4-BE49-F238E27FC236}">
                <a16:creationId xmlns:a16="http://schemas.microsoft.com/office/drawing/2014/main" id="{67323AB9-1261-4F22-3EB8-740D3DC61F08}"/>
              </a:ext>
            </a:extLst>
          </p:cNvPr>
          <p:cNvSpPr>
            <a:spLocks noGrp="1"/>
          </p:cNvSpPr>
          <p:nvPr>
            <p:ph type="body" idx="1"/>
          </p:nvPr>
        </p:nvSpPr>
        <p:spPr/>
        <p:txBody>
          <a:bodyPr vert="horz" lIns="91440" tIns="45720" rIns="91440" bIns="45720" rtlCol="0" anchor="t">
            <a:noAutofit/>
          </a:bodyPr>
          <a:lstStyle/>
          <a:p>
            <a:r>
              <a:rPr lang="en-US" sz="2000" dirty="0"/>
              <a:t>All services self register their address to this eureka service which is connected to the </a:t>
            </a:r>
            <a:r>
              <a:rPr lang="en-US" sz="2000" err="1"/>
              <a:t>api</a:t>
            </a:r>
            <a:r>
              <a:rPr lang="en-US" sz="2000" dirty="0"/>
              <a:t> gateway. And the user will be directed to a specific service based on his/her request.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312940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282C-E20C-4A80-F7EF-8C935437C545}"/>
              </a:ext>
            </a:extLst>
          </p:cNvPr>
          <p:cNvSpPr>
            <a:spLocks noGrp="1"/>
          </p:cNvSpPr>
          <p:nvPr>
            <p:ph type="title"/>
          </p:nvPr>
        </p:nvSpPr>
        <p:spPr/>
        <p:txBody>
          <a:bodyPr/>
          <a:lstStyle/>
          <a:p>
            <a:r>
              <a:rPr lang="en-US"/>
              <a:t>Feign client</a:t>
            </a:r>
          </a:p>
        </p:txBody>
      </p:sp>
      <p:sp>
        <p:nvSpPr>
          <p:cNvPr id="4" name="Text Placeholder 3">
            <a:extLst>
              <a:ext uri="{FF2B5EF4-FFF2-40B4-BE49-F238E27FC236}">
                <a16:creationId xmlns:a16="http://schemas.microsoft.com/office/drawing/2014/main" id="{67323AB9-1261-4F22-3EB8-740D3DC61F08}"/>
              </a:ext>
            </a:extLst>
          </p:cNvPr>
          <p:cNvSpPr>
            <a:spLocks noGrp="1"/>
          </p:cNvSpPr>
          <p:nvPr>
            <p:ph type="body" idx="1"/>
          </p:nvPr>
        </p:nvSpPr>
        <p:spPr/>
        <p:txBody>
          <a:bodyPr vert="horz" lIns="91440" tIns="45720" rIns="91440" bIns="45720" rtlCol="0" anchor="t">
            <a:noAutofit/>
          </a:bodyPr>
          <a:lstStyle/>
          <a:p>
            <a:r>
              <a:rPr lang="en-US" sz="2000" dirty="0"/>
              <a:t>Avatar builder service communicates with </a:t>
            </a:r>
            <a:r>
              <a:rPr lang="en-US" sz="2000" dirty="0" err="1"/>
              <a:t>elementService</a:t>
            </a:r>
            <a:r>
              <a:rPr lang="en-US" sz="2000" dirty="0"/>
              <a:t>, </a:t>
            </a:r>
            <a:r>
              <a:rPr lang="en-US" sz="2000" dirty="0" err="1"/>
              <a:t>AvatarService</a:t>
            </a:r>
            <a:r>
              <a:rPr lang="en-US" sz="2000" dirty="0"/>
              <a:t>, </a:t>
            </a:r>
            <a:r>
              <a:rPr lang="en-US" sz="2000" dirty="0" err="1"/>
              <a:t>studentService</a:t>
            </a:r>
            <a:r>
              <a:rPr lang="en-US" sz="2000" dirty="0"/>
              <a:t> through feign client for a student to be able to create his avatar based on his score.</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0421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282C-E20C-4A80-F7EF-8C935437C545}"/>
              </a:ext>
            </a:extLst>
          </p:cNvPr>
          <p:cNvSpPr>
            <a:spLocks noGrp="1"/>
          </p:cNvSpPr>
          <p:nvPr>
            <p:ph type="title"/>
          </p:nvPr>
        </p:nvSpPr>
        <p:spPr/>
        <p:txBody>
          <a:bodyPr/>
          <a:lstStyle/>
          <a:p>
            <a:r>
              <a:rPr lang="en-US"/>
              <a:t>System Design</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7</a:t>
            </a:fld>
            <a:endParaRPr lang="en-US"/>
          </a:p>
        </p:txBody>
      </p:sp>
      <p:pic>
        <p:nvPicPr>
          <p:cNvPr id="5" name="Picture 6" descr="A diagram of a service&#10;&#10;Description automatically generated">
            <a:extLst>
              <a:ext uri="{FF2B5EF4-FFF2-40B4-BE49-F238E27FC236}">
                <a16:creationId xmlns:a16="http://schemas.microsoft.com/office/drawing/2014/main" id="{64804955-90F8-5E47-453B-4519597294F1}"/>
              </a:ext>
            </a:extLst>
          </p:cNvPr>
          <p:cNvPicPr>
            <a:picLocks noChangeAspect="1"/>
          </p:cNvPicPr>
          <p:nvPr/>
        </p:nvPicPr>
        <p:blipFill>
          <a:blip r:embed="rId2"/>
          <a:stretch>
            <a:fillRect/>
          </a:stretch>
        </p:blipFill>
        <p:spPr>
          <a:xfrm>
            <a:off x="506186" y="1540796"/>
            <a:ext cx="10689771" cy="4987445"/>
          </a:xfrm>
          <a:prstGeom prst="rect">
            <a:avLst/>
          </a:prstGeom>
        </p:spPr>
      </p:pic>
    </p:spTree>
    <p:extLst>
      <p:ext uri="{BB962C8B-B14F-4D97-AF65-F5344CB8AC3E}">
        <p14:creationId xmlns:p14="http://schemas.microsoft.com/office/powerpoint/2010/main" val="33611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282C-E20C-4A80-F7EF-8C935437C545}"/>
              </a:ext>
            </a:extLst>
          </p:cNvPr>
          <p:cNvSpPr>
            <a:spLocks noGrp="1"/>
          </p:cNvSpPr>
          <p:nvPr>
            <p:ph type="title"/>
          </p:nvPr>
        </p:nvSpPr>
        <p:spPr/>
        <p:txBody>
          <a:bodyPr/>
          <a:lstStyle/>
          <a:p>
            <a:r>
              <a:rPr lang="en-US"/>
              <a:t>Class Dig.</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8</a:t>
            </a:fld>
            <a:endParaRPr lang="en-US"/>
          </a:p>
        </p:txBody>
      </p:sp>
      <p:pic>
        <p:nvPicPr>
          <p:cNvPr id="3" name="Picture 3" descr="A diagram of a teacher&#10;&#10;Description automatically generated">
            <a:extLst>
              <a:ext uri="{FF2B5EF4-FFF2-40B4-BE49-F238E27FC236}">
                <a16:creationId xmlns:a16="http://schemas.microsoft.com/office/drawing/2014/main" id="{2D13C5D1-2ED3-A4FF-C591-2373AD4F4689}"/>
              </a:ext>
            </a:extLst>
          </p:cNvPr>
          <p:cNvPicPr>
            <a:picLocks noChangeAspect="1"/>
          </p:cNvPicPr>
          <p:nvPr/>
        </p:nvPicPr>
        <p:blipFill>
          <a:blip r:embed="rId2"/>
          <a:stretch>
            <a:fillRect/>
          </a:stretch>
        </p:blipFill>
        <p:spPr>
          <a:xfrm>
            <a:off x="791936" y="1380951"/>
            <a:ext cx="10444842" cy="4994170"/>
          </a:xfrm>
          <a:prstGeom prst="rect">
            <a:avLst/>
          </a:prstGeom>
        </p:spPr>
      </p:pic>
    </p:spTree>
    <p:extLst>
      <p:ext uri="{BB962C8B-B14F-4D97-AF65-F5344CB8AC3E}">
        <p14:creationId xmlns:p14="http://schemas.microsoft.com/office/powerpoint/2010/main" val="23893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a:t>Thank you!!</a:t>
            </a:r>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AD471D06-C243-4756-9103-046998ADD62B}"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6D46A9-546C-41BF-AD42-1028CBA398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Student Reward system</vt:lpstr>
      <vt:lpstr>AGENDA</vt:lpstr>
      <vt:lpstr>Introducing web-based : "Student reward system" empowers school students to earn rewards by using their scores. Admins add schools and teachers, while teachers set up students. Students can customize avatars using avatar elements and purchase various rewards. Implemented with microservices, MongoDB, Kafka for messaging, and an API gateway for seamless interactions. </vt:lpstr>
      <vt:lpstr>Api Gateway</vt:lpstr>
      <vt:lpstr>Eureka</vt:lpstr>
      <vt:lpstr>Feign client</vt:lpstr>
      <vt:lpstr>System Design</vt:lpstr>
      <vt:lpstr>Class Dig.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122</cp:revision>
  <dcterms:created xsi:type="dcterms:W3CDTF">2023-07-19T19:12:20Z</dcterms:created>
  <dcterms:modified xsi:type="dcterms:W3CDTF">2023-07-20T00:48:29Z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