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  <p:sldMasterId id="2147483688" r:id="rId2"/>
  </p:sldMasterIdLst>
  <p:notesMasterIdLst>
    <p:notesMasterId r:id="rId47"/>
  </p:notesMasterIdLst>
  <p:sldIdLst>
    <p:sldId id="281" r:id="rId3"/>
    <p:sldId id="257" r:id="rId4"/>
    <p:sldId id="280" r:id="rId5"/>
    <p:sldId id="259" r:id="rId6"/>
    <p:sldId id="290" r:id="rId7"/>
    <p:sldId id="291" r:id="rId8"/>
    <p:sldId id="292" r:id="rId9"/>
    <p:sldId id="293" r:id="rId10"/>
    <p:sldId id="294" r:id="rId11"/>
    <p:sldId id="300" r:id="rId12"/>
    <p:sldId id="295" r:id="rId13"/>
    <p:sldId id="296" r:id="rId14"/>
    <p:sldId id="261" r:id="rId15"/>
    <p:sldId id="260" r:id="rId16"/>
    <p:sldId id="282" r:id="rId17"/>
    <p:sldId id="302" r:id="rId18"/>
    <p:sldId id="301" r:id="rId19"/>
    <p:sldId id="304" r:id="rId20"/>
    <p:sldId id="284" r:id="rId21"/>
    <p:sldId id="286" r:id="rId22"/>
    <p:sldId id="305" r:id="rId23"/>
    <p:sldId id="28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297" r:id="rId33"/>
    <p:sldId id="314" r:id="rId34"/>
    <p:sldId id="298" r:id="rId35"/>
    <p:sldId id="315" r:id="rId36"/>
    <p:sldId id="316" r:id="rId37"/>
    <p:sldId id="317" r:id="rId38"/>
    <p:sldId id="318" r:id="rId39"/>
    <p:sldId id="320" r:id="rId40"/>
    <p:sldId id="325" r:id="rId41"/>
    <p:sldId id="321" r:id="rId42"/>
    <p:sldId id="322" r:id="rId43"/>
    <p:sldId id="323" r:id="rId44"/>
    <p:sldId id="262" r:id="rId45"/>
    <p:sldId id="288" r:id="rId46"/>
  </p:sldIdLst>
  <p:sldSz cx="12192000" cy="6858000"/>
  <p:notesSz cx="12192000" cy="6858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2A1E0-BA80-4688-8F73-D7E4F943ED0F}" v="11" dt="2020-10-03T19:40:27.9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neimneh" userId="2dc66e6e-00fd-48b6-a0aa-02919dbfecb7" providerId="ADAL" clId="{3AB2A1E0-BA80-4688-8F73-D7E4F943ED0F}"/>
    <pc:docChg chg="undo custSel addSld delSld modSld modMainMaster modNotesMaster">
      <pc:chgData name="mneimneh" userId="2dc66e6e-00fd-48b6-a0aa-02919dbfecb7" providerId="ADAL" clId="{3AB2A1E0-BA80-4688-8F73-D7E4F943ED0F}" dt="2020-10-03T19:40:50.142" v="224" actId="20577"/>
      <pc:docMkLst>
        <pc:docMk/>
      </pc:docMkLst>
      <pc:sldChg chg="modSp mod">
        <pc:chgData name="mneimneh" userId="2dc66e6e-00fd-48b6-a0aa-02919dbfecb7" providerId="ADAL" clId="{3AB2A1E0-BA80-4688-8F73-D7E4F943ED0F}" dt="2020-10-03T19:40:27.968" v="172"/>
        <pc:sldMkLst>
          <pc:docMk/>
          <pc:sldMk cId="0" sldId="257"/>
        </pc:sldMkLst>
        <pc:spChg chg="mod">
          <ac:chgData name="mneimneh" userId="2dc66e6e-00fd-48b6-a0aa-02919dbfecb7" providerId="ADAL" clId="{3AB2A1E0-BA80-4688-8F73-D7E4F943ED0F}" dt="2020-10-03T19:40:27.968" v="172"/>
          <ac:spMkLst>
            <pc:docMk/>
            <pc:sldMk cId="0" sldId="257"/>
            <ac:spMk id="2" creationId="{00000000-0000-0000-0000-000000000000}"/>
          </ac:spMkLst>
        </pc:spChg>
        <pc:spChg chg="mod">
          <ac:chgData name="mneimneh" userId="2dc66e6e-00fd-48b6-a0aa-02919dbfecb7" providerId="ADAL" clId="{3AB2A1E0-BA80-4688-8F73-D7E4F943ED0F}" dt="2020-10-03T17:24:17.319" v="23" actId="20577"/>
          <ac:spMkLst>
            <pc:docMk/>
            <pc:sldMk cId="0" sldId="257"/>
            <ac:spMk id="12" creationId="{00000000-0000-0000-0000-000000000000}"/>
          </ac:spMkLst>
        </pc:spChg>
      </pc:sldChg>
      <pc:sldChg chg="modSp modNotes">
        <pc:chgData name="mneimneh" userId="2dc66e6e-00fd-48b6-a0aa-02919dbfecb7" providerId="ADAL" clId="{3AB2A1E0-BA80-4688-8F73-D7E4F943ED0F}" dt="2020-10-03T19:40:27.968" v="172"/>
        <pc:sldMkLst>
          <pc:docMk/>
          <pc:sldMk cId="3930447327" sldId="276"/>
        </pc:sldMkLst>
        <pc:spChg chg="mod">
          <ac:chgData name="mneimneh" userId="2dc66e6e-00fd-48b6-a0aa-02919dbfecb7" providerId="ADAL" clId="{3AB2A1E0-BA80-4688-8F73-D7E4F943ED0F}" dt="2020-10-03T19:40:27.968" v="172"/>
          <ac:spMkLst>
            <pc:docMk/>
            <pc:sldMk cId="3930447327" sldId="276"/>
            <ac:spMk id="2" creationId="{00000000-0000-0000-0000-000000000000}"/>
          </ac:spMkLst>
        </pc:spChg>
        <pc:picChg chg="mod">
          <ac:chgData name="mneimneh" userId="2dc66e6e-00fd-48b6-a0aa-02919dbfecb7" providerId="ADAL" clId="{3AB2A1E0-BA80-4688-8F73-D7E4F943ED0F}" dt="2020-10-03T19:40:27.968" v="172"/>
          <ac:picMkLst>
            <pc:docMk/>
            <pc:sldMk cId="3930447327" sldId="276"/>
            <ac:picMk id="4" creationId="{00000000-0000-0000-0000-000000000000}"/>
          </ac:picMkLst>
        </pc:picChg>
      </pc:sldChg>
      <pc:sldChg chg="modSp">
        <pc:chgData name="mneimneh" userId="2dc66e6e-00fd-48b6-a0aa-02919dbfecb7" providerId="ADAL" clId="{3AB2A1E0-BA80-4688-8F73-D7E4F943ED0F}" dt="2020-10-03T19:40:27.968" v="172"/>
        <pc:sldMkLst>
          <pc:docMk/>
          <pc:sldMk cId="2999670204" sldId="278"/>
        </pc:sldMkLst>
        <pc:picChg chg="mod">
          <ac:chgData name="mneimneh" userId="2dc66e6e-00fd-48b6-a0aa-02919dbfecb7" providerId="ADAL" clId="{3AB2A1E0-BA80-4688-8F73-D7E4F943ED0F}" dt="2020-10-03T19:40:27.968" v="172"/>
          <ac:picMkLst>
            <pc:docMk/>
            <pc:sldMk cId="2999670204" sldId="278"/>
            <ac:picMk id="4" creationId="{00000000-0000-0000-0000-000000000000}"/>
          </ac:picMkLst>
        </pc:picChg>
      </pc:sldChg>
      <pc:sldChg chg="modSp mod">
        <pc:chgData name="mneimneh" userId="2dc66e6e-00fd-48b6-a0aa-02919dbfecb7" providerId="ADAL" clId="{3AB2A1E0-BA80-4688-8F73-D7E4F943ED0F}" dt="2020-10-03T19:40:50.142" v="224" actId="20577"/>
        <pc:sldMkLst>
          <pc:docMk/>
          <pc:sldMk cId="3450342584" sldId="280"/>
        </pc:sldMkLst>
        <pc:spChg chg="mod">
          <ac:chgData name="mneimneh" userId="2dc66e6e-00fd-48b6-a0aa-02919dbfecb7" providerId="ADAL" clId="{3AB2A1E0-BA80-4688-8F73-D7E4F943ED0F}" dt="2020-10-03T19:40:50.142" v="224" actId="20577"/>
          <ac:spMkLst>
            <pc:docMk/>
            <pc:sldMk cId="3450342584" sldId="280"/>
            <ac:spMk id="4" creationId="{00000000-0000-0000-0000-000000000000}"/>
          </ac:spMkLst>
        </pc:spChg>
      </pc:sldChg>
      <pc:sldChg chg="modSp">
        <pc:chgData name="mneimneh" userId="2dc66e6e-00fd-48b6-a0aa-02919dbfecb7" providerId="ADAL" clId="{3AB2A1E0-BA80-4688-8F73-D7E4F943ED0F}" dt="2020-10-03T19:40:27.968" v="172"/>
        <pc:sldMkLst>
          <pc:docMk/>
          <pc:sldMk cId="2224131849" sldId="281"/>
        </pc:sldMkLst>
        <pc:spChg chg="mod">
          <ac:chgData name="mneimneh" userId="2dc66e6e-00fd-48b6-a0aa-02919dbfecb7" providerId="ADAL" clId="{3AB2A1E0-BA80-4688-8F73-D7E4F943ED0F}" dt="2020-10-03T19:40:27.968" v="172"/>
          <ac:spMkLst>
            <pc:docMk/>
            <pc:sldMk cId="2224131849" sldId="281"/>
            <ac:spMk id="6" creationId="{00000000-0000-0000-0000-000000000000}"/>
          </ac:spMkLst>
        </pc:spChg>
      </pc:sldChg>
      <pc:sldChg chg="modSp mod">
        <pc:chgData name="mneimneh" userId="2dc66e6e-00fd-48b6-a0aa-02919dbfecb7" providerId="ADAL" clId="{3AB2A1E0-BA80-4688-8F73-D7E4F943ED0F}" dt="2020-10-03T19:40:27.968" v="172"/>
        <pc:sldMkLst>
          <pc:docMk/>
          <pc:sldMk cId="2413138825" sldId="282"/>
        </pc:sldMkLst>
        <pc:spChg chg="mod">
          <ac:chgData name="mneimneh" userId="2dc66e6e-00fd-48b6-a0aa-02919dbfecb7" providerId="ADAL" clId="{3AB2A1E0-BA80-4688-8F73-D7E4F943ED0F}" dt="2020-10-03T19:40:27.968" v="172"/>
          <ac:spMkLst>
            <pc:docMk/>
            <pc:sldMk cId="2413138825" sldId="282"/>
            <ac:spMk id="2" creationId="{00000000-0000-0000-0000-000000000000}"/>
          </ac:spMkLst>
        </pc:spChg>
      </pc:sldChg>
      <pc:sldChg chg="del">
        <pc:chgData name="mneimneh" userId="2dc66e6e-00fd-48b6-a0aa-02919dbfecb7" providerId="ADAL" clId="{3AB2A1E0-BA80-4688-8F73-D7E4F943ED0F}" dt="2020-10-03T17:32:06.192" v="138" actId="47"/>
        <pc:sldMkLst>
          <pc:docMk/>
          <pc:sldMk cId="1803130185" sldId="283"/>
        </pc:sldMkLst>
      </pc:sldChg>
      <pc:sldChg chg="modSp new mod">
        <pc:chgData name="mneimneh" userId="2dc66e6e-00fd-48b6-a0aa-02919dbfecb7" providerId="ADAL" clId="{3AB2A1E0-BA80-4688-8F73-D7E4F943ED0F}" dt="2020-10-03T17:25:18.533" v="50" actId="5793"/>
        <pc:sldMkLst>
          <pc:docMk/>
          <pc:sldMk cId="2443446896" sldId="289"/>
        </pc:sldMkLst>
        <pc:spChg chg="mod">
          <ac:chgData name="mneimneh" userId="2dc66e6e-00fd-48b6-a0aa-02919dbfecb7" providerId="ADAL" clId="{3AB2A1E0-BA80-4688-8F73-D7E4F943ED0F}" dt="2020-10-03T17:25:18.533" v="50" actId="5793"/>
          <ac:spMkLst>
            <pc:docMk/>
            <pc:sldMk cId="2443446896" sldId="289"/>
            <ac:spMk id="2" creationId="{C90DA5BC-612A-42C5-8C70-008F8190CF9F}"/>
          </ac:spMkLst>
        </pc:spChg>
        <pc:spChg chg="mod">
          <ac:chgData name="mneimneh" userId="2dc66e6e-00fd-48b6-a0aa-02919dbfecb7" providerId="ADAL" clId="{3AB2A1E0-BA80-4688-8F73-D7E4F943ED0F}" dt="2020-10-03T17:25:11.944" v="48" actId="20577"/>
          <ac:spMkLst>
            <pc:docMk/>
            <pc:sldMk cId="2443446896" sldId="289"/>
            <ac:spMk id="3" creationId="{7AF18C59-847F-45EF-97FB-04A04424CF00}"/>
          </ac:spMkLst>
        </pc:spChg>
      </pc:sldChg>
      <pc:sldChg chg="modSp new mod">
        <pc:chgData name="mneimneh" userId="2dc66e6e-00fd-48b6-a0aa-02919dbfecb7" providerId="ADAL" clId="{3AB2A1E0-BA80-4688-8F73-D7E4F943ED0F}" dt="2020-10-03T17:25:57.740" v="60" actId="20577"/>
        <pc:sldMkLst>
          <pc:docMk/>
          <pc:sldMk cId="3294931953" sldId="290"/>
        </pc:sldMkLst>
        <pc:spChg chg="mod">
          <ac:chgData name="mneimneh" userId="2dc66e6e-00fd-48b6-a0aa-02919dbfecb7" providerId="ADAL" clId="{3AB2A1E0-BA80-4688-8F73-D7E4F943ED0F}" dt="2020-10-03T17:25:57.740" v="60" actId="20577"/>
          <ac:spMkLst>
            <pc:docMk/>
            <pc:sldMk cId="3294931953" sldId="290"/>
            <ac:spMk id="2" creationId="{9FEF26A8-15A8-4ACC-89C9-307BF9D8DD49}"/>
          </ac:spMkLst>
        </pc:spChg>
        <pc:spChg chg="mod">
          <ac:chgData name="mneimneh" userId="2dc66e6e-00fd-48b6-a0aa-02919dbfecb7" providerId="ADAL" clId="{3AB2A1E0-BA80-4688-8F73-D7E4F943ED0F}" dt="2020-10-03T17:25:40.774" v="56" actId="20577"/>
          <ac:spMkLst>
            <pc:docMk/>
            <pc:sldMk cId="3294931953" sldId="290"/>
            <ac:spMk id="3" creationId="{9820C2FD-CB35-4733-B7F8-8DF20788F121}"/>
          </ac:spMkLst>
        </pc:spChg>
      </pc:sldChg>
      <pc:sldChg chg="modSp new mod">
        <pc:chgData name="mneimneh" userId="2dc66e6e-00fd-48b6-a0aa-02919dbfecb7" providerId="ADAL" clId="{3AB2A1E0-BA80-4688-8F73-D7E4F943ED0F}" dt="2020-10-03T17:27:19.745" v="75" actId="20577"/>
        <pc:sldMkLst>
          <pc:docMk/>
          <pc:sldMk cId="3585349347" sldId="291"/>
        </pc:sldMkLst>
        <pc:spChg chg="mod">
          <ac:chgData name="mneimneh" userId="2dc66e6e-00fd-48b6-a0aa-02919dbfecb7" providerId="ADAL" clId="{3AB2A1E0-BA80-4688-8F73-D7E4F943ED0F}" dt="2020-10-03T17:27:19.745" v="75" actId="20577"/>
          <ac:spMkLst>
            <pc:docMk/>
            <pc:sldMk cId="3585349347" sldId="291"/>
            <ac:spMk id="2" creationId="{92C30A33-9CC4-429C-A137-DFE3A653A2BC}"/>
          </ac:spMkLst>
        </pc:spChg>
        <pc:spChg chg="mod">
          <ac:chgData name="mneimneh" userId="2dc66e6e-00fd-48b6-a0aa-02919dbfecb7" providerId="ADAL" clId="{3AB2A1E0-BA80-4688-8F73-D7E4F943ED0F}" dt="2020-10-03T17:27:05.686" v="71" actId="20577"/>
          <ac:spMkLst>
            <pc:docMk/>
            <pc:sldMk cId="3585349347" sldId="291"/>
            <ac:spMk id="3" creationId="{7EB7B440-FED0-4E04-B2C5-EFF1DDC3B669}"/>
          </ac:spMkLst>
        </pc:spChg>
      </pc:sldChg>
      <pc:sldChg chg="modSp add mod">
        <pc:chgData name="mneimneh" userId="2dc66e6e-00fd-48b6-a0aa-02919dbfecb7" providerId="ADAL" clId="{3AB2A1E0-BA80-4688-8F73-D7E4F943ED0F}" dt="2020-10-03T17:27:52.949" v="84" actId="20577"/>
        <pc:sldMkLst>
          <pc:docMk/>
          <pc:sldMk cId="3835048098" sldId="292"/>
        </pc:sldMkLst>
        <pc:spChg chg="mod">
          <ac:chgData name="mneimneh" userId="2dc66e6e-00fd-48b6-a0aa-02919dbfecb7" providerId="ADAL" clId="{3AB2A1E0-BA80-4688-8F73-D7E4F943ED0F}" dt="2020-10-03T17:27:52.949" v="84" actId="20577"/>
          <ac:spMkLst>
            <pc:docMk/>
            <pc:sldMk cId="3835048098" sldId="292"/>
            <ac:spMk id="2" creationId="{92C30A33-9CC4-429C-A137-DFE3A653A2BC}"/>
          </ac:spMkLst>
        </pc:spChg>
        <pc:spChg chg="mod">
          <ac:chgData name="mneimneh" userId="2dc66e6e-00fd-48b6-a0aa-02919dbfecb7" providerId="ADAL" clId="{3AB2A1E0-BA80-4688-8F73-D7E4F943ED0F}" dt="2020-10-03T17:27:33.840" v="78" actId="20577"/>
          <ac:spMkLst>
            <pc:docMk/>
            <pc:sldMk cId="3835048098" sldId="292"/>
            <ac:spMk id="3" creationId="{7EB7B440-FED0-4E04-B2C5-EFF1DDC3B669}"/>
          </ac:spMkLst>
        </pc:spChg>
      </pc:sldChg>
      <pc:sldChg chg="modSp add mod">
        <pc:chgData name="mneimneh" userId="2dc66e6e-00fd-48b6-a0aa-02919dbfecb7" providerId="ADAL" clId="{3AB2A1E0-BA80-4688-8F73-D7E4F943ED0F}" dt="2020-10-03T17:28:22.236" v="92" actId="20577"/>
        <pc:sldMkLst>
          <pc:docMk/>
          <pc:sldMk cId="63808096" sldId="293"/>
        </pc:sldMkLst>
        <pc:spChg chg="mod">
          <ac:chgData name="mneimneh" userId="2dc66e6e-00fd-48b6-a0aa-02919dbfecb7" providerId="ADAL" clId="{3AB2A1E0-BA80-4688-8F73-D7E4F943ED0F}" dt="2020-10-03T17:28:22.236" v="92" actId="20577"/>
          <ac:spMkLst>
            <pc:docMk/>
            <pc:sldMk cId="63808096" sldId="293"/>
            <ac:spMk id="2" creationId="{92C30A33-9CC4-429C-A137-DFE3A653A2BC}"/>
          </ac:spMkLst>
        </pc:spChg>
        <pc:spChg chg="mod">
          <ac:chgData name="mneimneh" userId="2dc66e6e-00fd-48b6-a0aa-02919dbfecb7" providerId="ADAL" clId="{3AB2A1E0-BA80-4688-8F73-D7E4F943ED0F}" dt="2020-10-03T17:28:07.317" v="87" actId="20577"/>
          <ac:spMkLst>
            <pc:docMk/>
            <pc:sldMk cId="63808096" sldId="293"/>
            <ac:spMk id="3" creationId="{7EB7B440-FED0-4E04-B2C5-EFF1DDC3B669}"/>
          </ac:spMkLst>
        </pc:spChg>
      </pc:sldChg>
      <pc:sldChg chg="modSp add mod">
        <pc:chgData name="mneimneh" userId="2dc66e6e-00fd-48b6-a0aa-02919dbfecb7" providerId="ADAL" clId="{3AB2A1E0-BA80-4688-8F73-D7E4F943ED0F}" dt="2020-10-03T17:28:52.004" v="100" actId="20577"/>
        <pc:sldMkLst>
          <pc:docMk/>
          <pc:sldMk cId="3631057019" sldId="294"/>
        </pc:sldMkLst>
        <pc:spChg chg="mod">
          <ac:chgData name="mneimneh" userId="2dc66e6e-00fd-48b6-a0aa-02919dbfecb7" providerId="ADAL" clId="{3AB2A1E0-BA80-4688-8F73-D7E4F943ED0F}" dt="2020-10-03T17:28:42.787" v="97" actId="20577"/>
          <ac:spMkLst>
            <pc:docMk/>
            <pc:sldMk cId="3631057019" sldId="294"/>
            <ac:spMk id="2" creationId="{92C30A33-9CC4-429C-A137-DFE3A653A2BC}"/>
          </ac:spMkLst>
        </pc:spChg>
        <pc:spChg chg="mod">
          <ac:chgData name="mneimneh" userId="2dc66e6e-00fd-48b6-a0aa-02919dbfecb7" providerId="ADAL" clId="{3AB2A1E0-BA80-4688-8F73-D7E4F943ED0F}" dt="2020-10-03T17:28:52.004" v="100" actId="20577"/>
          <ac:spMkLst>
            <pc:docMk/>
            <pc:sldMk cId="3631057019" sldId="294"/>
            <ac:spMk id="3" creationId="{7EB7B440-FED0-4E04-B2C5-EFF1DDC3B669}"/>
          </ac:spMkLst>
        </pc:spChg>
      </pc:sldChg>
      <pc:sldChg chg="modSp add mod">
        <pc:chgData name="mneimneh" userId="2dc66e6e-00fd-48b6-a0aa-02919dbfecb7" providerId="ADAL" clId="{3AB2A1E0-BA80-4688-8F73-D7E4F943ED0F}" dt="2020-10-03T17:30:21.858" v="118" actId="20577"/>
        <pc:sldMkLst>
          <pc:docMk/>
          <pc:sldMk cId="4000269215" sldId="295"/>
        </pc:sldMkLst>
        <pc:spChg chg="mod">
          <ac:chgData name="mneimneh" userId="2dc66e6e-00fd-48b6-a0aa-02919dbfecb7" providerId="ADAL" clId="{3AB2A1E0-BA80-4688-8F73-D7E4F943ED0F}" dt="2020-10-03T17:30:21.858" v="118" actId="20577"/>
          <ac:spMkLst>
            <pc:docMk/>
            <pc:sldMk cId="4000269215" sldId="295"/>
            <ac:spMk id="2" creationId="{92C30A33-9CC4-429C-A137-DFE3A653A2BC}"/>
          </ac:spMkLst>
        </pc:spChg>
        <pc:spChg chg="mod">
          <ac:chgData name="mneimneh" userId="2dc66e6e-00fd-48b6-a0aa-02919dbfecb7" providerId="ADAL" clId="{3AB2A1E0-BA80-4688-8F73-D7E4F943ED0F}" dt="2020-10-03T17:29:57.921" v="109" actId="20577"/>
          <ac:spMkLst>
            <pc:docMk/>
            <pc:sldMk cId="4000269215" sldId="295"/>
            <ac:spMk id="3" creationId="{7EB7B440-FED0-4E04-B2C5-EFF1DDC3B669}"/>
          </ac:spMkLst>
        </pc:spChg>
      </pc:sldChg>
      <pc:sldChg chg="addSp delSp modSp add mod">
        <pc:chgData name="mneimneh" userId="2dc66e6e-00fd-48b6-a0aa-02919dbfecb7" providerId="ADAL" clId="{3AB2A1E0-BA80-4688-8F73-D7E4F943ED0F}" dt="2020-10-03T19:40:27.968" v="172"/>
        <pc:sldMkLst>
          <pc:docMk/>
          <pc:sldMk cId="3973103919" sldId="296"/>
        </pc:sldMkLst>
        <pc:spChg chg="del">
          <ac:chgData name="mneimneh" userId="2dc66e6e-00fd-48b6-a0aa-02919dbfecb7" providerId="ADAL" clId="{3AB2A1E0-BA80-4688-8F73-D7E4F943ED0F}" dt="2020-10-03T17:30:35.308" v="119" actId="478"/>
          <ac:spMkLst>
            <pc:docMk/>
            <pc:sldMk cId="3973103919" sldId="296"/>
            <ac:spMk id="2" creationId="{92C30A33-9CC4-429C-A137-DFE3A653A2BC}"/>
          </ac:spMkLst>
        </pc:spChg>
        <pc:spChg chg="mod">
          <ac:chgData name="mneimneh" userId="2dc66e6e-00fd-48b6-a0aa-02919dbfecb7" providerId="ADAL" clId="{3AB2A1E0-BA80-4688-8F73-D7E4F943ED0F}" dt="2020-10-03T17:30:51.655" v="129" actId="20577"/>
          <ac:spMkLst>
            <pc:docMk/>
            <pc:sldMk cId="3973103919" sldId="296"/>
            <ac:spMk id="3" creationId="{7EB7B440-FED0-4E04-B2C5-EFF1DDC3B669}"/>
          </ac:spMkLst>
        </pc:spChg>
        <pc:spChg chg="add del">
          <ac:chgData name="mneimneh" userId="2dc66e6e-00fd-48b6-a0aa-02919dbfecb7" providerId="ADAL" clId="{3AB2A1E0-BA80-4688-8F73-D7E4F943ED0F}" dt="2020-10-03T17:30:38.745" v="122" actId="22"/>
          <ac:spMkLst>
            <pc:docMk/>
            <pc:sldMk cId="3973103919" sldId="296"/>
            <ac:spMk id="5" creationId="{88B95ED1-4A8C-4379-9C4C-1B8C6267264D}"/>
          </ac:spMkLst>
        </pc:spChg>
        <pc:spChg chg="add del mod">
          <ac:chgData name="mneimneh" userId="2dc66e6e-00fd-48b6-a0aa-02919dbfecb7" providerId="ADAL" clId="{3AB2A1E0-BA80-4688-8F73-D7E4F943ED0F}" dt="2020-10-03T17:30:45.047" v="126"/>
          <ac:spMkLst>
            <pc:docMk/>
            <pc:sldMk cId="3973103919" sldId="296"/>
            <ac:spMk id="7" creationId="{1E307A62-3297-400A-8DCE-503DDC8B07A3}"/>
          </ac:spMkLst>
        </pc:spChg>
        <pc:graphicFrameChg chg="add mod">
          <ac:chgData name="mneimneh" userId="2dc66e6e-00fd-48b6-a0aa-02919dbfecb7" providerId="ADAL" clId="{3AB2A1E0-BA80-4688-8F73-D7E4F943ED0F}" dt="2020-10-03T19:40:27.968" v="172"/>
          <ac:graphicFrameMkLst>
            <pc:docMk/>
            <pc:sldMk cId="3973103919" sldId="296"/>
            <ac:graphicFrameMk id="6" creationId="{A668712C-8CC1-4D1B-8600-1FA5BBE3ED43}"/>
          </ac:graphicFrameMkLst>
        </pc:graphicFrameChg>
      </pc:sldChg>
      <pc:sldChg chg="add del">
        <pc:chgData name="mneimneh" userId="2dc66e6e-00fd-48b6-a0aa-02919dbfecb7" providerId="ADAL" clId="{3AB2A1E0-BA80-4688-8F73-D7E4F943ED0F}" dt="2020-10-03T17:31:03.868" v="130" actId="47"/>
        <pc:sldMkLst>
          <pc:docMk/>
          <pc:sldMk cId="28244220" sldId="297"/>
        </pc:sldMkLst>
      </pc:sldChg>
      <pc:sldChg chg="add del">
        <pc:chgData name="mneimneh" userId="2dc66e6e-00fd-48b6-a0aa-02919dbfecb7" providerId="ADAL" clId="{3AB2A1E0-BA80-4688-8F73-D7E4F943ED0F}" dt="2020-10-03T17:31:04.460" v="131" actId="47"/>
        <pc:sldMkLst>
          <pc:docMk/>
          <pc:sldMk cId="2082696320" sldId="298"/>
        </pc:sldMkLst>
      </pc:sldChg>
      <pc:sldChg chg="add del">
        <pc:chgData name="mneimneh" userId="2dc66e6e-00fd-48b6-a0aa-02919dbfecb7" providerId="ADAL" clId="{3AB2A1E0-BA80-4688-8F73-D7E4F943ED0F}" dt="2020-10-03T17:31:11.110" v="132" actId="47"/>
        <pc:sldMkLst>
          <pc:docMk/>
          <pc:sldMk cId="2906473945" sldId="299"/>
        </pc:sldMkLst>
      </pc:sldChg>
      <pc:sldChg chg="modSp new mod">
        <pc:chgData name="mneimneh" userId="2dc66e6e-00fd-48b6-a0aa-02919dbfecb7" providerId="ADAL" clId="{3AB2A1E0-BA80-4688-8F73-D7E4F943ED0F}" dt="2020-10-03T17:29:27.917" v="106" actId="27636"/>
        <pc:sldMkLst>
          <pc:docMk/>
          <pc:sldMk cId="1188074006" sldId="300"/>
        </pc:sldMkLst>
        <pc:spChg chg="mod">
          <ac:chgData name="mneimneh" userId="2dc66e6e-00fd-48b6-a0aa-02919dbfecb7" providerId="ADAL" clId="{3AB2A1E0-BA80-4688-8F73-D7E4F943ED0F}" dt="2020-10-03T17:29:27.917" v="106" actId="27636"/>
          <ac:spMkLst>
            <pc:docMk/>
            <pc:sldMk cId="1188074006" sldId="300"/>
            <ac:spMk id="2" creationId="{2D1E83DA-884F-469C-8669-4056FDA93E74}"/>
          </ac:spMkLst>
        </pc:spChg>
      </pc:sldChg>
      <pc:sldChg chg="addSp delSp modSp new mod">
        <pc:chgData name="mneimneh" userId="2dc66e6e-00fd-48b6-a0aa-02919dbfecb7" providerId="ADAL" clId="{3AB2A1E0-BA80-4688-8F73-D7E4F943ED0F}" dt="2020-10-03T19:40:27.968" v="172"/>
        <pc:sldMkLst>
          <pc:docMk/>
          <pc:sldMk cId="3061011252" sldId="301"/>
        </pc:sldMkLst>
        <pc:spChg chg="del">
          <ac:chgData name="mneimneh" userId="2dc66e6e-00fd-48b6-a0aa-02919dbfecb7" providerId="ADAL" clId="{3AB2A1E0-BA80-4688-8F73-D7E4F943ED0F}" dt="2020-10-03T17:32:01.742" v="136" actId="478"/>
          <ac:spMkLst>
            <pc:docMk/>
            <pc:sldMk cId="3061011252" sldId="301"/>
            <ac:spMk id="2" creationId="{D22EA7D5-5753-4CD0-AC34-28D6B448FD91}"/>
          </ac:spMkLst>
        </pc:spChg>
        <pc:spChg chg="mod">
          <ac:chgData name="mneimneh" userId="2dc66e6e-00fd-48b6-a0aa-02919dbfecb7" providerId="ADAL" clId="{3AB2A1E0-BA80-4688-8F73-D7E4F943ED0F}" dt="2020-10-03T17:31:55.241" v="135" actId="20577"/>
          <ac:spMkLst>
            <pc:docMk/>
            <pc:sldMk cId="3061011252" sldId="301"/>
            <ac:spMk id="3" creationId="{D50DD633-EA7E-41EB-ACC3-6A482AB8A7FD}"/>
          </ac:spMkLst>
        </pc:spChg>
        <pc:picChg chg="add mod">
          <ac:chgData name="mneimneh" userId="2dc66e6e-00fd-48b6-a0aa-02919dbfecb7" providerId="ADAL" clId="{3AB2A1E0-BA80-4688-8F73-D7E4F943ED0F}" dt="2020-10-03T19:40:27.968" v="172"/>
          <ac:picMkLst>
            <pc:docMk/>
            <pc:sldMk cId="3061011252" sldId="301"/>
            <ac:picMk id="5" creationId="{9697668D-445C-4F58-8DA9-8E39E3340818}"/>
          </ac:picMkLst>
        </pc:picChg>
      </pc:sldChg>
      <pc:sldChg chg="modSp new mod">
        <pc:chgData name="mneimneh" userId="2dc66e6e-00fd-48b6-a0aa-02919dbfecb7" providerId="ADAL" clId="{3AB2A1E0-BA80-4688-8F73-D7E4F943ED0F}" dt="2020-10-03T17:32:45.989" v="146" actId="113"/>
        <pc:sldMkLst>
          <pc:docMk/>
          <pc:sldMk cId="3883052071" sldId="302"/>
        </pc:sldMkLst>
        <pc:spChg chg="mod">
          <ac:chgData name="mneimneh" userId="2dc66e6e-00fd-48b6-a0aa-02919dbfecb7" providerId="ADAL" clId="{3AB2A1E0-BA80-4688-8F73-D7E4F943ED0F}" dt="2020-10-03T17:32:45.989" v="146" actId="113"/>
          <ac:spMkLst>
            <pc:docMk/>
            <pc:sldMk cId="3883052071" sldId="302"/>
            <ac:spMk id="2" creationId="{F1BEC308-562B-4974-92FE-96FCB5784510}"/>
          </ac:spMkLst>
        </pc:spChg>
        <pc:spChg chg="mod">
          <ac:chgData name="mneimneh" userId="2dc66e6e-00fd-48b6-a0aa-02919dbfecb7" providerId="ADAL" clId="{3AB2A1E0-BA80-4688-8F73-D7E4F943ED0F}" dt="2020-10-03T17:32:28.863" v="141" actId="20577"/>
          <ac:spMkLst>
            <pc:docMk/>
            <pc:sldMk cId="3883052071" sldId="302"/>
            <ac:spMk id="3" creationId="{F55EC760-8E3F-4B33-8B23-B4F66C58D216}"/>
          </ac:spMkLst>
        </pc:spChg>
      </pc:sldChg>
      <pc:sldMasterChg chg="modSp modSldLayout">
        <pc:chgData name="mneimneh" userId="2dc66e6e-00fd-48b6-a0aa-02919dbfecb7" providerId="ADAL" clId="{3AB2A1E0-BA80-4688-8F73-D7E4F943ED0F}" dt="2020-10-03T19:40:27.968" v="172"/>
        <pc:sldMasterMkLst>
          <pc:docMk/>
          <pc:sldMasterMk cId="405505431" sldId="2147483678"/>
        </pc:sldMasterMkLst>
        <pc:spChg chg="mod">
          <ac:chgData name="mneimneh" userId="2dc66e6e-00fd-48b6-a0aa-02919dbfecb7" providerId="ADAL" clId="{3AB2A1E0-BA80-4688-8F73-D7E4F943ED0F}" dt="2020-10-03T19:40:27.968" v="172"/>
          <ac:spMkLst>
            <pc:docMk/>
            <pc:sldMasterMk cId="405505431" sldId="2147483678"/>
            <ac:spMk id="2" creationId="{00000000-0000-0000-0000-000000000000}"/>
          </ac:spMkLst>
        </pc:spChg>
        <pc:sldLayoutChg chg="modSp">
          <pc:chgData name="mneimneh" userId="2dc66e6e-00fd-48b6-a0aa-02919dbfecb7" providerId="ADAL" clId="{3AB2A1E0-BA80-4688-8F73-D7E4F943ED0F}" dt="2020-10-03T19:40:27.968" v="172"/>
          <pc:sldLayoutMkLst>
            <pc:docMk/>
            <pc:sldMasterMk cId="405505431" sldId="2147483678"/>
            <pc:sldLayoutMk cId="2898391553" sldId="2147483679"/>
          </pc:sldLayoutMkLst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405505431" sldId="2147483678"/>
              <pc:sldLayoutMk cId="2898391553" sldId="2147483679"/>
              <ac:spMk id="3" creationId="{00000000-0000-0000-0000-000000000000}"/>
            </ac:spMkLst>
          </pc:sp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405505431" sldId="2147483678"/>
              <pc:sldLayoutMk cId="2898391553" sldId="2147483679"/>
              <ac:picMk id="6" creationId="{00000000-0000-0000-0000-000000000000}"/>
            </ac:picMkLst>
          </pc:pic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405505431" sldId="2147483678"/>
              <pc:sldLayoutMk cId="2898391553" sldId="2147483679"/>
              <ac:picMk id="8" creationId="{00000000-0000-0000-0000-000000000000}"/>
            </ac:picMkLst>
          </pc:pic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405505431" sldId="2147483678"/>
              <pc:sldLayoutMk cId="2898391553" sldId="2147483679"/>
              <ac:picMk id="9" creationId="{00000000-0000-0000-0000-000000000000}"/>
            </ac:picMkLst>
          </pc:picChg>
        </pc:sldLayoutChg>
        <pc:sldLayoutChg chg="modSp">
          <pc:chgData name="mneimneh" userId="2dc66e6e-00fd-48b6-a0aa-02919dbfecb7" providerId="ADAL" clId="{3AB2A1E0-BA80-4688-8F73-D7E4F943ED0F}" dt="2020-10-03T19:40:27.968" v="172"/>
          <pc:sldLayoutMkLst>
            <pc:docMk/>
            <pc:sldMasterMk cId="405505431" sldId="2147483678"/>
            <pc:sldLayoutMk cId="161994722" sldId="2147483680"/>
          </pc:sldLayoutMkLst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405505431" sldId="2147483678"/>
              <pc:sldLayoutMk cId="161994722" sldId="2147483680"/>
              <ac:spMk id="2" creationId="{00000000-0000-0000-0000-000000000000}"/>
            </ac:spMkLst>
          </pc:spChg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405505431" sldId="2147483678"/>
              <pc:sldLayoutMk cId="161994722" sldId="2147483680"/>
              <ac:spMk id="6" creationId="{00000000-0000-0000-0000-000000000000}"/>
            </ac:spMkLst>
          </pc:spChg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405505431" sldId="2147483678"/>
              <pc:sldLayoutMk cId="161994722" sldId="2147483680"/>
              <ac:spMk id="8" creationId="{00000000-0000-0000-0000-000000000000}"/>
            </ac:spMkLst>
          </pc:sp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405505431" sldId="2147483678"/>
              <pc:sldLayoutMk cId="161994722" sldId="2147483680"/>
              <ac:picMk id="7" creationId="{00000000-0000-0000-0000-000000000000}"/>
            </ac:picMkLst>
          </pc:pic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405505431" sldId="2147483678"/>
              <pc:sldLayoutMk cId="161994722" sldId="2147483680"/>
              <ac:picMk id="9" creationId="{00000000-0000-0000-0000-000000000000}"/>
            </ac:picMkLst>
          </pc:picChg>
        </pc:sldLayoutChg>
        <pc:sldLayoutChg chg="modSp">
          <pc:chgData name="mneimneh" userId="2dc66e6e-00fd-48b6-a0aa-02919dbfecb7" providerId="ADAL" clId="{3AB2A1E0-BA80-4688-8F73-D7E4F943ED0F}" dt="2020-10-03T19:40:27.968" v="172"/>
          <pc:sldLayoutMkLst>
            <pc:docMk/>
            <pc:sldMasterMk cId="405505431" sldId="2147483678"/>
            <pc:sldLayoutMk cId="2068694263" sldId="2147483681"/>
          </pc:sldLayoutMkLst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405505431" sldId="2147483678"/>
              <pc:sldLayoutMk cId="2068694263" sldId="2147483681"/>
              <ac:spMk id="2" creationId="{00000000-0000-0000-0000-000000000000}"/>
            </ac:spMkLst>
          </pc:spChg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405505431" sldId="2147483678"/>
              <pc:sldLayoutMk cId="2068694263" sldId="2147483681"/>
              <ac:spMk id="4" creationId="{00000000-0000-0000-0000-000000000000}"/>
            </ac:spMkLst>
          </pc:spChg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405505431" sldId="2147483678"/>
              <pc:sldLayoutMk cId="2068694263" sldId="2147483681"/>
              <ac:spMk id="6" creationId="{00000000-0000-0000-0000-000000000000}"/>
            </ac:spMkLst>
          </pc:sp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405505431" sldId="2147483678"/>
              <pc:sldLayoutMk cId="2068694263" sldId="2147483681"/>
              <ac:picMk id="8" creationId="{00000000-0000-0000-0000-000000000000}"/>
            </ac:picMkLst>
          </pc:pic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405505431" sldId="2147483678"/>
              <pc:sldLayoutMk cId="2068694263" sldId="2147483681"/>
              <ac:picMk id="9" creationId="{00000000-0000-0000-0000-000000000000}"/>
            </ac:picMkLst>
          </pc:picChg>
        </pc:sldLayoutChg>
        <pc:sldLayoutChg chg="modSp">
          <pc:chgData name="mneimneh" userId="2dc66e6e-00fd-48b6-a0aa-02919dbfecb7" providerId="ADAL" clId="{3AB2A1E0-BA80-4688-8F73-D7E4F943ED0F}" dt="2020-10-03T19:40:27.968" v="172"/>
          <pc:sldLayoutMkLst>
            <pc:docMk/>
            <pc:sldMasterMk cId="405505431" sldId="2147483678"/>
            <pc:sldLayoutMk cId="2907938353" sldId="2147483682"/>
          </pc:sldLayoutMkLst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405505431" sldId="2147483678"/>
              <pc:sldLayoutMk cId="2907938353" sldId="2147483682"/>
              <ac:spMk id="2" creationId="{00000000-0000-0000-0000-000000000000}"/>
            </ac:spMkLst>
          </pc:spChg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405505431" sldId="2147483678"/>
              <pc:sldLayoutMk cId="2907938353" sldId="2147483682"/>
              <ac:spMk id="6" creationId="{00000000-0000-0000-0000-000000000000}"/>
            </ac:spMkLst>
          </pc:sp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405505431" sldId="2147483678"/>
              <pc:sldLayoutMk cId="2907938353" sldId="2147483682"/>
              <ac:picMk id="7" creationId="{00000000-0000-0000-0000-000000000000}"/>
            </ac:picMkLst>
          </pc:pic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405505431" sldId="2147483678"/>
              <pc:sldLayoutMk cId="2907938353" sldId="2147483682"/>
              <ac:picMk id="9" creationId="{00000000-0000-0000-0000-000000000000}"/>
            </ac:picMkLst>
          </pc:picChg>
        </pc:sldLayoutChg>
        <pc:sldLayoutChg chg="modSp">
          <pc:chgData name="mneimneh" userId="2dc66e6e-00fd-48b6-a0aa-02919dbfecb7" providerId="ADAL" clId="{3AB2A1E0-BA80-4688-8F73-D7E4F943ED0F}" dt="2020-10-03T19:40:27.968" v="172"/>
          <pc:sldLayoutMkLst>
            <pc:docMk/>
            <pc:sldMasterMk cId="405505431" sldId="2147483678"/>
            <pc:sldLayoutMk cId="1597652166" sldId="2147483683"/>
          </pc:sldLayoutMkLst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405505431" sldId="2147483678"/>
              <pc:sldLayoutMk cId="1597652166" sldId="2147483683"/>
              <ac:spMk id="2" creationId="{00000000-0000-0000-0000-000000000000}"/>
            </ac:spMkLst>
          </pc:spChg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405505431" sldId="2147483678"/>
              <pc:sldLayoutMk cId="1597652166" sldId="2147483683"/>
              <ac:spMk id="6" creationId="{00000000-0000-0000-0000-000000000000}"/>
            </ac:spMkLst>
          </pc:sp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405505431" sldId="2147483678"/>
              <pc:sldLayoutMk cId="1597652166" sldId="2147483683"/>
              <ac:picMk id="7" creationId="{00000000-0000-0000-0000-000000000000}"/>
            </ac:picMkLst>
          </pc:pic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405505431" sldId="2147483678"/>
              <pc:sldLayoutMk cId="1597652166" sldId="2147483683"/>
              <ac:picMk id="9" creationId="{00000000-0000-0000-0000-000000000000}"/>
            </ac:picMkLst>
          </pc:picChg>
        </pc:sldLayoutChg>
        <pc:sldLayoutChg chg="modSp">
          <pc:chgData name="mneimneh" userId="2dc66e6e-00fd-48b6-a0aa-02919dbfecb7" providerId="ADAL" clId="{3AB2A1E0-BA80-4688-8F73-D7E4F943ED0F}" dt="2020-10-03T19:40:27.968" v="172"/>
          <pc:sldLayoutMkLst>
            <pc:docMk/>
            <pc:sldMasterMk cId="405505431" sldId="2147483678"/>
            <pc:sldLayoutMk cId="1644263090" sldId="2147483684"/>
          </pc:sldLayoutMkLst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405505431" sldId="2147483678"/>
              <pc:sldLayoutMk cId="1644263090" sldId="2147483684"/>
              <ac:spMk id="2" creationId="{00000000-0000-0000-0000-000000000000}"/>
            </ac:spMkLst>
          </pc:spChg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405505431" sldId="2147483678"/>
              <pc:sldLayoutMk cId="1644263090" sldId="2147483684"/>
              <ac:spMk id="12" creationId="{00000000-0000-0000-0000-000000000000}"/>
            </ac:spMkLst>
          </pc:sp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405505431" sldId="2147483678"/>
              <pc:sldLayoutMk cId="1644263090" sldId="2147483684"/>
              <ac:picMk id="6" creationId="{00000000-0000-0000-0000-000000000000}"/>
            </ac:picMkLst>
          </pc:pic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405505431" sldId="2147483678"/>
              <pc:sldLayoutMk cId="1644263090" sldId="2147483684"/>
              <ac:picMk id="7" creationId="{00000000-0000-0000-0000-000000000000}"/>
            </ac:picMkLst>
          </pc:picChg>
        </pc:sldLayoutChg>
        <pc:sldLayoutChg chg="modSp">
          <pc:chgData name="mneimneh" userId="2dc66e6e-00fd-48b6-a0aa-02919dbfecb7" providerId="ADAL" clId="{3AB2A1E0-BA80-4688-8F73-D7E4F943ED0F}" dt="2020-10-03T19:40:27.968" v="172"/>
          <pc:sldLayoutMkLst>
            <pc:docMk/>
            <pc:sldMasterMk cId="405505431" sldId="2147483678"/>
            <pc:sldLayoutMk cId="3999008182" sldId="2147483693"/>
          </pc:sldLayoutMkLst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405505431" sldId="2147483678"/>
              <pc:sldLayoutMk cId="3999008182" sldId="2147483693"/>
              <ac:spMk id="2" creationId="{00000000-0000-0000-0000-000000000000}"/>
            </ac:spMkLst>
          </pc:sp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405505431" sldId="2147483678"/>
              <pc:sldLayoutMk cId="3999008182" sldId="2147483693"/>
              <ac:picMk id="7" creationId="{00000000-0000-0000-0000-000000000000}"/>
            </ac:picMkLst>
          </pc:pic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405505431" sldId="2147483678"/>
              <pc:sldLayoutMk cId="3999008182" sldId="2147483693"/>
              <ac:picMk id="9" creationId="{00000000-0000-0000-0000-000000000000}"/>
            </ac:picMkLst>
          </pc:picChg>
        </pc:sldLayoutChg>
      </pc:sldMasterChg>
      <pc:sldMasterChg chg="modSp modSldLayout">
        <pc:chgData name="mneimneh" userId="2dc66e6e-00fd-48b6-a0aa-02919dbfecb7" providerId="ADAL" clId="{3AB2A1E0-BA80-4688-8F73-D7E4F943ED0F}" dt="2020-10-03T19:40:27.968" v="172"/>
        <pc:sldMasterMkLst>
          <pc:docMk/>
          <pc:sldMasterMk cId="1964156716" sldId="2147483688"/>
        </pc:sldMasterMkLst>
        <pc:spChg chg="mod">
          <ac:chgData name="mneimneh" userId="2dc66e6e-00fd-48b6-a0aa-02919dbfecb7" providerId="ADAL" clId="{3AB2A1E0-BA80-4688-8F73-D7E4F943ED0F}" dt="2020-10-03T19:40:27.968" v="172"/>
          <ac:spMkLst>
            <pc:docMk/>
            <pc:sldMasterMk cId="1964156716" sldId="2147483688"/>
            <ac:spMk id="3" creationId="{00000000-0000-0000-0000-000000000000}"/>
          </ac:spMkLst>
        </pc:spChg>
        <pc:sldLayoutChg chg="modSp">
          <pc:chgData name="mneimneh" userId="2dc66e6e-00fd-48b6-a0aa-02919dbfecb7" providerId="ADAL" clId="{3AB2A1E0-BA80-4688-8F73-D7E4F943ED0F}" dt="2020-10-03T19:40:27.968" v="172"/>
          <pc:sldLayoutMkLst>
            <pc:docMk/>
            <pc:sldMasterMk cId="1964156716" sldId="2147483688"/>
            <pc:sldLayoutMk cId="4152447671" sldId="2147483689"/>
          </pc:sldLayoutMkLst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1964156716" sldId="2147483688"/>
              <pc:sldLayoutMk cId="4152447671" sldId="2147483689"/>
              <ac:spMk id="8" creationId="{00000000-0000-0000-0000-000000000000}"/>
            </ac:spMkLst>
          </pc:spChg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1964156716" sldId="2147483688"/>
              <pc:sldLayoutMk cId="4152447671" sldId="2147483689"/>
              <ac:spMk id="10" creationId="{00000000-0000-0000-0000-000000000000}"/>
            </ac:spMkLst>
          </pc:spChg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1964156716" sldId="2147483688"/>
              <pc:sldLayoutMk cId="4152447671" sldId="2147483689"/>
              <ac:spMk id="13" creationId="{00000000-0000-0000-0000-000000000000}"/>
            </ac:spMkLst>
          </pc:sp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1964156716" sldId="2147483688"/>
              <pc:sldLayoutMk cId="4152447671" sldId="2147483689"/>
              <ac:picMk id="2" creationId="{00000000-0000-0000-0000-000000000000}"/>
            </ac:picMkLst>
          </pc:pic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1964156716" sldId="2147483688"/>
              <pc:sldLayoutMk cId="4152447671" sldId="2147483689"/>
              <ac:picMk id="5" creationId="{00000000-0000-0000-0000-000000000000}"/>
            </ac:picMkLst>
          </pc:pic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1964156716" sldId="2147483688"/>
              <pc:sldLayoutMk cId="4152447671" sldId="2147483689"/>
              <ac:picMk id="9" creationId="{00000000-0000-0000-0000-000000000000}"/>
            </ac:picMkLst>
          </pc:picChg>
        </pc:sldLayoutChg>
        <pc:sldLayoutChg chg="modSp">
          <pc:chgData name="mneimneh" userId="2dc66e6e-00fd-48b6-a0aa-02919dbfecb7" providerId="ADAL" clId="{3AB2A1E0-BA80-4688-8F73-D7E4F943ED0F}" dt="2020-10-03T19:40:27.968" v="172"/>
          <pc:sldLayoutMkLst>
            <pc:docMk/>
            <pc:sldMasterMk cId="1964156716" sldId="2147483688"/>
            <pc:sldLayoutMk cId="1531203857" sldId="2147483690"/>
          </pc:sldLayoutMkLst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1964156716" sldId="2147483688"/>
              <pc:sldLayoutMk cId="1531203857" sldId="2147483690"/>
              <ac:spMk id="2" creationId="{00000000-0000-0000-0000-000000000000}"/>
            </ac:spMkLst>
          </pc:spChg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1964156716" sldId="2147483688"/>
              <pc:sldLayoutMk cId="1531203857" sldId="2147483690"/>
              <ac:spMk id="4" creationId="{00000000-0000-0000-0000-000000000000}"/>
            </ac:spMkLst>
          </pc:spChg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1964156716" sldId="2147483688"/>
              <pc:sldLayoutMk cId="1531203857" sldId="2147483690"/>
              <ac:spMk id="5" creationId="{00000000-0000-0000-0000-000000000000}"/>
            </ac:spMkLst>
          </pc:sp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1964156716" sldId="2147483688"/>
              <pc:sldLayoutMk cId="1531203857" sldId="2147483690"/>
              <ac:picMk id="7" creationId="{00000000-0000-0000-0000-000000000000}"/>
            </ac:picMkLst>
          </pc:pic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1964156716" sldId="2147483688"/>
              <pc:sldLayoutMk cId="1531203857" sldId="2147483690"/>
              <ac:picMk id="8" creationId="{00000000-0000-0000-0000-000000000000}"/>
            </ac:picMkLst>
          </pc:picChg>
        </pc:sldLayoutChg>
        <pc:sldLayoutChg chg="modSp">
          <pc:chgData name="mneimneh" userId="2dc66e6e-00fd-48b6-a0aa-02919dbfecb7" providerId="ADAL" clId="{3AB2A1E0-BA80-4688-8F73-D7E4F943ED0F}" dt="2020-10-03T19:40:27.968" v="172"/>
          <pc:sldLayoutMkLst>
            <pc:docMk/>
            <pc:sldMasterMk cId="1964156716" sldId="2147483688"/>
            <pc:sldLayoutMk cId="2776383000" sldId="2147483691"/>
          </pc:sldLayoutMkLst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1964156716" sldId="2147483688"/>
              <pc:sldLayoutMk cId="2776383000" sldId="2147483691"/>
              <ac:spMk id="2" creationId="{00000000-0000-0000-0000-000000000000}"/>
            </ac:spMkLst>
          </pc:spChg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1964156716" sldId="2147483688"/>
              <pc:sldLayoutMk cId="2776383000" sldId="2147483691"/>
              <ac:spMk id="6" creationId="{00000000-0000-0000-0000-000000000000}"/>
            </ac:spMkLst>
          </pc:sp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1964156716" sldId="2147483688"/>
              <pc:sldLayoutMk cId="2776383000" sldId="2147483691"/>
              <ac:picMk id="5" creationId="{00000000-0000-0000-0000-000000000000}"/>
            </ac:picMkLst>
          </pc:pic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1964156716" sldId="2147483688"/>
              <pc:sldLayoutMk cId="2776383000" sldId="2147483691"/>
              <ac:picMk id="8" creationId="{00000000-0000-0000-0000-000000000000}"/>
            </ac:picMkLst>
          </pc:picChg>
        </pc:sldLayoutChg>
        <pc:sldLayoutChg chg="modSp">
          <pc:chgData name="mneimneh" userId="2dc66e6e-00fd-48b6-a0aa-02919dbfecb7" providerId="ADAL" clId="{3AB2A1E0-BA80-4688-8F73-D7E4F943ED0F}" dt="2020-10-03T19:40:27.968" v="172"/>
          <pc:sldLayoutMkLst>
            <pc:docMk/>
            <pc:sldMasterMk cId="1964156716" sldId="2147483688"/>
            <pc:sldLayoutMk cId="224051648" sldId="2147483692"/>
          </pc:sldLayoutMkLst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1964156716" sldId="2147483688"/>
              <pc:sldLayoutMk cId="224051648" sldId="2147483692"/>
              <ac:spMk id="2" creationId="{00000000-0000-0000-0000-000000000000}"/>
            </ac:spMkLst>
          </pc:spChg>
          <pc:spChg chg="mod">
            <ac:chgData name="mneimneh" userId="2dc66e6e-00fd-48b6-a0aa-02919dbfecb7" providerId="ADAL" clId="{3AB2A1E0-BA80-4688-8F73-D7E4F943ED0F}" dt="2020-10-03T19:40:27.968" v="172"/>
            <ac:spMkLst>
              <pc:docMk/>
              <pc:sldMasterMk cId="1964156716" sldId="2147483688"/>
              <pc:sldLayoutMk cId="224051648" sldId="2147483692"/>
              <ac:spMk id="12" creationId="{00000000-0000-0000-0000-000000000000}"/>
            </ac:spMkLst>
          </pc:sp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1964156716" sldId="2147483688"/>
              <pc:sldLayoutMk cId="224051648" sldId="2147483692"/>
              <ac:picMk id="6" creationId="{00000000-0000-0000-0000-000000000000}"/>
            </ac:picMkLst>
          </pc:picChg>
          <pc:picChg chg="mod">
            <ac:chgData name="mneimneh" userId="2dc66e6e-00fd-48b6-a0aa-02919dbfecb7" providerId="ADAL" clId="{3AB2A1E0-BA80-4688-8F73-D7E4F943ED0F}" dt="2020-10-03T19:40:27.968" v="172"/>
            <ac:picMkLst>
              <pc:docMk/>
              <pc:sldMasterMk cId="1964156716" sldId="2147483688"/>
              <pc:sldLayoutMk cId="224051648" sldId="2147483692"/>
              <ac:picMk id="8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211FB-5D3B-4E9E-8EF4-E265C12BD63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9F20C-1F02-4B4B-85D6-F4C7C431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0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9F20C-1F02-4B4B-85D6-F4C7C4319E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0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9F20C-1F02-4B4B-85D6-F4C7C4319E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9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9F20C-1F02-4B4B-85D6-F4C7C4319E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2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9F20C-1F02-4B4B-85D6-F4C7C4319E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2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9F20C-1F02-4B4B-85D6-F4C7C4319E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9F20C-1F02-4B4B-85D6-F4C7C4319E5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7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9F20C-1F02-4B4B-85D6-F4C7C4319E5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87457"/>
            <a:ext cx="3233727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" y="4006085"/>
            <a:ext cx="3045737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723958" y="600453"/>
            <a:ext cx="10506420" cy="2641756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Data Science 510</a:t>
            </a:r>
          </a:p>
        </p:txBody>
      </p:sp>
    </p:spTree>
    <p:extLst>
      <p:ext uri="{BB962C8B-B14F-4D97-AF65-F5344CB8AC3E}">
        <p14:creationId xmlns:p14="http://schemas.microsoft.com/office/powerpoint/2010/main" val="289839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113" y="6354234"/>
            <a:ext cx="3386667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" y="4006085"/>
            <a:ext cx="3045737" cy="112770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 userDrawn="1"/>
        </p:nvSpPr>
        <p:spPr>
          <a:xfrm>
            <a:off x="903113" y="3200400"/>
            <a:ext cx="10086860" cy="524128"/>
          </a:xfrm>
          <a:prstGeom prst="rect">
            <a:avLst/>
          </a:prstGeom>
          <a:ln>
            <a:solidFill>
              <a:srgbClr val="4B2E83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1" i="0" u="none" kern="120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3600" b="1" dirty="0">
                <a:latin typeface="Encode Sans Normal Black" panose="02000000000000000000" pitchFamily="2" charset="0"/>
              </a:rPr>
              <a:t>Advanced Machine Learning</a:t>
            </a:r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903111" y="2648564"/>
            <a:ext cx="10086860" cy="524128"/>
          </a:xfrm>
          <a:prstGeom prst="rect">
            <a:avLst/>
          </a:prstGeom>
          <a:ln>
            <a:solidFill>
              <a:srgbClr val="4B2E83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1" i="0" u="none" kern="120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3200" b="1" dirty="0">
                <a:latin typeface="Encode Sans Normal Black" panose="02000000000000000000" pitchFamily="2" charset="0"/>
              </a:rPr>
              <a:t>Machine Learning 520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1084784" y="4724400"/>
            <a:ext cx="85344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 dirty="0"/>
              <a:t>Lesson #: Lesson Title</a:t>
            </a:r>
          </a:p>
        </p:txBody>
      </p:sp>
    </p:spTree>
    <p:extLst>
      <p:ext uri="{BB962C8B-B14F-4D97-AF65-F5344CB8AC3E}">
        <p14:creationId xmlns:p14="http://schemas.microsoft.com/office/powerpoint/2010/main" val="415244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5" y="2320239"/>
            <a:ext cx="10929485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7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1201" y="6354234"/>
            <a:ext cx="3386667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65069"/>
            <a:ext cx="10912883" cy="998440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53120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769275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75267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76383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1201" y="6354234"/>
            <a:ext cx="3386667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822192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2405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2364262"/>
            <a:ext cx="10928280" cy="3387963"/>
          </a:xfrm>
          <a:prstGeom prst="rect">
            <a:avLst/>
          </a:prstGeo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 marL="557213" indent="-214313">
              <a:buFont typeface="Arial" panose="020B0604020202020204" pitchFamily="34" charset="0"/>
              <a:buChar char="•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 marL="1200150" indent="-171450"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Arial" panose="020B0604020202020204" pitchFamily="34" charset="0"/>
              <a:buChar char="•"/>
              <a:defRPr sz="12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911679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 baseline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Learning Objectives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79073" y="1736727"/>
            <a:ext cx="10928280" cy="56163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 marL="557213" indent="-214313">
              <a:buFont typeface="Arial" panose="020B0604020202020204" pitchFamily="34" charset="0"/>
              <a:buChar char="•"/>
              <a:defRPr sz="15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Arial" panose="020B0604020202020204" pitchFamily="34" charset="0"/>
              <a:buChar char="•"/>
              <a:defRPr sz="135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Arial" panose="020B0604020202020204" pitchFamily="34" charset="0"/>
              <a:buChar char="•"/>
              <a:defRPr sz="105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By the end of this session, students will be able to:</a:t>
            </a:r>
          </a:p>
        </p:txBody>
      </p:sp>
    </p:spTree>
    <p:extLst>
      <p:ext uri="{BB962C8B-B14F-4D97-AF65-F5344CB8AC3E}">
        <p14:creationId xmlns:p14="http://schemas.microsoft.com/office/powerpoint/2010/main" val="16199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5" y="2320239"/>
            <a:ext cx="10929485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 marL="557213" indent="-214313">
              <a:buFont typeface="Arial" panose="020B0604020202020204" pitchFamily="34" charset="0"/>
              <a:buChar char="•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 marL="1200150" indent="-171450"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Arial" panose="020B0604020202020204" pitchFamily="34" charset="0"/>
              <a:buChar char="•"/>
              <a:defRPr sz="12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7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542" y="6487457"/>
            <a:ext cx="3233727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91288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06869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928280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 marL="557213" indent="-214313">
              <a:buFont typeface="Arial" panose="020B0604020202020204" pitchFamily="34" charset="0"/>
              <a:buChar char="•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 marL="1200150" indent="-171450"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Arial" panose="020B0604020202020204" pitchFamily="34" charset="0"/>
              <a:buChar char="•"/>
              <a:defRPr sz="12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911679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3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5634" y="2667000"/>
            <a:ext cx="10911679" cy="991998"/>
          </a:xfrm>
          <a:prstGeom prst="rect">
            <a:avLst/>
          </a:prstGeom>
        </p:spPr>
        <p:txBody>
          <a:bodyPr anchor="b"/>
          <a:lstStyle>
            <a:lvl1pPr algn="l">
              <a:defRPr sz="32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0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928280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 marL="557213" indent="-214313">
              <a:buFont typeface="Arial" panose="020B0604020202020204" pitchFamily="34" charset="0"/>
              <a:buChar char="•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 marL="1200150" indent="-171450"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Arial" panose="020B0604020202020204" pitchFamily="34" charset="0"/>
              <a:buChar char="•"/>
              <a:defRPr sz="12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911679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5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42" y="6487457"/>
            <a:ext cx="3233727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822192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64426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7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6400800" y="1736725"/>
            <a:ext cx="531706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42" y="6487457"/>
            <a:ext cx="3233727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82219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5" y="1736725"/>
            <a:ext cx="5140725" cy="4393600"/>
          </a:xfrm>
          <a:prstGeom prst="rect">
            <a:avLst/>
          </a:prstGeo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 marL="557213" indent="-214313">
              <a:buFont typeface="Arial" panose="020B0604020202020204" pitchFamily="34" charset="0"/>
              <a:buChar char="•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 marL="1200150" indent="-171450"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Arial" panose="020B0604020202020204" pitchFamily="34" charset="0"/>
              <a:buChar char="•"/>
              <a:defRPr sz="12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</p:spTree>
    <p:extLst>
      <p:ext uri="{BB962C8B-B14F-4D97-AF65-F5344CB8AC3E}">
        <p14:creationId xmlns:p14="http://schemas.microsoft.com/office/powerpoint/2010/main" val="76065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50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93" r:id="rId5"/>
    <p:sldLayoutId id="2147483683" r:id="rId6"/>
    <p:sldLayoutId id="2147483684" r:id="rId7"/>
    <p:sldLayoutId id="2147483694" r:id="rId8"/>
    <p:sldLayoutId id="2147483695" r:id="rId9"/>
  </p:sldLayoutIdLst>
  <p:txStyles>
    <p:titleStyle>
      <a:lvl1pPr algn="ctr" defTabSz="342900" rtl="0" eaLnBrk="1" latinLnBrk="0" hangingPunct="1"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156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xStyles>
    <p:titleStyle>
      <a:lvl1pPr algn="ctr" defTabSz="342900" rtl="0" eaLnBrk="1" latinLnBrk="0" hangingPunct="1"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uw.edu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-p/markdown-here/wiki/Markdown-Cheatsheet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ai/types-of-machine-learning-and-top-10-algorithms-everyone-should-know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cision_and_recal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371600" y="4724400"/>
            <a:ext cx="8686800" cy="457200"/>
          </a:xfrm>
        </p:spPr>
        <p:txBody>
          <a:bodyPr/>
          <a:lstStyle/>
          <a:p>
            <a:r>
              <a:rPr lang="en-US" dirty="0"/>
              <a:t>Lesson 1: Introduction to Advanced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2413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83DA-884F-469C-8669-4056FDA9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take a tour through </a:t>
            </a:r>
            <a:r>
              <a:rPr lang="en-US" dirty="0">
                <a:hlinkClick r:id="rId2"/>
              </a:rPr>
              <a:t>Canvas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7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30A33-9CC4-429C-A137-DFE3A653A2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Please use the discussion boards for questions on assignment</a:t>
            </a:r>
          </a:p>
          <a:p>
            <a:r>
              <a:rPr lang="en-US" dirty="0"/>
              <a:t>DO NOT post your assignment code in discussion boards</a:t>
            </a:r>
          </a:p>
          <a:p>
            <a:r>
              <a:rPr lang="en-US" dirty="0"/>
              <a:t>When necessary, it's generally OK to make an assumption about the assignment </a:t>
            </a:r>
            <a:r>
              <a:rPr lang="en-US" dirty="0" err="1"/>
              <a:t>reqs</a:t>
            </a:r>
            <a:r>
              <a:rPr lang="en-US" dirty="0"/>
              <a:t> - as long as you state your assumption</a:t>
            </a:r>
          </a:p>
          <a:p>
            <a:r>
              <a:rPr lang="en-US" dirty="0"/>
              <a:t>More important to be on time than perfect:</a:t>
            </a:r>
          </a:p>
          <a:p>
            <a:r>
              <a:rPr lang="en-US" dirty="0"/>
              <a:t>Meet the requirements with working code</a:t>
            </a:r>
          </a:p>
          <a:p>
            <a:r>
              <a:rPr lang="en-US" dirty="0"/>
              <a:t>Write good comments for your code</a:t>
            </a:r>
          </a:p>
          <a:p>
            <a:r>
              <a:rPr lang="en-US" dirty="0"/>
              <a:t>Write good explanations showing your line of thinking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7B440-FED0-4E04-B2C5-EFF1DDC3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expectations</a:t>
            </a:r>
          </a:p>
        </p:txBody>
      </p:sp>
    </p:spTree>
    <p:extLst>
      <p:ext uri="{BB962C8B-B14F-4D97-AF65-F5344CB8AC3E}">
        <p14:creationId xmlns:p14="http://schemas.microsoft.com/office/powerpoint/2010/main" val="400026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7B440-FED0-4E04-B2C5-EFF1DDC3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and grading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68712C-8CC1-4D1B-8600-1FA5BBE3E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46370"/>
              </p:ext>
            </p:extLst>
          </p:nvPr>
        </p:nvGraphicFramePr>
        <p:xfrm>
          <a:off x="1143000" y="2362200"/>
          <a:ext cx="9220200" cy="2346960"/>
        </p:xfrm>
        <a:graphic>
          <a:graphicData uri="http://schemas.openxmlformats.org/drawingml/2006/table">
            <a:tbl>
              <a:tblPr/>
              <a:tblGrid>
                <a:gridCol w="3073400">
                  <a:extLst>
                    <a:ext uri="{9D8B030D-6E8A-4147-A177-3AD203B41FA5}">
                      <a16:colId xmlns:a16="http://schemas.microsoft.com/office/drawing/2014/main" val="2809671561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234953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36998207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activity</a:t>
                      </a:r>
                    </a:p>
                  </a:txBody>
                  <a:tcPr marL="91298" marR="91298" marT="42137" marB="4213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what you need to do</a:t>
                      </a:r>
                    </a:p>
                  </a:txBody>
                  <a:tcPr marL="91298" marR="91298" marT="42137" marB="4213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effectLst/>
                        </a:rPr>
                        <a:t>grade</a:t>
                      </a:r>
                    </a:p>
                  </a:txBody>
                  <a:tcPr marL="91298" marR="91298" marT="42137" marB="4213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6953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and discussion board participation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be active in </a:t>
                      </a:r>
                      <a:r>
                        <a:rPr lang="en-US" sz="1800" b="1" dirty="0">
                          <a:effectLst/>
                        </a:rPr>
                        <a:t>discussion boards</a:t>
                      </a:r>
                      <a:endParaRPr lang="en-US" sz="1800" dirty="0">
                        <a:effectLst/>
                      </a:endParaRPr>
                    </a:p>
                  </a:txBody>
                  <a:tcPr marL="91298" marR="91298" marT="42137" marB="4213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15%</a:t>
                      </a:r>
                    </a:p>
                  </a:txBody>
                  <a:tcPr marL="91298" marR="91298" marT="42137" marB="4213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847319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Quizzes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effectLst/>
                      </a:endParaRPr>
                    </a:p>
                  </a:txBody>
                  <a:tcPr marL="91298" marR="91298" marT="42137" marB="4213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10%</a:t>
                      </a:r>
                    </a:p>
                  </a:txBody>
                  <a:tcPr marL="91298" marR="91298" marT="42137" marB="4213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335539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Lab Assignments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submit by </a:t>
                      </a:r>
                      <a:r>
                        <a:rPr lang="en-US" sz="1800" b="1">
                          <a:effectLst/>
                        </a:rPr>
                        <a:t>11:59 PM the week after</a:t>
                      </a:r>
                      <a:endParaRPr lang="en-US" sz="1800">
                        <a:effectLst/>
                      </a:endParaRPr>
                    </a:p>
                  </a:txBody>
                  <a:tcPr marL="91298" marR="91298" marT="42137" marB="4213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75%</a:t>
                      </a:r>
                    </a:p>
                  </a:txBody>
                  <a:tcPr marL="91298" marR="91298" marT="42137" marB="4213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5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10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will be using browser-based </a:t>
            </a:r>
            <a:r>
              <a:rPr lang="en-US" dirty="0" err="1">
                <a:hlinkClick r:id="rId2"/>
              </a:rPr>
              <a:t>Jupyter</a:t>
            </a:r>
            <a:r>
              <a:rPr lang="en-US" dirty="0">
                <a:hlinkClick r:id="rId2"/>
              </a:rPr>
              <a:t> notebooks </a:t>
            </a:r>
            <a:r>
              <a:rPr lang="en-US" dirty="0"/>
              <a:t>as our python environment</a:t>
            </a:r>
          </a:p>
          <a:p>
            <a:r>
              <a:rPr lang="en-US" dirty="0"/>
              <a:t>Basics of </a:t>
            </a:r>
            <a:r>
              <a:rPr lang="en-US" dirty="0" err="1"/>
              <a:t>Jupyter</a:t>
            </a:r>
            <a:r>
              <a:rPr lang="en-US" dirty="0"/>
              <a:t> notebooks:</a:t>
            </a:r>
          </a:p>
          <a:p>
            <a:pPr lvl="1"/>
            <a:r>
              <a:rPr lang="en-US" dirty="0"/>
              <a:t>Code cells and </a:t>
            </a:r>
            <a:r>
              <a:rPr lang="en-US" dirty="0">
                <a:hlinkClick r:id="rId3"/>
              </a:rPr>
              <a:t>Markdown</a:t>
            </a:r>
            <a:r>
              <a:rPr lang="en-US" dirty="0"/>
              <a:t> cells</a:t>
            </a:r>
          </a:p>
          <a:p>
            <a:pPr lvl="1"/>
            <a:r>
              <a:rPr lang="en-US" dirty="0"/>
              <a:t>Running and re-running code cells - order matters!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209074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time</a:t>
            </a:r>
          </a:p>
        </p:txBody>
      </p:sp>
    </p:spTree>
    <p:extLst>
      <p:ext uri="{BB962C8B-B14F-4D97-AF65-F5344CB8AC3E}">
        <p14:creationId xmlns:p14="http://schemas.microsoft.com/office/powerpoint/2010/main" val="256336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195757" y="1752601"/>
            <a:ext cx="8196210" cy="4015497"/>
          </a:xfrm>
        </p:spPr>
        <p:txBody>
          <a:bodyPr/>
          <a:lstStyle/>
          <a:p>
            <a:r>
              <a:rPr lang="en-US" dirty="0"/>
              <a:t>An algorithm is a self-contained set of </a:t>
            </a:r>
            <a:r>
              <a:rPr lang="en-US" b="1" dirty="0"/>
              <a:t>rules or instructions</a:t>
            </a:r>
            <a:r>
              <a:rPr lang="en-US" dirty="0"/>
              <a:t> used to </a:t>
            </a:r>
            <a:r>
              <a:rPr lang="en-US" i="1" dirty="0"/>
              <a:t>solve problems</a:t>
            </a:r>
            <a:endParaRPr lang="en-US" dirty="0"/>
          </a:p>
          <a:p>
            <a:r>
              <a:rPr lang="en-US" b="1" dirty="0"/>
              <a:t>Machine learning</a:t>
            </a:r>
            <a:r>
              <a:rPr lang="en-US" dirty="0"/>
              <a:t> is the field of study that gives computers the ability to learn </a:t>
            </a:r>
            <a:r>
              <a:rPr lang="en-US" i="1" dirty="0"/>
              <a:t>without being explicitly programmed</a:t>
            </a:r>
            <a:r>
              <a:rPr lang="en-US" dirty="0"/>
              <a:t>, by using data to learn</a:t>
            </a:r>
          </a:p>
          <a:p>
            <a:r>
              <a:rPr lang="en-US" dirty="0"/>
              <a:t>The </a:t>
            </a:r>
            <a:r>
              <a:rPr lang="en-US" i="1" dirty="0"/>
              <a:t>problems</a:t>
            </a:r>
            <a:r>
              <a:rPr lang="en-US" dirty="0"/>
              <a:t> ML algorithms try to solve are usually </a:t>
            </a:r>
          </a:p>
          <a:p>
            <a:pPr marL="742950" lvl="1" indent="-285750"/>
            <a:r>
              <a:rPr lang="en-US" dirty="0"/>
              <a:t>prediction: </a:t>
            </a:r>
            <a:r>
              <a:rPr lang="en-US" b="1" dirty="0"/>
              <a:t>supervised learning</a:t>
            </a:r>
            <a:endParaRPr lang="en-US" dirty="0"/>
          </a:p>
          <a:p>
            <a:pPr marL="742950" lvl="1" indent="-285750"/>
            <a:r>
              <a:rPr lang="en-US" dirty="0"/>
              <a:t>finding structure in data: </a:t>
            </a:r>
            <a:r>
              <a:rPr lang="en-US" b="1" dirty="0"/>
              <a:t>unsupervised learning</a:t>
            </a:r>
            <a:endParaRPr lang="en-US" dirty="0"/>
          </a:p>
          <a:p>
            <a:pPr marL="742950" lvl="1" indent="-285750"/>
            <a:r>
              <a:rPr lang="en-US" dirty="0"/>
              <a:t>Mimicking human behavior: </a:t>
            </a:r>
            <a:r>
              <a:rPr lang="en-US" b="1" dirty="0"/>
              <a:t>reinforcement learning</a:t>
            </a:r>
            <a:r>
              <a:rPr lang="en-US" dirty="0"/>
              <a:t> (not covered)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241313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BEC308-562B-4974-92FE-96FCB57845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machine learning algorithm walks into a bar.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bartender asks, "What'll you have?"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 algorithm says, "What's everyone else having?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EC760-8E3F-4B33-8B23-B4F66C58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88305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0DD633-EA7E-41EB-ACC3-6A482AB8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Vs Machine Learning?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7668D-445C-4F58-8DA9-8E39E334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905000"/>
            <a:ext cx="89407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EFEDE7-CA65-4B80-BEE4-A8302CDB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Machine Learning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B5388-23FE-4D48-99FF-300C41AB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51298"/>
            <a:ext cx="7029450" cy="4867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749EF2-73E2-4148-B078-C9B3D205FCDB}"/>
              </a:ext>
            </a:extLst>
          </p:cNvPr>
          <p:cNvSpPr txBox="1"/>
          <p:nvPr/>
        </p:nvSpPr>
        <p:spPr>
          <a:xfrm>
            <a:off x="28074" y="6518573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https://blogs.oracle.com/ai/types-of-machine-learning-and-top-10-algorithms-everyone-should-know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40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predictive modeling</a:t>
            </a:r>
            <a:r>
              <a:rPr lang="en-US" dirty="0"/>
              <a:t> or </a:t>
            </a:r>
            <a:r>
              <a:rPr lang="en-US" b="1" dirty="0"/>
              <a:t>inference</a:t>
            </a:r>
            <a:endParaRPr lang="en-US" dirty="0"/>
          </a:p>
          <a:p>
            <a:r>
              <a:rPr lang="en-US" dirty="0"/>
              <a:t>Look at some current examples (</a:t>
            </a:r>
            <a:r>
              <a:rPr lang="en-US" b="1" dirty="0"/>
              <a:t>labeled data</a:t>
            </a:r>
            <a:r>
              <a:rPr lang="en-US" dirty="0"/>
              <a:t>) and find a model that can predict future examples (</a:t>
            </a:r>
            <a:r>
              <a:rPr lang="en-US" b="1" dirty="0"/>
              <a:t>unlabeled data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/>
              <a:t>target variable</a:t>
            </a:r>
            <a:r>
              <a:rPr lang="en-US" dirty="0"/>
              <a:t> or </a:t>
            </a:r>
            <a:r>
              <a:rPr lang="en-US" b="1" dirty="0"/>
              <a:t>label</a:t>
            </a:r>
            <a:r>
              <a:rPr lang="en-US" dirty="0"/>
              <a:t> is what we want to predict </a:t>
            </a:r>
          </a:p>
          <a:p>
            <a:pPr marL="742950" lvl="1" indent="-285750"/>
            <a:r>
              <a:rPr lang="en-US" b="1" dirty="0"/>
              <a:t>Regression</a:t>
            </a:r>
            <a:r>
              <a:rPr lang="en-US" dirty="0"/>
              <a:t> algorithms are used with a </a:t>
            </a:r>
            <a:r>
              <a:rPr lang="en-US" b="1" dirty="0"/>
              <a:t>numeric target</a:t>
            </a:r>
            <a:endParaRPr lang="en-US" dirty="0"/>
          </a:p>
          <a:p>
            <a:pPr marL="742950" lvl="1" indent="-285750"/>
            <a:r>
              <a:rPr lang="en-US" b="1" dirty="0"/>
              <a:t>Classification</a:t>
            </a:r>
            <a:r>
              <a:rPr lang="en-US" dirty="0"/>
              <a:t> algorithms are used with a </a:t>
            </a:r>
            <a:r>
              <a:rPr lang="en-US" b="1" dirty="0"/>
              <a:t>categorical target</a:t>
            </a:r>
            <a:endParaRPr lang="en-US" dirty="0"/>
          </a:p>
          <a:p>
            <a:r>
              <a:rPr lang="en-US" dirty="0"/>
              <a:t>By comparing predictions with the actual labels, we can evaluate our model's accuracy (hence the term </a:t>
            </a:r>
            <a:r>
              <a:rPr lang="en-US" i="1" dirty="0"/>
              <a:t>supervised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85535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 Introduction</a:t>
            </a:r>
          </a:p>
          <a:p>
            <a:r>
              <a:rPr lang="en-US" dirty="0"/>
              <a:t>Class policy and expectations</a:t>
            </a:r>
          </a:p>
          <a:p>
            <a:r>
              <a:rPr lang="en-US" dirty="0"/>
              <a:t>How to succeed in this course</a:t>
            </a:r>
          </a:p>
          <a:p>
            <a:r>
              <a:rPr lang="en-US" dirty="0"/>
              <a:t>Assignments, quizzes and milestones</a:t>
            </a:r>
          </a:p>
          <a:p>
            <a:r>
              <a:rPr lang="en-US" dirty="0"/>
              <a:t>Participation and grading</a:t>
            </a:r>
          </a:p>
          <a:p>
            <a:r>
              <a:rPr lang="en-US" dirty="0"/>
              <a:t>Grading expectations and supplementary material</a:t>
            </a:r>
          </a:p>
          <a:p>
            <a:r>
              <a:rPr lang="en-US" dirty="0"/>
              <a:t>Introduction to Advanced Machine Learning</a:t>
            </a:r>
          </a:p>
          <a:p>
            <a:r>
              <a:rPr lang="en-US" dirty="0"/>
              <a:t>Challenges in Machine Learning and how to overcome them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26641"/>
            <a:ext cx="10911679" cy="358271"/>
          </a:xfrm>
          <a:prstGeom prst="rect">
            <a:avLst/>
          </a:prstGeom>
        </p:spPr>
        <p:txBody>
          <a:bodyPr vert="horz" wrap="square" lIns="0" tIns="11906" rIns="0" bIns="0" rtlCol="0" anchor="b">
            <a:spAutoFit/>
          </a:bodyPr>
          <a:lstStyle/>
          <a:p>
            <a:pPr marL="9525">
              <a:spcBef>
                <a:spcPts val="94"/>
              </a:spcBef>
            </a:pPr>
            <a:r>
              <a:rPr lang="en-US" spc="-56" dirty="0"/>
              <a:t>Today's</a:t>
            </a:r>
            <a:r>
              <a:rPr lang="en-US" spc="-53" dirty="0"/>
              <a:t> </a:t>
            </a:r>
            <a:r>
              <a:rPr lang="en-US" spc="-38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Also called data-mining / pattern recognition / structure discovery</a:t>
            </a:r>
          </a:p>
          <a:p>
            <a:r>
              <a:rPr lang="en-US" dirty="0"/>
              <a:t>Look at </a:t>
            </a:r>
            <a:r>
              <a:rPr lang="en-US" b="1" dirty="0"/>
              <a:t>unlabeled data</a:t>
            </a:r>
            <a:r>
              <a:rPr lang="en-US" dirty="0"/>
              <a:t> and find general patterns</a:t>
            </a:r>
          </a:p>
          <a:p>
            <a:r>
              <a:rPr lang="en-US" dirty="0"/>
              <a:t>More subjective and difficult to evaluate and interpret, and hence it is far </a:t>
            </a:r>
            <a:r>
              <a:rPr lang="en-US" b="1" dirty="0"/>
              <a:t>less common</a:t>
            </a:r>
            <a:r>
              <a:rPr lang="en-US" dirty="0"/>
              <a:t> than supervised learning</a:t>
            </a:r>
          </a:p>
          <a:p>
            <a:r>
              <a:rPr lang="en-US" b="1" dirty="0"/>
              <a:t>Clustering</a:t>
            </a:r>
            <a:r>
              <a:rPr lang="en-US" dirty="0"/>
              <a:t> is the most common example </a:t>
            </a:r>
          </a:p>
          <a:p>
            <a:pPr marL="742950" lvl="1" indent="-285750"/>
            <a:r>
              <a:rPr lang="en-US" dirty="0"/>
              <a:t>K-means clustering</a:t>
            </a:r>
          </a:p>
          <a:p>
            <a:pPr marL="742950" lvl="1" indent="-285750"/>
            <a:r>
              <a:rPr lang="en-US" dirty="0"/>
              <a:t>Variable clustering / dimensionality reduction</a:t>
            </a:r>
          </a:p>
          <a:p>
            <a:pPr marL="742950" lvl="1" indent="-285750"/>
            <a:r>
              <a:rPr lang="en-US" dirty="0"/>
              <a:t>Word clouds (kind of)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227787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Learn to take actions in an environment to maximize expected future rewards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Reinforcement Learning</a:t>
            </a:r>
          </a:p>
        </p:txBody>
      </p:sp>
      <p:pic>
        <p:nvPicPr>
          <p:cNvPr id="1026" name="Picture 2" descr="Self-Driving Cars: A Guide to Technology and Safety">
            <a:extLst>
              <a:ext uri="{FF2B5EF4-FFF2-40B4-BE49-F238E27FC236}">
                <a16:creationId xmlns:a16="http://schemas.microsoft.com/office/drawing/2014/main" id="{89F8E8C4-0DBC-407E-8164-D38DD69A5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0"/>
            <a:ext cx="7562850" cy="434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474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545E99-80D6-4F79-A9F5-B5256656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600200"/>
            <a:ext cx="91154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7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E5649-48E6-4766-B462-5788DF636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7"/>
            <a:ext cx="10928280" cy="1692274"/>
          </a:xfrm>
        </p:spPr>
        <p:txBody>
          <a:bodyPr/>
          <a:lstStyle/>
          <a:p>
            <a:pPr marL="0" marR="0">
              <a:lnSpc>
                <a:spcPts val="266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4B2E83"/>
                </a:solidFill>
                <a:latin typeface="Arial"/>
                <a:cs typeface="Arial"/>
              </a:rPr>
              <a:t>Multi-class</a:t>
            </a:r>
            <a:r>
              <a:rPr lang="en-US" sz="2400" spc="-33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"/>
                <a:cs typeface="Arial"/>
              </a:rPr>
              <a:t>classification</a:t>
            </a:r>
            <a:r>
              <a:rPr lang="en-US" sz="2400" spc="-31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"/>
                <a:cs typeface="Arial"/>
              </a:rPr>
              <a:t>generalizes</a:t>
            </a:r>
            <a:r>
              <a:rPr lang="en-US" sz="2400" spc="-34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"/>
                <a:cs typeface="Arial"/>
              </a:rPr>
              <a:t>the</a:t>
            </a:r>
            <a:r>
              <a:rPr lang="en-US" sz="2400" spc="-18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"/>
                <a:cs typeface="Arial"/>
              </a:rPr>
              <a:t>problem</a:t>
            </a:r>
            <a:r>
              <a:rPr lang="en-US" sz="2400" spc="-23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"/>
                <a:cs typeface="Arial"/>
              </a:rPr>
              <a:t>where</a:t>
            </a:r>
            <a:r>
              <a:rPr lang="en-US" sz="2400" spc="-28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"/>
                <a:cs typeface="Arial"/>
              </a:rPr>
              <a:t>classifier</a:t>
            </a:r>
          </a:p>
          <a:p>
            <a:pPr marL="342900" marR="0">
              <a:lnSpc>
                <a:spcPts val="2238"/>
              </a:lnSpc>
              <a:spcBef>
                <a:spcPts val="84"/>
              </a:spcBef>
              <a:spcAft>
                <a:spcPts val="0"/>
              </a:spcAft>
            </a:pPr>
            <a:r>
              <a:rPr lang="en-US" sz="2400" dirty="0">
                <a:solidFill>
                  <a:srgbClr val="4B2E83"/>
                </a:solidFill>
                <a:latin typeface="Arial"/>
                <a:cs typeface="Arial"/>
              </a:rPr>
              <a:t>is expected</a:t>
            </a:r>
            <a:r>
              <a:rPr lang="en-US" sz="2400" spc="-25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"/>
                <a:cs typeface="Arial"/>
              </a:rPr>
              <a:t>to</a:t>
            </a:r>
            <a:r>
              <a:rPr lang="en-US" sz="2400" spc="-18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"/>
                <a:cs typeface="Arial"/>
              </a:rPr>
              <a:t>distinguish</a:t>
            </a:r>
            <a:r>
              <a:rPr lang="en-US" sz="2400" spc="-25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"/>
                <a:cs typeface="Arial"/>
              </a:rPr>
              <a:t>between</a:t>
            </a:r>
            <a:r>
              <a:rPr lang="en-US" sz="2400" spc="-28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"/>
                <a:cs typeface="Arial"/>
              </a:rPr>
              <a:t>more</a:t>
            </a:r>
            <a:r>
              <a:rPr lang="en-US" sz="2400" spc="-25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"/>
                <a:cs typeface="Arial"/>
              </a:rPr>
              <a:t>than</a:t>
            </a:r>
            <a:r>
              <a:rPr lang="en-US" sz="2400" spc="-14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"/>
                <a:cs typeface="Arial"/>
              </a:rPr>
              <a:t>two</a:t>
            </a:r>
            <a:r>
              <a:rPr lang="en-US" sz="2400" spc="-15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"/>
                <a:cs typeface="Arial"/>
              </a:rPr>
              <a:t>classes</a:t>
            </a:r>
          </a:p>
          <a:p>
            <a:pPr marL="342900" marR="0">
              <a:lnSpc>
                <a:spcPts val="2238"/>
              </a:lnSpc>
              <a:spcBef>
                <a:spcPts val="84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Hand-written digits (0, 1, …, 9)</a:t>
            </a:r>
          </a:p>
          <a:p>
            <a:pPr marL="342900" marR="0">
              <a:lnSpc>
                <a:spcPts val="2238"/>
              </a:lnSpc>
              <a:spcBef>
                <a:spcPts val="84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Image classification (cat, dog, human etc.)</a:t>
            </a:r>
          </a:p>
          <a:p>
            <a:pPr marL="342900" marR="0">
              <a:lnSpc>
                <a:spcPts val="2238"/>
              </a:lnSpc>
              <a:spcBef>
                <a:spcPts val="84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Classifying different species of flowers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8FE9A0-501B-4030-9315-D8F7DDB3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4B2E83"/>
                </a:solidFill>
                <a:latin typeface="Arial Black"/>
                <a:cs typeface="Arial Black"/>
              </a:rPr>
              <a:t>Multi-Class</a:t>
            </a:r>
            <a:r>
              <a:rPr lang="en-US" sz="2400" spc="34" dirty="0">
                <a:solidFill>
                  <a:srgbClr val="4B2E83"/>
                </a:solidFill>
                <a:latin typeface="Arial Black"/>
                <a:cs typeface="Arial Black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 Black"/>
                <a:cs typeface="Arial Black"/>
              </a:rPr>
              <a:t>Classification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23ED1-592D-428A-8D5D-FEE77BA8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422176"/>
            <a:ext cx="6248400" cy="32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47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E5649-48E6-4766-B462-5788DF636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928280" cy="2530473"/>
          </a:xfrm>
        </p:spPr>
        <p:txBody>
          <a:bodyPr/>
          <a:lstStyle/>
          <a:p>
            <a:pPr marL="0" marR="0">
              <a:lnSpc>
                <a:spcPts val="266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4B2E83"/>
                </a:solidFill>
                <a:latin typeface="Arial"/>
                <a:cs typeface="Arial"/>
              </a:rPr>
              <a:t>One</a:t>
            </a:r>
            <a:r>
              <a:rPr lang="en-US" sz="2000" spc="-28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4B2E83"/>
                </a:solidFill>
                <a:latin typeface="Arial"/>
                <a:cs typeface="Arial"/>
              </a:rPr>
              <a:t>vs.</a:t>
            </a:r>
            <a:r>
              <a:rPr lang="en-US" sz="2000" spc="-109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4B2E83"/>
                </a:solidFill>
                <a:latin typeface="Arial"/>
                <a:cs typeface="Arial"/>
              </a:rPr>
              <a:t>All is</a:t>
            </a:r>
            <a:r>
              <a:rPr lang="en-US" sz="2000" spc="-10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4B2E83"/>
                </a:solidFill>
                <a:latin typeface="Arial"/>
                <a:cs typeface="Arial"/>
              </a:rPr>
              <a:t>a way </a:t>
            </a:r>
            <a:r>
              <a:rPr lang="en-US" sz="2000" spc="-10" dirty="0">
                <a:solidFill>
                  <a:srgbClr val="4B2E83"/>
                </a:solidFill>
                <a:latin typeface="Arial"/>
                <a:cs typeface="Arial"/>
              </a:rPr>
              <a:t>to</a:t>
            </a:r>
            <a:r>
              <a:rPr lang="en-US" sz="2000" dirty="0">
                <a:solidFill>
                  <a:srgbClr val="4B2E83"/>
                </a:solidFill>
                <a:latin typeface="Arial"/>
                <a:cs typeface="Arial"/>
              </a:rPr>
              <a:t> handle</a:t>
            </a:r>
            <a:r>
              <a:rPr lang="en-US" sz="2000" spc="-14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4B2E83"/>
                </a:solidFill>
                <a:latin typeface="Arial"/>
                <a:cs typeface="Arial"/>
              </a:rPr>
              <a:t>multi-class</a:t>
            </a:r>
            <a:r>
              <a:rPr lang="en-US" sz="2000" spc="-34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4B2E83"/>
                </a:solidFill>
                <a:latin typeface="Arial"/>
                <a:cs typeface="Arial"/>
              </a:rPr>
              <a:t>classification</a:t>
            </a:r>
          </a:p>
          <a:p>
            <a:pPr marL="0" marR="0">
              <a:lnSpc>
                <a:spcPts val="2665"/>
              </a:lnSpc>
              <a:spcBef>
                <a:spcPts val="215"/>
              </a:spcBef>
              <a:spcAft>
                <a:spcPts val="0"/>
              </a:spcAft>
            </a:pPr>
            <a:r>
              <a:rPr lang="en-US" sz="2000" b="1" spc="-15" dirty="0">
                <a:solidFill>
                  <a:srgbClr val="4B2E83"/>
                </a:solidFill>
                <a:latin typeface="Arial"/>
                <a:cs typeface="Arial"/>
              </a:rPr>
              <a:t>Training</a:t>
            </a:r>
          </a:p>
          <a:p>
            <a:pPr marL="300038" lvl="1">
              <a:lnSpc>
                <a:spcPts val="2665"/>
              </a:lnSpc>
              <a:spcBef>
                <a:spcPts val="215"/>
              </a:spcBef>
            </a:pPr>
            <a:r>
              <a:rPr lang="en-US" sz="1600" b="1" spc="-15" dirty="0">
                <a:solidFill>
                  <a:srgbClr val="4B2E83"/>
                </a:solidFill>
                <a:latin typeface="Arial"/>
                <a:cs typeface="Arial"/>
              </a:rPr>
              <a:t>Fit a binary classifier per class, with the samples of that class as positive samples and all other samples as negative</a:t>
            </a:r>
          </a:p>
          <a:p>
            <a:pPr marL="300038" lvl="1">
              <a:lnSpc>
                <a:spcPts val="2665"/>
              </a:lnSpc>
              <a:spcBef>
                <a:spcPts val="215"/>
              </a:spcBef>
            </a:pPr>
            <a:r>
              <a:rPr lang="en-US" sz="1600" b="1" spc="-15" dirty="0">
                <a:solidFill>
                  <a:srgbClr val="4B2E83"/>
                </a:solidFill>
                <a:latin typeface="Arial"/>
                <a:cs typeface="Arial"/>
              </a:rPr>
              <a:t>Base classifiers produce a real-valued confidence score for its decision, </a:t>
            </a:r>
            <a:r>
              <a:rPr lang="en-US" sz="1600" b="1" spc="-15" dirty="0">
                <a:latin typeface="Arial"/>
                <a:cs typeface="Arial"/>
              </a:rPr>
              <a:t>instead of just a class label</a:t>
            </a:r>
          </a:p>
          <a:p>
            <a:pPr marL="0" marR="0">
              <a:lnSpc>
                <a:spcPts val="2665"/>
              </a:lnSpc>
              <a:spcBef>
                <a:spcPts val="215"/>
              </a:spcBef>
              <a:spcAft>
                <a:spcPts val="0"/>
              </a:spcAft>
            </a:pPr>
            <a:r>
              <a:rPr lang="en-US" sz="2000" b="1" spc="-15" dirty="0">
                <a:solidFill>
                  <a:srgbClr val="4B2E83"/>
                </a:solidFill>
                <a:latin typeface="Arial"/>
                <a:cs typeface="Arial"/>
              </a:rPr>
              <a:t>Prediction</a:t>
            </a:r>
          </a:p>
          <a:p>
            <a:pPr marL="300038" lvl="1">
              <a:lnSpc>
                <a:spcPts val="2665"/>
              </a:lnSpc>
              <a:spcBef>
                <a:spcPts val="215"/>
              </a:spcBef>
            </a:pPr>
            <a:r>
              <a:rPr lang="en-US" sz="1600" b="1" spc="-15" dirty="0">
                <a:solidFill>
                  <a:srgbClr val="4B2E83"/>
                </a:solidFill>
                <a:latin typeface="Arial"/>
                <a:cs typeface="Arial"/>
              </a:rPr>
              <a:t>Apply all trained classifiers to the new unseen data point and select the class </a:t>
            </a:r>
            <a:r>
              <a:rPr lang="en-US" sz="1600" b="1" spc="-15" dirty="0">
                <a:latin typeface="Arial"/>
                <a:cs typeface="Arial"/>
              </a:rPr>
              <a:t>with highest score</a:t>
            </a:r>
          </a:p>
          <a:p>
            <a:pPr marL="0" marR="0">
              <a:lnSpc>
                <a:spcPts val="2665"/>
              </a:lnSpc>
              <a:spcBef>
                <a:spcPts val="215"/>
              </a:spcBef>
              <a:spcAft>
                <a:spcPts val="0"/>
              </a:spcAft>
            </a:pPr>
            <a:endParaRPr lang="en-US" sz="2000" b="1" spc="-15" dirty="0">
              <a:solidFill>
                <a:srgbClr val="4B2E83"/>
              </a:solidFill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8FE9A0-501B-4030-9315-D8F7DDB3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ts val="3946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4B2E83"/>
                </a:solidFill>
                <a:latin typeface="Arial Black"/>
                <a:cs typeface="Arial Black"/>
              </a:rPr>
              <a:t>Multi-Class</a:t>
            </a:r>
            <a:r>
              <a:rPr lang="en-US" sz="2400" spc="30" dirty="0">
                <a:solidFill>
                  <a:srgbClr val="4B2E83"/>
                </a:solidFill>
                <a:latin typeface="Arial Black"/>
                <a:cs typeface="Arial Black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 Black"/>
                <a:cs typeface="Arial Black"/>
              </a:rPr>
              <a:t>Classification</a:t>
            </a:r>
            <a:r>
              <a:rPr lang="en-US" sz="2400" spc="46" dirty="0">
                <a:solidFill>
                  <a:srgbClr val="4B2E83"/>
                </a:solidFill>
                <a:latin typeface="Arial Black"/>
                <a:cs typeface="Arial Black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 Black"/>
                <a:cs typeface="Arial Black"/>
              </a:rPr>
              <a:t>–</a:t>
            </a:r>
            <a:r>
              <a:rPr lang="en-US" sz="2400" spc="240" dirty="0">
                <a:solidFill>
                  <a:srgbClr val="4B2E8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 Black"/>
                <a:cs typeface="Arial Black"/>
              </a:rPr>
              <a:t>One vs.</a:t>
            </a:r>
            <a:r>
              <a:rPr lang="en-US" sz="2400" spc="34" dirty="0">
                <a:solidFill>
                  <a:srgbClr val="4B2E83"/>
                </a:solidFill>
                <a:latin typeface="Arial Black"/>
                <a:cs typeface="Arial Black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 Black"/>
                <a:cs typeface="Arial Black"/>
              </a:rPr>
              <a:t>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6C89F-2306-47E8-B2EC-3B6164BC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4816642"/>
            <a:ext cx="34099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45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E5649-48E6-4766-B462-5788DF636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928280" cy="2530473"/>
          </a:xfrm>
        </p:spPr>
        <p:txBody>
          <a:bodyPr/>
          <a:lstStyle/>
          <a:p>
            <a:pPr marL="0" marR="0">
              <a:lnSpc>
                <a:spcPts val="266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4B2E83"/>
                </a:solidFill>
                <a:latin typeface="Arial"/>
                <a:cs typeface="Arial"/>
              </a:rPr>
              <a:t>A</a:t>
            </a:r>
            <a:r>
              <a:rPr lang="en-US" sz="2800" spc="-108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rgbClr val="4B2E83"/>
                </a:solidFill>
                <a:latin typeface="Arial"/>
                <a:cs typeface="Arial"/>
              </a:rPr>
              <a:t>second</a:t>
            </a:r>
            <a:r>
              <a:rPr lang="en-US" sz="2800" spc="-34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rgbClr val="4B2E83"/>
                </a:solidFill>
                <a:latin typeface="Arial"/>
                <a:cs typeface="Arial"/>
              </a:rPr>
              <a:t>strategy</a:t>
            </a:r>
            <a:r>
              <a:rPr lang="en-US" sz="2800" spc="-36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rgbClr val="4B2E83"/>
                </a:solidFill>
                <a:latin typeface="Arial"/>
                <a:cs typeface="Arial"/>
              </a:rPr>
              <a:t>is One</a:t>
            </a:r>
            <a:r>
              <a:rPr lang="en-US" sz="2800" spc="-31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rgbClr val="4B2E83"/>
                </a:solidFill>
                <a:latin typeface="Arial"/>
                <a:cs typeface="Arial"/>
              </a:rPr>
              <a:t>vs.</a:t>
            </a:r>
            <a:r>
              <a:rPr lang="en-US" sz="2800" spc="-12" dirty="0">
                <a:solidFill>
                  <a:srgbClr val="4B2E83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rgbClr val="4B2E83"/>
                </a:solidFill>
                <a:latin typeface="Arial"/>
                <a:cs typeface="Arial"/>
              </a:rPr>
              <a:t>One</a:t>
            </a:r>
          </a:p>
          <a:p>
            <a:pPr marL="0" marR="0">
              <a:lnSpc>
                <a:spcPts val="2665"/>
              </a:lnSpc>
              <a:spcBef>
                <a:spcPts val="215"/>
              </a:spcBef>
              <a:spcAft>
                <a:spcPts val="0"/>
              </a:spcAft>
            </a:pPr>
            <a:r>
              <a:rPr lang="en-US" sz="2800" b="1" spc="-15" dirty="0">
                <a:solidFill>
                  <a:srgbClr val="4B2E83"/>
                </a:solidFill>
                <a:latin typeface="Arial"/>
                <a:cs typeface="Arial"/>
              </a:rPr>
              <a:t>Training</a:t>
            </a:r>
          </a:p>
          <a:p>
            <a:pPr marL="300038" lvl="1">
              <a:lnSpc>
                <a:spcPts val="2665"/>
              </a:lnSpc>
              <a:spcBef>
                <a:spcPts val="215"/>
              </a:spcBef>
            </a:pPr>
            <a:r>
              <a:rPr lang="en-US" sz="2200" spc="-15" dirty="0">
                <a:latin typeface="Arial"/>
                <a:cs typeface="Arial"/>
              </a:rPr>
              <a:t>Fit a binary classifier for every pair of classes. Therefore, if there are N classes, we need N*(N-1)/2 </a:t>
            </a:r>
            <a:r>
              <a:rPr lang="en-US" sz="2800" dirty="0">
                <a:latin typeface="Arial"/>
                <a:cs typeface="Arial"/>
              </a:rPr>
              <a:t>classifiers</a:t>
            </a:r>
          </a:p>
          <a:p>
            <a:pPr marL="0" marR="0">
              <a:lnSpc>
                <a:spcPts val="2665"/>
              </a:lnSpc>
              <a:spcBef>
                <a:spcPts val="233"/>
              </a:spcBef>
              <a:spcAft>
                <a:spcPts val="0"/>
              </a:spcAft>
            </a:pPr>
            <a:r>
              <a:rPr lang="en-US" sz="2800" b="1" dirty="0">
                <a:latin typeface="Arial"/>
                <a:cs typeface="Arial"/>
              </a:rPr>
              <a:t>Prediction</a:t>
            </a:r>
          </a:p>
          <a:p>
            <a:pPr marL="300038" lvl="1">
              <a:lnSpc>
                <a:spcPts val="2665"/>
              </a:lnSpc>
              <a:spcBef>
                <a:spcPts val="233"/>
              </a:spcBef>
            </a:pPr>
            <a:r>
              <a:rPr lang="en-US" sz="2200" dirty="0">
                <a:latin typeface="Arial"/>
                <a:cs typeface="Arial"/>
              </a:rPr>
              <a:t>A voting scheme is applied</a:t>
            </a:r>
          </a:p>
          <a:p>
            <a:pPr marL="300038" lvl="1">
              <a:lnSpc>
                <a:spcPts val="2665"/>
              </a:lnSpc>
              <a:spcBef>
                <a:spcPts val="233"/>
              </a:spcBef>
            </a:pPr>
            <a:r>
              <a:rPr lang="en-US" sz="2200" dirty="0">
                <a:latin typeface="Arial"/>
                <a:cs typeface="Arial"/>
              </a:rPr>
              <a:t>All N*(N-1)/2 classifiers are applied to an unseen sample and the </a:t>
            </a:r>
            <a:r>
              <a:rPr lang="en-US" sz="1600" spc="-15" dirty="0">
                <a:latin typeface="Arial"/>
                <a:cs typeface="Arial"/>
              </a:rPr>
              <a:t>class that gets the highest number of votes is selected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8FE9A0-501B-4030-9315-D8F7DDB3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ts val="3946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4B2E83"/>
                </a:solidFill>
                <a:latin typeface="Arial Black"/>
                <a:cs typeface="Arial Black"/>
              </a:rPr>
              <a:t>Multi-Class</a:t>
            </a:r>
            <a:r>
              <a:rPr lang="en-US" sz="2400" spc="30" dirty="0">
                <a:solidFill>
                  <a:srgbClr val="4B2E83"/>
                </a:solidFill>
                <a:latin typeface="Arial Black"/>
                <a:cs typeface="Arial Black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 Black"/>
                <a:cs typeface="Arial Black"/>
              </a:rPr>
              <a:t>Classification</a:t>
            </a:r>
            <a:r>
              <a:rPr lang="en-US" sz="2400" spc="46" dirty="0">
                <a:solidFill>
                  <a:srgbClr val="4B2E83"/>
                </a:solidFill>
                <a:latin typeface="Arial Black"/>
                <a:cs typeface="Arial Black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 Black"/>
                <a:cs typeface="Arial Black"/>
              </a:rPr>
              <a:t>–</a:t>
            </a:r>
            <a:r>
              <a:rPr lang="en-US" sz="2400" spc="240" dirty="0">
                <a:solidFill>
                  <a:srgbClr val="4B2E8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 Black"/>
                <a:cs typeface="Arial Black"/>
              </a:rPr>
              <a:t>One vs.</a:t>
            </a:r>
            <a:r>
              <a:rPr lang="en-US" sz="2400" spc="34" dirty="0">
                <a:solidFill>
                  <a:srgbClr val="4B2E83"/>
                </a:solidFill>
                <a:latin typeface="Arial Black"/>
                <a:cs typeface="Arial Black"/>
              </a:rPr>
              <a:t> </a:t>
            </a:r>
            <a:r>
              <a:rPr lang="en-US" sz="2400" dirty="0">
                <a:solidFill>
                  <a:srgbClr val="4B2E83"/>
                </a:solidFill>
                <a:latin typeface="Arial Black"/>
                <a:cs typeface="Arial Black"/>
              </a:rPr>
              <a:t>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520F0-171E-4963-A212-E2CC9BB1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579073"/>
            <a:ext cx="3773404" cy="215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21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Fitting means </a:t>
            </a:r>
            <a:r>
              <a:rPr lang="en-US" b="1" dirty="0"/>
              <a:t>learning</a:t>
            </a:r>
            <a:r>
              <a:rPr lang="en-US" dirty="0"/>
              <a:t> when we call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.fit()</a:t>
            </a:r>
            <a:r>
              <a:rPr lang="en-US" dirty="0"/>
              <a:t> method</a:t>
            </a:r>
          </a:p>
          <a:p>
            <a:r>
              <a:rPr lang="en-US" dirty="0"/>
              <a:t>If a model performs poorly on the training data, then it almost certainly will perform poorly on the test data as well: we say the model is </a:t>
            </a:r>
            <a:r>
              <a:rPr lang="en-US" b="1" dirty="0" err="1"/>
              <a:t>underfitting</a:t>
            </a:r>
            <a:r>
              <a:rPr lang="en-US" dirty="0"/>
              <a:t> (not learning enough)</a:t>
            </a:r>
          </a:p>
          <a:p>
            <a:r>
              <a:rPr lang="en-US" dirty="0"/>
              <a:t>If a model performs well on the training data, but poorly on the test data: we say the model is </a:t>
            </a:r>
            <a:r>
              <a:rPr lang="en-US" b="1" dirty="0"/>
              <a:t>overfitting</a:t>
            </a:r>
            <a:r>
              <a:rPr lang="en-US" dirty="0"/>
              <a:t> (it's learning the signal but also "learning" the noise in the training data, and hence fails to generalize)</a:t>
            </a:r>
          </a:p>
          <a:p>
            <a:r>
              <a:rPr lang="en-US" dirty="0"/>
              <a:t>A good model is one that neither </a:t>
            </a:r>
            <a:r>
              <a:rPr lang="en-US" dirty="0" err="1"/>
              <a:t>underfits</a:t>
            </a:r>
            <a:r>
              <a:rPr lang="en-US" dirty="0"/>
              <a:t> nor </a:t>
            </a:r>
            <a:r>
              <a:rPr lang="en-US" dirty="0" err="1"/>
              <a:t>overfits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 err="1">
                <a:solidFill>
                  <a:srgbClr val="4B2E83"/>
                </a:solidFill>
                <a:latin typeface="Arial Black"/>
              </a:rPr>
              <a:t>Underfitting</a:t>
            </a:r>
            <a:r>
              <a:rPr lang="en-US" sz="2400" dirty="0">
                <a:solidFill>
                  <a:srgbClr val="4B2E83"/>
                </a:solidFill>
                <a:latin typeface="Arial Black"/>
              </a:rPr>
              <a:t> vs. Overfitting</a:t>
            </a:r>
          </a:p>
        </p:txBody>
      </p:sp>
    </p:spTree>
    <p:extLst>
      <p:ext uri="{BB962C8B-B14F-4D97-AF65-F5344CB8AC3E}">
        <p14:creationId xmlns:p14="http://schemas.microsoft.com/office/powerpoint/2010/main" val="3263392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and Complexity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More simple models tend to </a:t>
            </a:r>
            <a:r>
              <a:rPr lang="en-US" dirty="0" err="1"/>
              <a:t>underfit</a:t>
            </a:r>
            <a:r>
              <a:rPr lang="en-US" dirty="0"/>
              <a:t>, because they are more likely to oversimplify (not pick up enough signal) </a:t>
            </a:r>
          </a:p>
          <a:p>
            <a:pPr lvl="1"/>
            <a:r>
              <a:rPr lang="en-US" dirty="0"/>
              <a:t>Analogy: models can be prejudiced too, we call it </a:t>
            </a:r>
            <a:r>
              <a:rPr lang="en-US" b="1" dirty="0"/>
              <a:t>bias</a:t>
            </a:r>
            <a:endParaRPr lang="en-US" dirty="0"/>
          </a:p>
          <a:p>
            <a:r>
              <a:rPr lang="en-US" dirty="0"/>
              <a:t>Complex models tend to </a:t>
            </a:r>
            <a:r>
              <a:rPr lang="en-US" dirty="0" err="1"/>
              <a:t>overfit</a:t>
            </a:r>
            <a:r>
              <a:rPr lang="en-US" dirty="0"/>
              <a:t>, because they are so eager to pick up any signal that they also grab noise disguised as signal </a:t>
            </a:r>
          </a:p>
          <a:p>
            <a:pPr lvl="1"/>
            <a:r>
              <a:rPr lang="en-US" b="1" dirty="0"/>
              <a:t>Analogy:</a:t>
            </a:r>
            <a:r>
              <a:rPr lang="en-US" dirty="0"/>
              <a:t> people who </a:t>
            </a:r>
            <a:r>
              <a:rPr lang="en-US" b="1" dirty="0"/>
              <a:t>read too much into</a:t>
            </a:r>
            <a:r>
              <a:rPr lang="en-US" dirty="0"/>
              <a:t> something</a:t>
            </a:r>
          </a:p>
          <a:p>
            <a:r>
              <a:rPr lang="en-US" dirty="0"/>
              <a:t>The trick is to find the happy medium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/>
              <a:t>Everything should be made as simple as possible, but not simpler.</a:t>
            </a:r>
            <a:r>
              <a:rPr lang="en-US" sz="2000" dirty="0"/>
              <a:t> -</a:t>
            </a:r>
            <a:r>
              <a:rPr lang="en-US" sz="2000" b="1" dirty="0"/>
              <a:t>Albert Einstein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(also look up </a:t>
            </a:r>
            <a:r>
              <a:rPr lang="en-US" sz="2000" b="1" dirty="0"/>
              <a:t>Occam's Razor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0126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09600"/>
            <a:ext cx="7391400" cy="60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49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Hyper-Parameters?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Almost all algorithm have ways they can be "tuned" through different </a:t>
            </a:r>
            <a:r>
              <a:rPr lang="en-US" b="1" dirty="0"/>
              <a:t>hyper-parameter</a:t>
            </a:r>
            <a:r>
              <a:rPr lang="en-US" dirty="0"/>
              <a:t> choices</a:t>
            </a:r>
          </a:p>
          <a:p>
            <a:r>
              <a:rPr lang="en-US" dirty="0"/>
              <a:t>Some hyper-parameters are very generic, e.g. </a:t>
            </a:r>
            <a:r>
              <a:rPr lang="en-US" b="1" dirty="0"/>
              <a:t>learning rate</a:t>
            </a:r>
            <a:endParaRPr lang="en-US" dirty="0"/>
          </a:p>
          <a:p>
            <a:r>
              <a:rPr lang="en-US" dirty="0"/>
              <a:t>Most hyper-parameters are algorithm-specific, such as </a:t>
            </a:r>
          </a:p>
          <a:p>
            <a:pPr lvl="1"/>
            <a:r>
              <a:rPr lang="en-US" dirty="0"/>
              <a:t>For tree-based algorithms: tree depth, min leaf size</a:t>
            </a:r>
          </a:p>
          <a:p>
            <a:r>
              <a:rPr lang="en-US" dirty="0"/>
              <a:t>ML algorithms </a:t>
            </a:r>
            <a:r>
              <a:rPr lang="en-US" b="1" dirty="0"/>
              <a:t>cannot</a:t>
            </a:r>
            <a:r>
              <a:rPr lang="en-US" dirty="0"/>
              <a:t> directly learn optimal hyper-parameter values during training</a:t>
            </a:r>
          </a:p>
          <a:p>
            <a:r>
              <a:rPr lang="en-US" dirty="0"/>
              <a:t>If we don't specify them, they usually default to "reasonable" values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47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 two strategies for multiclass classification (lab).</a:t>
            </a:r>
          </a:p>
          <a:p>
            <a:r>
              <a:rPr lang="en-US" dirty="0"/>
              <a:t>Apply implementation to data set .</a:t>
            </a:r>
          </a:p>
          <a:p>
            <a:r>
              <a:rPr lang="en-US" dirty="0"/>
              <a:t>Apply insights gained from exploring a real-world case to thinking about how to address real-world problems, starting with a machine learning problem, then applying techniques.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By the end of this lesson, you should be able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42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 how do we know what hyper-parameter values to pick? </a:t>
            </a:r>
          </a:p>
          <a:p>
            <a:pPr lvl="1"/>
            <a:r>
              <a:rPr lang="en-US" dirty="0"/>
              <a:t>Mostly through trial and error, also called </a:t>
            </a:r>
            <a:r>
              <a:rPr lang="en-US" b="1" dirty="0"/>
              <a:t>model selection</a:t>
            </a:r>
            <a:r>
              <a:rPr lang="en-US" dirty="0"/>
              <a:t> </a:t>
            </a:r>
          </a:p>
          <a:p>
            <a:r>
              <a:rPr lang="en-US" dirty="0"/>
              <a:t>If we want to tune our hyper-parameters, we also need </a:t>
            </a:r>
            <a:r>
              <a:rPr lang="en-US" b="1" dirty="0"/>
              <a:t>validation data</a:t>
            </a:r>
            <a:r>
              <a:rPr lang="en-US" dirty="0"/>
              <a:t> in addition to training and testing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many models, each with different hyper-parameters, and evaluate their performance on the validation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model that performs best on the validation data wins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how the winner model performs on the test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770104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b="1" dirty="0"/>
                  <a:t>Reduces overfitting</a:t>
                </a:r>
                <a:r>
                  <a:rPr lang="en-US" dirty="0"/>
                  <a:t> and the extent of it can be adjusted or </a:t>
                </a:r>
                <a:r>
                  <a:rPr lang="en-US" b="1" dirty="0"/>
                  <a:t>tuned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Instead of minimizing prediction error only, minimize </a:t>
                </a:r>
                <a:r>
                  <a:rPr lang="en-US" b="1" dirty="0"/>
                  <a:t>prediction error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b="1" dirty="0"/>
                  <a:t> + a penalty term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 where the penalty term is higher when model coefficients are higher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minimize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actua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predicted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Prefers models with </a:t>
                </a:r>
                <a:r>
                  <a:rPr lang="en-US" b="1" dirty="0"/>
                  <a:t>smaller coefficients</a:t>
                </a:r>
                <a:r>
                  <a:rPr lang="en-US" dirty="0"/>
                  <a:t> (features must be normalized), </a:t>
                </a:r>
                <a:r>
                  <a:rPr lang="en-US" b="1" dirty="0"/>
                  <a:t>unless</a:t>
                </a:r>
                <a:r>
                  <a:rPr lang="en-US" dirty="0"/>
                  <a:t> they significantly improve prediction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725" t="-1062" r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116855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hart Placeholder 6"/>
          <p:cNvPicPr>
            <a:picLocks noGrp="1" noChangeAspect="1"/>
          </p:cNvPicPr>
          <p:nvPr>
            <p:ph type="chart" sz="quarter" idx="12"/>
          </p:nvPr>
        </p:nvPicPr>
        <p:blipFill>
          <a:blip r:embed="rId3"/>
          <a:stretch>
            <a:fillRect/>
          </a:stretch>
        </p:blipFill>
        <p:spPr>
          <a:xfrm>
            <a:off x="6386952" y="2133600"/>
            <a:ext cx="5316538" cy="30013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vs L2 Norm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sharp edges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round edges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can drop features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4"/>
                <a:stretch>
                  <a:fillRect l="-1540" t="-971" r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153400" y="5334000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source: Elements of Statistical Learning</a:t>
            </a:r>
          </a:p>
        </p:txBody>
      </p:sp>
    </p:spTree>
    <p:extLst>
      <p:ext uri="{BB962C8B-B14F-4D97-AF65-F5344CB8AC3E}">
        <p14:creationId xmlns:p14="http://schemas.microsoft.com/office/powerpoint/2010/main" val="252474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79073" y="1736726"/>
                <a:ext cx="9407927" cy="4015497"/>
              </a:xfrm>
            </p:spPr>
            <p:txBody>
              <a:bodyPr/>
              <a:lstStyle/>
              <a:p>
                <a:r>
                  <a:rPr lang="en-US" b="1" dirty="0"/>
                  <a:t>L2 regularization </a:t>
                </a:r>
                <a:r>
                  <a:rPr lang="en-US" dirty="0"/>
                  <a:t>(such as in </a:t>
                </a:r>
                <a:r>
                  <a:rPr lang="en-US" b="1" dirty="0"/>
                  <a:t>ridge regression</a:t>
                </a:r>
                <a:r>
                  <a:rPr lang="en-US" dirty="0"/>
                  <a:t>) is good when we have fewer and more relevant features and we want to keep all</a:t>
                </a:r>
              </a:p>
              <a:p>
                <a:r>
                  <a:rPr lang="en-US" b="1" dirty="0"/>
                  <a:t>L1 regularization </a:t>
                </a:r>
                <a:r>
                  <a:rPr lang="en-US" dirty="0"/>
                  <a:t>(such as in </a:t>
                </a:r>
                <a:r>
                  <a:rPr lang="en-US" b="1" dirty="0"/>
                  <a:t>lasso regression</a:t>
                </a:r>
                <a:r>
                  <a:rPr lang="en-US" dirty="0"/>
                  <a:t>) is good when we have lot's of features and many are probably not relevant</a:t>
                </a:r>
              </a:p>
              <a:p>
                <a:r>
                  <a:rPr lang="en-US" dirty="0"/>
                  <a:t>We can also combine </a:t>
                </a:r>
                <a:r>
                  <a:rPr lang="en-US" b="1" dirty="0"/>
                  <a:t>L1 regularization </a:t>
                </a:r>
                <a:r>
                  <a:rPr lang="en-US" dirty="0"/>
                  <a:t>and </a:t>
                </a:r>
                <a:r>
                  <a:rPr lang="en-US" b="1" dirty="0"/>
                  <a:t>L2 regularization</a:t>
                </a:r>
                <a:r>
                  <a:rPr lang="en-US" dirty="0"/>
                  <a:t>, such as in </a:t>
                </a:r>
                <a:r>
                  <a:rPr lang="en-US" b="1" dirty="0"/>
                  <a:t>elastic-net regression</a:t>
                </a:r>
                <a:r>
                  <a:rPr lang="en-US" dirty="0"/>
                  <a:t>, where we tune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addition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model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model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model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79073" y="1736726"/>
                <a:ext cx="9407927" cy="4015497"/>
              </a:xfrm>
              <a:blipFill>
                <a:blip r:embed="rId3"/>
                <a:stretch>
                  <a:fillRect l="-842" t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499981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9407927" cy="40154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 why not combine test data and validation data? </a:t>
            </a:r>
          </a:p>
          <a:p>
            <a:r>
              <a:rPr lang="en-US" dirty="0"/>
              <a:t>Because the test data is used </a:t>
            </a:r>
            <a:r>
              <a:rPr lang="en-US" b="1" dirty="0"/>
              <a:t>once</a:t>
            </a:r>
            <a:r>
              <a:rPr lang="en-US" dirty="0"/>
              <a:t> with the </a:t>
            </a:r>
            <a:r>
              <a:rPr lang="en-US" b="1" dirty="0"/>
              <a:t>final model</a:t>
            </a:r>
            <a:r>
              <a:rPr lang="en-US" dirty="0"/>
              <a:t> to get an </a:t>
            </a:r>
            <a:r>
              <a:rPr lang="en-US" b="1" dirty="0"/>
              <a:t>unbiased estimate</a:t>
            </a:r>
            <a:r>
              <a:rPr lang="en-US" dirty="0"/>
              <a:t> of performance (prediction error)</a:t>
            </a:r>
          </a:p>
          <a:p>
            <a:r>
              <a:rPr lang="en-US" dirty="0"/>
              <a:t>The validation data is used </a:t>
            </a:r>
            <a:r>
              <a:rPr lang="en-US" b="1" dirty="0"/>
              <a:t>many times</a:t>
            </a:r>
            <a:r>
              <a:rPr lang="en-US" dirty="0"/>
              <a:t> so we can compare the performance of models trained with different sets of hyper-parameters, a.k.a. </a:t>
            </a:r>
            <a:r>
              <a:rPr lang="en-US" b="1" dirty="0"/>
              <a:t>hyper-parameter tuning</a:t>
            </a:r>
            <a:r>
              <a:rPr lang="en-US" dirty="0"/>
              <a:t> </a:t>
            </a:r>
          </a:p>
          <a:p>
            <a:r>
              <a:rPr lang="en-US" dirty="0"/>
              <a:t>If we also use the test data to tune hyper-parameters, we are over-using it and its estimate of performance will not be so unbiased anymore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vs.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247024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Choose number of folds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Train k times, each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folds to train and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th to evaluate</a:t>
                </a:r>
              </a:p>
              <a:p>
                <a:r>
                  <a:rPr lang="en-US" dirty="0"/>
                  <a:t>Aggregate the evaluation results from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models into one measure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1540" t="-1110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736725"/>
            <a:ext cx="4764869" cy="33004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31867" y="5372972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source: sciit-learn.org</a:t>
            </a:r>
          </a:p>
        </p:txBody>
      </p:sp>
    </p:spTree>
    <p:extLst>
      <p:ext uri="{BB962C8B-B14F-4D97-AF65-F5344CB8AC3E}">
        <p14:creationId xmlns:p14="http://schemas.microsoft.com/office/powerpoint/2010/main" val="3592984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98964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9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09600"/>
            <a:ext cx="88392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52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79073" y="1736727"/>
            <a:ext cx="9407927" cy="473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It's really not that confusing!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2438400"/>
          <a:ext cx="8153400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3205170008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3967975352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258586795"/>
                    </a:ext>
                  </a:extLst>
                </a:gridCol>
              </a:tblGrid>
              <a:tr h="574040">
                <a:tc>
                  <a:txBody>
                    <a:bodyPr/>
                    <a:lstStyle/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predicted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predicted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619191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actually positve</a:t>
                      </a:r>
                      <a:endParaRPr lang="en-US" sz="18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true positive TP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negative FN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468773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actually negative</a:t>
                      </a:r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positive FP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true negative TN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70204"/>
                  </a:ext>
                </a:extLst>
              </a:tr>
            </a:tbl>
          </a:graphicData>
        </a:graphic>
      </p:graphicFrame>
      <p:sp>
        <p:nvSpPr>
          <p:cNvPr id="5" name="Text Placeholder 1"/>
          <p:cNvSpPr txBox="1">
            <a:spLocks/>
          </p:cNvSpPr>
          <p:nvPr/>
        </p:nvSpPr>
        <p:spPr>
          <a:xfrm>
            <a:off x="895677" y="4724400"/>
            <a:ext cx="9407927" cy="14478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600" b="0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b="0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TP/FP/TN/FN</a:t>
            </a:r>
          </a:p>
          <a:p>
            <a:r>
              <a:rPr lang="en-US" dirty="0"/>
              <a:t>The second letter indicates what the prediction was</a:t>
            </a:r>
          </a:p>
          <a:p>
            <a:r>
              <a:rPr lang="en-US" dirty="0"/>
              <a:t>The first letter indicates if the prediction was right or not</a:t>
            </a:r>
          </a:p>
        </p:txBody>
      </p:sp>
    </p:spTree>
    <p:extLst>
      <p:ext uri="{BB962C8B-B14F-4D97-AF65-F5344CB8AC3E}">
        <p14:creationId xmlns:p14="http://schemas.microsoft.com/office/powerpoint/2010/main" val="2325595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9407927" cy="401549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We saw there a binary classification model can make two kinds of errors: FP and FN</a:t>
            </a:r>
          </a:p>
          <a:p>
            <a:r>
              <a:rPr lang="en-US" dirty="0"/>
              <a:t>For the following scenarios, say what kind of error is more costly (use common sense)</a:t>
            </a:r>
          </a:p>
          <a:p>
            <a:pPr lvl="1"/>
            <a:r>
              <a:rPr lang="en-US" b="1" dirty="0"/>
              <a:t>Credit card fraud detection</a:t>
            </a:r>
            <a:r>
              <a:rPr lang="en-US" dirty="0"/>
              <a:t>: someone impersonates you to use your credit card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Medical diagnosis</a:t>
            </a:r>
            <a:r>
              <a:rPr lang="en-US" dirty="0"/>
              <a:t>: finding out who has a disease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Information retrieval</a:t>
            </a:r>
            <a:r>
              <a:rPr lang="en-US" dirty="0"/>
              <a:t>: finding relevant web pages based on a search query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7889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dirty="0"/>
              <a:t>Lesson 01: Introduction to Advanced Machine Learning</a:t>
            </a:r>
          </a:p>
          <a:p>
            <a:r>
              <a:rPr lang="en-US" sz="2200" dirty="0"/>
              <a:t>Lesson 02: Decision Tree</a:t>
            </a:r>
          </a:p>
          <a:p>
            <a:r>
              <a:rPr lang="en-US" sz="2200" dirty="0"/>
              <a:t>Lesson 03: Random Forest &amp; Gradient Boosted Trees</a:t>
            </a:r>
          </a:p>
          <a:p>
            <a:r>
              <a:rPr lang="en-US" sz="2200" dirty="0"/>
              <a:t>Lesson 04: Support Vector Machine</a:t>
            </a:r>
          </a:p>
          <a:p>
            <a:r>
              <a:rPr lang="en-US" sz="2200" dirty="0"/>
              <a:t>Lesson 05: Stacking and Blending</a:t>
            </a:r>
          </a:p>
          <a:p>
            <a:r>
              <a:rPr lang="en-US" sz="2200" dirty="0"/>
              <a:t>Lesson 06: Unsupervised Learning</a:t>
            </a:r>
          </a:p>
          <a:p>
            <a:r>
              <a:rPr lang="en-US" sz="2200" dirty="0"/>
              <a:t>Lesson 07: Natural Language Processing</a:t>
            </a:r>
          </a:p>
          <a:p>
            <a:r>
              <a:rPr lang="en-US" sz="2200" dirty="0"/>
              <a:t>Lesson 08: Recommendation Systems</a:t>
            </a:r>
          </a:p>
          <a:p>
            <a:r>
              <a:rPr lang="en-US" sz="2200" dirty="0"/>
              <a:t>Lesson 09: Modeling </a:t>
            </a:r>
            <a:r>
              <a:rPr lang="en-US" sz="2200" dirty="0" err="1"/>
              <a:t>Explainability</a:t>
            </a:r>
            <a:endParaRPr lang="en-US" sz="2200" dirty="0"/>
          </a:p>
          <a:p>
            <a:r>
              <a:rPr lang="en-US" sz="2200" dirty="0"/>
              <a:t>Lesson 10: Building Machine Learning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404351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hart Placeholder 6"/>
          <p:cNvPicPr>
            <a:picLocks noGrp="1" noChangeAspect="1"/>
          </p:cNvPicPr>
          <p:nvPr>
            <p:ph type="chart" sz="quarter" idx="12"/>
          </p:nvPr>
        </p:nvPicPr>
        <p:blipFill>
          <a:blip r:embed="rId2"/>
          <a:stretch>
            <a:fillRect/>
          </a:stretch>
        </p:blipFill>
        <p:spPr>
          <a:xfrm>
            <a:off x="8382000" y="76200"/>
            <a:ext cx="3650693" cy="66407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Precision</a:t>
            </a:r>
            <a:r>
              <a:rPr lang="en-US" dirty="0"/>
              <a:t> is the percentage of positive predictions that were actually positive</a:t>
            </a:r>
          </a:p>
          <a:p>
            <a:r>
              <a:rPr lang="en-US" b="1" dirty="0"/>
              <a:t>Recall</a:t>
            </a:r>
            <a:r>
              <a:rPr lang="en-US" dirty="0"/>
              <a:t> is the percentage of positive cases that we correctly predicted as such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87000" y="6578487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source: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Wikipedia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51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spcAft>
                    <a:spcPts val="1800"/>
                  </a:spcAft>
                </a:pPr>
                <a:r>
                  <a:rPr lang="en-US" dirty="0"/>
                  <a:t>For rare events usually TN far exceeds TP, FN, or FP, inflating accuracy, but precision and recall don't have TN in it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Accuracy,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2324114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Here's an analogy that shows why we should evaluate a classification model's accuracy using </a:t>
            </a:r>
            <a:r>
              <a:rPr lang="en-US" b="1" dirty="0"/>
              <a:t>both</a:t>
            </a:r>
            <a:r>
              <a:rPr lang="en-US" dirty="0"/>
              <a:t> precision and recall:</a:t>
            </a:r>
          </a:p>
          <a:p>
            <a:r>
              <a:rPr lang="en-US" dirty="0"/>
              <a:t>When you stand witness in a court of law, you are asked to tell the truth: </a:t>
            </a:r>
          </a:p>
          <a:p>
            <a:pPr lvl="1"/>
            <a:r>
              <a:rPr lang="en-US" b="1" dirty="0"/>
              <a:t>The whole truth</a:t>
            </a:r>
            <a:r>
              <a:rPr lang="en-US" dirty="0"/>
              <a:t>: no lie of omission</a:t>
            </a:r>
          </a:p>
          <a:p>
            <a:pPr lvl="1"/>
            <a:r>
              <a:rPr lang="en-US" b="1" dirty="0"/>
              <a:t>Nothing but the truth</a:t>
            </a:r>
            <a:r>
              <a:rPr lang="en-US" dirty="0"/>
              <a:t>: no lies</a:t>
            </a:r>
          </a:p>
          <a:p>
            <a:r>
              <a:rPr lang="en-US" dirty="0"/>
              <a:t>Relate the above two statements to precision and recall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537746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time</a:t>
            </a:r>
          </a:p>
        </p:txBody>
      </p:sp>
    </p:spTree>
    <p:extLst>
      <p:ext uri="{BB962C8B-B14F-4D97-AF65-F5344CB8AC3E}">
        <p14:creationId xmlns:p14="http://schemas.microsoft.com/office/powerpoint/2010/main" val="1969634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1719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EF26A8-15A8-4ACC-89C9-307BF9D8DD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Name and current role</a:t>
            </a:r>
          </a:p>
          <a:p>
            <a:r>
              <a:rPr lang="en-US" dirty="0"/>
              <a:t>Why enrolled in data science certificate</a:t>
            </a:r>
          </a:p>
          <a:p>
            <a:r>
              <a:rPr lang="en-US" dirty="0"/>
              <a:t>Course and program expectations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0C2FD-CB35-4733-B7F8-8DF2078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9493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30A33-9CC4-429C-A137-DFE3A653A2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On average, we spend about 40% on lecture and 60% on hands-on</a:t>
            </a:r>
          </a:p>
          <a:p>
            <a:r>
              <a:rPr lang="en-US" dirty="0"/>
              <a:t>Let's have frequent discussions during the session and share diverse perspectives</a:t>
            </a:r>
          </a:p>
          <a:p>
            <a:r>
              <a:rPr lang="en-US" dirty="0"/>
              <a:t>Let's take frequent short breaks to fit online format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7B440-FED0-4E04-B2C5-EFF1DDC3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</a:t>
            </a:r>
          </a:p>
        </p:txBody>
      </p:sp>
    </p:spTree>
    <p:extLst>
      <p:ext uri="{BB962C8B-B14F-4D97-AF65-F5344CB8AC3E}">
        <p14:creationId xmlns:p14="http://schemas.microsoft.com/office/powerpoint/2010/main" val="358534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30A33-9CC4-429C-A137-DFE3A653A2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Pay attention during class and ask questions</a:t>
            </a:r>
          </a:p>
          <a:p>
            <a:r>
              <a:rPr lang="en-US" dirty="0"/>
              <a:t>Run notebooks alongside but don't let it distract you too much</a:t>
            </a:r>
          </a:p>
          <a:p>
            <a:r>
              <a:rPr lang="en-US" dirty="0"/>
              <a:t>Learn from peers by participating in discussion boards and by sharing your code after assignment due dates</a:t>
            </a:r>
          </a:p>
          <a:p>
            <a:r>
              <a:rPr lang="en-US" dirty="0"/>
              <a:t>Do your best not to fall behind, because lessons build on each other</a:t>
            </a:r>
          </a:p>
          <a:p>
            <a:r>
              <a:rPr lang="en-US" dirty="0"/>
              <a:t>Basic to intermediate Python programming concepts should be second nature by now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7B440-FED0-4E04-B2C5-EFF1DDC3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383504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30A33-9CC4-429C-A137-DFE3A653A2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Assignments are due by 11:59 PM one week after lecture</a:t>
            </a:r>
          </a:p>
          <a:p>
            <a:r>
              <a:rPr lang="en-US" dirty="0"/>
              <a:t>I will make no exceptions about assignment due dates</a:t>
            </a:r>
          </a:p>
          <a:p>
            <a:r>
              <a:rPr lang="en-US" dirty="0"/>
              <a:t>Questions about the assignments should be posted on the discussion board on Canvas, where instructional team will answer them (or students if they wish)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7B440-FED0-4E04-B2C5-EFF1DDC3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Assignments, quizzes and milestones</a:t>
            </a:r>
          </a:p>
        </p:txBody>
      </p:sp>
    </p:spTree>
    <p:extLst>
      <p:ext uri="{BB962C8B-B14F-4D97-AF65-F5344CB8AC3E}">
        <p14:creationId xmlns:p14="http://schemas.microsoft.com/office/powerpoint/2010/main" val="6380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30A33-9CC4-429C-A137-DFE3A653A2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Your code should run from start to finish, so once you finish the assignment, restart the notebook and run again to make sure nothing breaks</a:t>
            </a:r>
          </a:p>
          <a:p>
            <a:r>
              <a:rPr lang="en-US" dirty="0"/>
              <a:t>Each step in the assignment should include (1) one code cell with a few comments in the code to point out key parts, and (2) a Markdown cell explaining your reasoning and (3) a Markdown cell explaining your conclusions</a:t>
            </a:r>
          </a:p>
          <a:p>
            <a:r>
              <a:rPr lang="en-US" dirty="0"/>
              <a:t>Someone who doesn't know Python could still be able to read through and understand the analysis</a:t>
            </a:r>
          </a:p>
          <a:p>
            <a:r>
              <a:rPr lang="en-US" dirty="0"/>
              <a:t>When faced with ambiguity, you are free to make assumptions as long as you (1) clearly state your assumptions and (2) it is a reasonable assumption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7B440-FED0-4E04-B2C5-EFF1DDC3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a great assignment</a:t>
            </a:r>
          </a:p>
        </p:txBody>
      </p:sp>
    </p:spTree>
    <p:extLst>
      <p:ext uri="{BB962C8B-B14F-4D97-AF65-F5344CB8AC3E}">
        <p14:creationId xmlns:p14="http://schemas.microsoft.com/office/powerpoint/2010/main" val="36310570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2 - &amp;quot;Today's Agenda&amp;quot;&quot;/&gt;&lt;property id=&quot;20307&quot; value=&quot;257&quot;/&gt;&lt;/object&gt;&lt;object type=&quot;3&quot; unique_id=&quot;12062&quot;&gt;&lt;property id=&quot;20148&quot; value=&quot;5&quot;/&gt;&lt;property id=&quot;20300&quot; value=&quot;Slide 4 - &amp;quot;Course Overview&amp;quot;&quot;/&gt;&lt;property id=&quot;20307&quot; value=&quot;259&quot;/&gt;&lt;/object&gt;&lt;object type=&quot;3&quot; unique_id=&quot;12063&quot;&gt;&lt;property id=&quot;20148&quot; value=&quot;5&quot;/&gt;&lt;property id=&quot;20300&quot; value=&quot;Slide 5 - &amp;quot;Break time&amp;quot;&quot;/&gt;&lt;property id=&quot;20307&quot; value=&quot;260&quot;/&gt;&lt;/object&gt;&lt;object type=&quot;3&quot; unique_id=&quot;12064&quot;&gt;&lt;property id=&quot;20148&quot; value=&quot;5&quot;/&gt;&lt;property id=&quot;20300&quot; value=&quot;Slide 6 - &amp;quot;Coding Environment&amp;quot;&quot;/&gt;&lt;property id=&quot;20307&quot; value=&quot;261&quot;/&gt;&lt;/object&gt;&lt;object type=&quot;3&quot; unique_id=&quot;12065&quot;&gt;&lt;property id=&quot;20148&quot; value=&quot;5&quot;/&gt;&lt;property id=&quot;20300&quot; value=&quot;Slide 7 - &amp;quot;Notebook time&amp;quot;&quot;/&gt;&lt;property id=&quot;20307&quot; value=&quot;262&quot;/&gt;&lt;/object&gt;&lt;object type=&quot;3&quot; unique_id=&quot;12327&quot;&gt;&lt;property id=&quot;20148&quot; value=&quot;5&quot;/&gt;&lt;property id=&quot;20300&quot; value=&quot;Slide 3&quot;/&gt;&lt;property id=&quot;20307&quot; value=&quot;280&quot;/&gt;&lt;/object&gt;&lt;object type=&quot;3&quot; unique_id=&quot;12328&quot;&gt;&lt;property id=&quot;20148&quot; value=&quot;5&quot;/&gt;&lt;property id=&quot;20300&quot; value=&quot;Slide 8 - &amp;quot;Data Science Skills&amp;quot;&quot;/&gt;&lt;property id=&quot;20307&quot; value=&quot;276&quot;/&gt;&lt;/object&gt;&lt;object type=&quot;3&quot; unique_id=&quot;12329&quot;&gt;&lt;property id=&quot;20148&quot; value=&quot;5&quot;/&gt;&lt;property id=&quot;20300&quot; value=&quot;Slide 9 - &amp;quot;The Data Science Process&amp;quot;&quot;/&gt;&lt;property id=&quot;20307&quot; value=&quot;277&quot;/&gt;&lt;/object&gt;&lt;object type=&quot;3&quot; unique_id=&quot;12330&quot;&gt;&lt;property id=&quot;20148&quot; value=&quot;5&quot;/&gt;&lt;property id=&quot;20300&quot; value=&quot;Slide 10&quot;/&gt;&lt;property id=&quot;20307&quot; value=&quot;278&quot;/&gt;&lt;/object&gt;&lt;object type=&quot;3&quot; unique_id=&quot;12331&quot;&gt;&lt;property id=&quot;20148&quot; value=&quot;5&quot;/&gt;&lt;property id=&quot;20300&quot; value=&quot;Slide 11 - &amp;quot;Break time&amp;quot;&quot;/&gt;&lt;property id=&quot;20307&quot; value=&quot;279&quot;/&gt;&lt;/object&gt;&lt;object type=&quot;3&quot; unique_id=&quot;12814&quot;&gt;&lt;property id=&quot;20148&quot; value=&quot;5&quot;/&gt;&lt;property id=&quot;20300&quot; value=&quot;Slide 1&quot;/&gt;&lt;property id=&quot;20307&quot; value=&quot;281&quot;/&gt;&lt;/object&gt;&lt;object type=&quot;3&quot; unique_id=&quot;13030&quot;&gt;&lt;property id=&quot;20148&quot; value=&quot;5&quot;/&gt;&lt;property id=&quot;20300&quot; value=&quot;Slide 12 - &amp;quot;What Is Machine Learning?&amp;quot;&quot;/&gt;&lt;property id=&quot;20307&quot; value=&quot;282&quot;/&gt;&lt;/object&gt;&lt;object type=&quot;3&quot; unique_id=&quot;13031&quot;&gt;&lt;property id=&quot;20148&quot; value=&quot;5&quot;/&gt;&lt;property id=&quot;20300&quot; value=&quot;Slide 13&quot;/&gt;&lt;property id=&quot;20307&quot; value=&quot;283&quot;/&gt;&lt;/object&gt;&lt;object type=&quot;3&quot; unique_id=&quot;13144&quot;&gt;&lt;property id=&quot;20148&quot; value=&quot;5&quot;/&gt;&lt;property id=&quot;20300&quot; value=&quot;Slide 14 - &amp;quot;Supervised Learning&amp;quot;&quot;/&gt;&lt;property id=&quot;20307&quot; value=&quot;284&quot;/&gt;&lt;/object&gt;&lt;object type=&quot;3&quot; unique_id=&quot;13145&quot;&gt;&lt;property id=&quot;20148&quot; value=&quot;5&quot;/&gt;&lt;property id=&quot;20300&quot; value=&quot;Slide 15 - &amp;quot;Discussion&amp;quot;&quot;/&gt;&lt;property id=&quot;20307&quot; value=&quot;285&quot;/&gt;&lt;/object&gt;&lt;object type=&quot;3&quot; unique_id=&quot;13146&quot;&gt;&lt;property id=&quot;20148&quot; value=&quot;5&quot;/&gt;&lt;property id=&quot;20300&quot; value=&quot;Slide 16 - &amp;quot; Unsupervised Learning&amp;quot;&quot;/&gt;&lt;property id=&quot;20307&quot; value=&quot;286&quot;/&gt;&lt;/object&gt;&lt;object type=&quot;3&quot; unique_id=&quot;13147&quot;&gt;&lt;property id=&quot;20148&quot; value=&quot;5&quot;/&gt;&lt;property id=&quot;20300&quot; value=&quot;Slide 17 - &amp;quot;Discussion&amp;quot;&quot;/&gt;&lt;property id=&quot;20307&quot; value=&quot;287&quot;/&gt;&lt;/object&gt;&lt;object type=&quot;3&quot; unique_id=&quot;13148&quot;&gt;&lt;property id=&quot;20148&quot; value=&quot;5&quot;/&gt;&lt;property id=&quot;20300&quot; value=&quot;Slide 18 - &amp;quot;The end&amp;quot;&quot;/&gt;&lt;property id=&quot;20307&quot; value=&quot;288&quot;/&gt;&lt;/object&gt;&lt;/object&gt;&lt;object type=&quot;8&quot; unique_id=&quot;1005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UW">
      <a:majorFont>
        <a:latin typeface="Encode Sans Compresse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</TotalTime>
  <Words>2058</Words>
  <Application>Microsoft Office PowerPoint</Application>
  <PresentationFormat>Widescreen</PresentationFormat>
  <Paragraphs>228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Arial</vt:lpstr>
      <vt:lpstr>Arial Black</vt:lpstr>
      <vt:lpstr>Calibri</vt:lpstr>
      <vt:lpstr>Cambria Math</vt:lpstr>
      <vt:lpstr>Courier New</vt:lpstr>
      <vt:lpstr>Encode Sans Compressed</vt:lpstr>
      <vt:lpstr>Encode Sans Normal</vt:lpstr>
      <vt:lpstr>Encode Sans Normal Black</vt:lpstr>
      <vt:lpstr>Lucida Grande</vt:lpstr>
      <vt:lpstr>Open Sans</vt:lpstr>
      <vt:lpstr>Open Sans Light</vt:lpstr>
      <vt:lpstr>Times New Roman</vt:lpstr>
      <vt:lpstr>Uni Sans Regular</vt:lpstr>
      <vt:lpstr>1_Custom Design</vt:lpstr>
      <vt:lpstr>Custom Design</vt:lpstr>
      <vt:lpstr>PowerPoint Presentation</vt:lpstr>
      <vt:lpstr>Today's Agenda</vt:lpstr>
      <vt:lpstr>Learning Objectives</vt:lpstr>
      <vt:lpstr>Course Overview</vt:lpstr>
      <vt:lpstr>Student Introduction</vt:lpstr>
      <vt:lpstr>Course Format</vt:lpstr>
      <vt:lpstr>How to succeed in this course</vt:lpstr>
      <vt:lpstr>Assignments, quizzes and milestones</vt:lpstr>
      <vt:lpstr>How to submit a great assignment</vt:lpstr>
      <vt:lpstr>let's take a tour through Canvas </vt:lpstr>
      <vt:lpstr>Grading expectations</vt:lpstr>
      <vt:lpstr>Participation and grading</vt:lpstr>
      <vt:lpstr>Coding Environment</vt:lpstr>
      <vt:lpstr>Break time</vt:lpstr>
      <vt:lpstr>What Is Machine Learning?</vt:lpstr>
      <vt:lpstr>Machine learning algorithm</vt:lpstr>
      <vt:lpstr>Rule-based Vs Machine Learning?</vt:lpstr>
      <vt:lpstr>Types of Machine Learning Algorithms</vt:lpstr>
      <vt:lpstr>Supervised Learning</vt:lpstr>
      <vt:lpstr> Unsupervised Learning</vt:lpstr>
      <vt:lpstr> Reinforcement Learning</vt:lpstr>
      <vt:lpstr>Discussion</vt:lpstr>
      <vt:lpstr>Multi-Class Classification</vt:lpstr>
      <vt:lpstr>Multi-Class Classification – One vs. All</vt:lpstr>
      <vt:lpstr>Multi-Class Classification – One vs. One</vt:lpstr>
      <vt:lpstr> Underfitting vs. Overfitting</vt:lpstr>
      <vt:lpstr>Overfitting and Complexity</vt:lpstr>
      <vt:lpstr>PowerPoint Presentation</vt:lpstr>
      <vt:lpstr>What Are Hyper-Parameters?</vt:lpstr>
      <vt:lpstr>Model Selection and Validation</vt:lpstr>
      <vt:lpstr>Regularization</vt:lpstr>
      <vt:lpstr>L1 vs L2 Norm Regularization</vt:lpstr>
      <vt:lpstr>Types of Regularization</vt:lpstr>
      <vt:lpstr>Test Data vs. Validation Data</vt:lpstr>
      <vt:lpstr>Cross Validation</vt:lpstr>
      <vt:lpstr>PowerPoint Presentation</vt:lpstr>
      <vt:lpstr>PowerPoint Presentation</vt:lpstr>
      <vt:lpstr>The Confusion Matrix</vt:lpstr>
      <vt:lpstr>Discussion</vt:lpstr>
      <vt:lpstr>Precision and Recall</vt:lpstr>
      <vt:lpstr>Accuracy, Precision and Recall</vt:lpstr>
      <vt:lpstr>Discussion</vt:lpstr>
      <vt:lpstr>Notebook time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Cohen</dc:creator>
  <cp:lastModifiedBy>mneimneh</cp:lastModifiedBy>
  <cp:revision>60</cp:revision>
  <dcterms:created xsi:type="dcterms:W3CDTF">2020-10-02T19:26:11Z</dcterms:created>
  <dcterms:modified xsi:type="dcterms:W3CDTF">2023-04-20T14:53:27Z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2020-10-02T00:00:00Z</vt:filetime>
  </property>
</Properties>
</file>