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2BC3-8754-1350-9461-F78AFCEE5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08A09-B80D-B25A-ECE7-A922CB1C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5481-80F9-5043-C9A7-E41F450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C5AC-1DEE-2A2A-E2CA-F2205424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0779-F9E0-72DC-CDAB-A703CF9F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877D-348C-2DD0-F6CB-7A04B689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18EE-86FD-789E-8334-2AFDE056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8111-475D-EE13-D10E-D3A17942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CD0C-C6A5-24A5-54CE-95FCFD85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578A-F33F-F594-898B-72EB4B1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EC23-4BB7-1ACC-EBBA-3707F9D81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9E03A-FF2A-78FC-A396-59B6CC118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0BBE-D2E4-788F-3480-E9F2505D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A195-18EF-8543-C0E6-EB53C83C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ED4D-3999-4577-475E-12813581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B8C6-0847-653D-7F56-1C74E57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36A3-264E-64AF-3787-6AC565A3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DCA3-ADA7-6AFA-6ACE-80E827B6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EDF4-97C3-96A9-7BD3-950CF626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2AC5-3C24-F4D8-CF1B-D9C5548D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738-2C50-4420-5D35-A5EE4A2B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0353-4871-BA8C-6AB5-5783E276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9BC9-D6F5-AC4B-D547-4BE5215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66BA-B529-838B-6C31-ACD103C6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CC19-B223-0B92-C94C-0D44FD0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9CF1-AD2E-0E94-252C-27727270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A060-177A-0AE1-B31D-42883BD0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5EE6-3843-8902-07BC-0316884F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3545-F56B-913E-8E32-58EF59F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9B330-3D40-376E-4D2D-300A5CC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D5EB3-E4C6-7647-A2CE-7BED7D76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6275-03D7-7820-7DF1-1BDE3C23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7524-ED44-6269-4F94-DE1234B8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09A7A-6EF3-AC79-A6AC-48324A67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0B71D-9C1B-CF25-B55F-4579C9C00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3EB50-5484-02B9-A78D-00420F005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ADCB3-B74A-1D53-4700-72564265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33B37-3B78-D0E2-E5F5-ECB7229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766F1-E646-5747-2296-86FD64C8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04D5-5744-EC28-196E-75E5D7EC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B25C2-50D6-8DC2-3937-09529B14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593E-1E0C-26EA-AE17-1F7E4DC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C19F4-21EC-F143-27E9-9DD6957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E1D26-6EAE-FDF5-B663-C2BC2295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BD29B-32E1-DD29-662C-F29F51BB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6F43-6579-855F-3CAD-2F9A1CF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110A-C6B7-3FAC-29E1-2BF7F1CD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DF38-E249-52D7-1CC4-541DB1AA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AAC1-CF10-958C-C89E-AD6091CD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5972-8584-ADF2-79A2-CD081C3A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45F81-2968-A133-B79E-3F8F03E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1EB84-2950-DF27-9A59-85557A46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43BF-B561-A539-8BB3-8EBD20F9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FD8FE-28F9-450E-7ABF-2161B3D0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E82F-83D1-E11C-9856-6960D6BA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52C58-C908-6AEF-106A-2B73BC9B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56F8-12D5-73EC-B1C1-33A6AA53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F40A-258F-B778-D1B4-2083933B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79289-D14D-5C83-D0B4-993D502C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B14F-9A0D-EAE3-DE33-9893E31C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B787-8E61-FFE1-2E20-A192B297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FC82-607B-404A-9A08-19CDAF2A6F7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B302-BFC1-D8F2-4EDE-1B915563B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3ECF-0077-7AF3-3EC1-96062B5B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199C-6D62-F648-844A-39BF3D63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ucxy25_xEAbmO6KdSWNShCxOYbVtBtw/edit?rtpof=true#gid=169534962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2FB1-C62A-EF72-9887-5828AB675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Agus</a:t>
            </a:r>
            <a:r>
              <a:rPr lang="en-US" dirty="0"/>
              <a:t> Susanto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10C51-1CF0-BA98-4E0A-CE96E6D1A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1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85C9-DEE4-B15F-3815-C310E554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 </a:t>
            </a:r>
            <a:r>
              <a:rPr lang="en-ID" dirty="0" err="1"/>
              <a:t>Inputronik</a:t>
            </a:r>
            <a:r>
              <a:rPr lang="en-ID" dirty="0"/>
              <a:t> Utama – 2011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3DCB-D4BA-E2EB-31BD-5F1E4C07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Perusahaan yang </a:t>
            </a:r>
            <a:r>
              <a:rPr lang="en-ID" dirty="0" err="1"/>
              <a:t>mendevelop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EDC : </a:t>
            </a:r>
          </a:p>
          <a:p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desktop </a:t>
            </a:r>
            <a:r>
              <a:rPr lang="en-ID" dirty="0" err="1"/>
              <a:t>ataupun</a:t>
            </a:r>
            <a:r>
              <a:rPr lang="en-ID" dirty="0"/>
              <a:t> console yang </a:t>
            </a:r>
            <a:r>
              <a:rPr lang="en-ID" dirty="0" err="1"/>
              <a:t>berjalan</a:t>
            </a:r>
            <a:r>
              <a:rPr lang="en-ID" dirty="0"/>
              <a:t> di platform </a:t>
            </a:r>
            <a:r>
              <a:rPr lang="en-ID" dirty="0" err="1"/>
              <a:t>mesin</a:t>
            </a:r>
            <a:r>
              <a:rPr lang="en-ID" dirty="0"/>
              <a:t> EDC. </a:t>
            </a:r>
          </a:p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pemprograman</a:t>
            </a:r>
            <a:r>
              <a:rPr lang="en-ID" dirty="0"/>
              <a:t> C, C++, C# </a:t>
            </a:r>
          </a:p>
          <a:p>
            <a:r>
              <a:rPr lang="en-ID" dirty="0"/>
              <a:t>Custom firmware </a:t>
            </a:r>
            <a:r>
              <a:rPr lang="en-ID" dirty="0" err="1"/>
              <a:t>dr</a:t>
            </a:r>
            <a:r>
              <a:rPr lang="en-ID" dirty="0"/>
              <a:t> EDC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dr</a:t>
            </a:r>
            <a:r>
              <a:rPr lang="en-ID" dirty="0"/>
              <a:t> client </a:t>
            </a:r>
            <a:endParaRPr lang="en-ID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956F-FA58-4ADB-B02C-7E13B5C9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00B4-A86C-D894-5499-EC654530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Berbasis</a:t>
            </a:r>
            <a:r>
              <a:rPr lang="en-US" dirty="0"/>
              <a:t> Web 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https://docs.google.com/spreadsheets/d/1Zucxy25_xEAbmO6KdSWNShCxOYbVtBtw/edit?rtpof=true#gid=1695349620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Mockup / layout Mobile App</a:t>
            </a:r>
          </a:p>
          <a:p>
            <a:r>
              <a:rPr lang="en-US" dirty="0"/>
              <a:t>1. https://</a:t>
            </a:r>
            <a:r>
              <a:rPr lang="en-US" dirty="0" err="1"/>
              <a:t>www.figma.com</a:t>
            </a:r>
            <a:r>
              <a:rPr lang="en-US" dirty="0"/>
              <a:t>/file/t5Ip2AyEp6e46u2KjBHpdL/</a:t>
            </a:r>
            <a:r>
              <a:rPr lang="en-US" dirty="0" err="1"/>
              <a:t>Virtues?node-id</a:t>
            </a:r>
            <a:r>
              <a:rPr lang="en-US" dirty="0"/>
              <a:t>=0%3A1 (</a:t>
            </a:r>
            <a:r>
              <a:rPr lang="en-US" dirty="0" err="1"/>
              <a:t>vertues</a:t>
            </a:r>
            <a:r>
              <a:rPr lang="en-US" dirty="0"/>
              <a:t>)</a:t>
            </a:r>
          </a:p>
          <a:p>
            <a:r>
              <a:rPr lang="en-US" dirty="0"/>
              <a:t>2. https://</a:t>
            </a:r>
            <a:r>
              <a:rPr lang="en-US" dirty="0" err="1"/>
              <a:t>www.figma.com</a:t>
            </a:r>
            <a:r>
              <a:rPr lang="en-US" dirty="0"/>
              <a:t>/file/ygHvqPXVPe1xIBljLdizeZ/</a:t>
            </a:r>
            <a:r>
              <a:rPr lang="en-US" dirty="0" err="1"/>
              <a:t>DK?node-id</a:t>
            </a:r>
            <a:r>
              <a:rPr lang="en-US" dirty="0"/>
              <a:t>=0%3A1 (</a:t>
            </a:r>
            <a:r>
              <a:rPr lang="en-US" dirty="0" err="1"/>
              <a:t>Djuragan</a:t>
            </a:r>
            <a:r>
              <a:rPr lang="en-US" dirty="0"/>
              <a:t> Kamar)</a:t>
            </a:r>
          </a:p>
          <a:p>
            <a:r>
              <a:rPr lang="en-US" dirty="0"/>
              <a:t>3. https://</a:t>
            </a:r>
            <a:r>
              <a:rPr lang="en-US" dirty="0" err="1"/>
              <a:t>www.figma.com</a:t>
            </a:r>
            <a:r>
              <a:rPr lang="en-US" dirty="0"/>
              <a:t>/file/vRGWPZHLemFeYesNu8NKtB/</a:t>
            </a:r>
            <a:r>
              <a:rPr lang="en-US" dirty="0" err="1"/>
              <a:t>Loyalto?node-id</a:t>
            </a:r>
            <a:r>
              <a:rPr lang="en-US" dirty="0"/>
              <a:t>=0%3A1 (</a:t>
            </a:r>
            <a:r>
              <a:rPr lang="en-US" dirty="0" err="1"/>
              <a:t>loyalto</a:t>
            </a:r>
            <a:r>
              <a:rPr lang="en-US" dirty="0"/>
              <a:t>)</a:t>
            </a:r>
          </a:p>
          <a:p>
            <a:r>
              <a:rPr lang="en-US" dirty="0"/>
              <a:t>4. https://</a:t>
            </a:r>
            <a:r>
              <a:rPr lang="en-US" dirty="0" err="1"/>
              <a:t>www.figma.com</a:t>
            </a:r>
            <a:r>
              <a:rPr lang="en-US" dirty="0"/>
              <a:t>/file/Ew0izoXqoig0fQgUBBE2eR/</a:t>
            </a:r>
            <a:r>
              <a:rPr lang="en-US" dirty="0" err="1"/>
              <a:t>PC?node-id</a:t>
            </a:r>
            <a:r>
              <a:rPr lang="en-US" dirty="0"/>
              <a:t>=0%3A1 (Power Commerce)</a:t>
            </a:r>
          </a:p>
          <a:p>
            <a:r>
              <a:rPr lang="en-US" dirty="0"/>
              <a:t>5. https://</a:t>
            </a:r>
            <a:r>
              <a:rPr lang="en-US" dirty="0" err="1"/>
              <a:t>www.figma.com</a:t>
            </a:r>
            <a:r>
              <a:rPr lang="en-US" dirty="0"/>
              <a:t>/file/xGxBkfTcSNX2m6VIhvwuqt/</a:t>
            </a:r>
            <a:r>
              <a:rPr lang="en-US" dirty="0" err="1"/>
              <a:t>UseeTV?node-id</a:t>
            </a:r>
            <a:r>
              <a:rPr lang="en-US" dirty="0"/>
              <a:t>=35%3A22 (</a:t>
            </a:r>
            <a:r>
              <a:rPr lang="en-US" dirty="0" err="1"/>
              <a:t>UseeTV</a:t>
            </a:r>
            <a:r>
              <a:rPr lang="en-US" dirty="0"/>
              <a:t>)</a:t>
            </a:r>
          </a:p>
          <a:p>
            <a:r>
              <a:rPr lang="en-US" dirty="0"/>
              <a:t>6. https://</a:t>
            </a:r>
            <a:r>
              <a:rPr lang="en-US" dirty="0" err="1"/>
              <a:t>www.figma.com</a:t>
            </a:r>
            <a:r>
              <a:rPr lang="en-US" dirty="0"/>
              <a:t>/file/M6pTFUQ8P5x4s5JCzpMRm8/</a:t>
            </a:r>
            <a:r>
              <a:rPr lang="en-US" dirty="0" err="1"/>
              <a:t>Jakmall?node-id</a:t>
            </a:r>
            <a:r>
              <a:rPr lang="en-US" dirty="0"/>
              <a:t>=0%3A1 (</a:t>
            </a:r>
            <a:r>
              <a:rPr lang="en-US" dirty="0" err="1"/>
              <a:t>Jakmall</a:t>
            </a:r>
            <a:r>
              <a:rPr lang="en-US" dirty="0"/>
              <a:t>)</a:t>
            </a:r>
          </a:p>
          <a:p>
            <a:r>
              <a:rPr lang="en-US" dirty="0"/>
              <a:t>7. https://</a:t>
            </a:r>
            <a:r>
              <a:rPr lang="en-US" dirty="0" err="1"/>
              <a:t>www.figma.com</a:t>
            </a:r>
            <a:r>
              <a:rPr lang="en-US" dirty="0"/>
              <a:t>/file/aahNnBPt10Sd06u1bPCngn/</a:t>
            </a:r>
            <a:r>
              <a:rPr lang="en-US" dirty="0" err="1"/>
              <a:t>Untitled?node-id</a:t>
            </a:r>
            <a:r>
              <a:rPr lang="en-US" dirty="0"/>
              <a:t>=0%3A1 (untitled)</a:t>
            </a:r>
          </a:p>
          <a:p>
            <a:r>
              <a:rPr lang="en-US" dirty="0"/>
              <a:t>8. https://</a:t>
            </a:r>
            <a:r>
              <a:rPr lang="en-US" dirty="0" err="1"/>
              <a:t>www.figma.com</a:t>
            </a:r>
            <a:r>
              <a:rPr lang="en-US" dirty="0"/>
              <a:t>/file/GJqSEBwK0847x9Xyw07Hvk/</a:t>
            </a:r>
            <a:r>
              <a:rPr lang="en-US" dirty="0" err="1"/>
              <a:t>Swap-Energy?node-id</a:t>
            </a:r>
            <a:r>
              <a:rPr lang="en-US" dirty="0"/>
              <a:t>=0%3A1 (Swap)</a:t>
            </a:r>
          </a:p>
        </p:txBody>
      </p:sp>
    </p:spTree>
    <p:extLst>
      <p:ext uri="{BB962C8B-B14F-4D97-AF65-F5344CB8AC3E}">
        <p14:creationId xmlns:p14="http://schemas.microsoft.com/office/powerpoint/2010/main" val="108378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DA1-337C-6473-D340-A482479C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Sekian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4E7E-6298-3B11-BE25-6D0E491E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err="1"/>
              <a:t>Terimakasih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623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DB60DC-C642-C745-09CE-C33D76490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331720"/>
              </p:ext>
            </p:extLst>
          </p:nvPr>
        </p:nvGraphicFramePr>
        <p:xfrm>
          <a:off x="838200" y="665018"/>
          <a:ext cx="105156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295064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39556327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Bahasa </a:t>
                      </a:r>
                      <a:r>
                        <a:rPr lang="en-ID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Pemprogramman</a:t>
                      </a:r>
                      <a:r>
                        <a:rPr lang="en-ID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81730"/>
                  </a:ext>
                </a:extLst>
              </a:tr>
              <a:tr h="951144">
                <a:tc>
                  <a:txBody>
                    <a:bodyPr/>
                    <a:lstStyle/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Web Application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Mobile Application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Console Programming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Desktop Programming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Database </a:t>
                      </a:r>
                      <a:endParaRPr lang="en-ID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Framework </a:t>
                      </a:r>
                      <a:r>
                        <a:rPr lang="en-ID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Codeigniter</a:t>
                      </a:r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Laravel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Flutter, Android &amp; </a:t>
                      </a:r>
                      <a:r>
                        <a:rPr lang="en-ID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C, C++, C#, java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VB6, VB Net, B Delphi </a:t>
                      </a:r>
                      <a:endParaRPr lang="en-ID" sz="2800" dirty="0">
                        <a:effectLst/>
                      </a:endParaRPr>
                    </a:p>
                    <a:p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  </a:t>
                      </a:r>
                      <a:r>
                        <a:rPr lang="en-ID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ID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SQL Server </a:t>
                      </a:r>
                      <a:endParaRPr lang="en-ID" sz="2800" dirty="0">
                        <a:effectLst/>
                      </a:endParaRP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4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7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55CA-B8E9-4847-80FC-34031D6F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648F-9AF5-3B27-7102-BB0ACC23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Web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insancargo.com</a:t>
            </a:r>
            <a:endParaRPr lang="en-ID" dirty="0"/>
          </a:p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Web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queenexpress.co.id</a:t>
            </a:r>
            <a:endParaRPr lang="en-ID" dirty="0"/>
          </a:p>
          <a:p>
            <a:r>
              <a:rPr lang="en-ID" dirty="0"/>
              <a:t>POS </a:t>
            </a:r>
            <a:r>
              <a:rPr lang="en-ID" dirty="0" err="1"/>
              <a:t>berbasis</a:t>
            </a:r>
            <a:r>
              <a:rPr lang="en-ID" dirty="0"/>
              <a:t> web </a:t>
            </a:r>
            <a:r>
              <a:rPr lang="en-ID" dirty="0" err="1"/>
              <a:t>pusatbotolbekasi.com</a:t>
            </a:r>
            <a:r>
              <a:rPr lang="en-ID" dirty="0"/>
              <a:t> (merchant Tokopedia)</a:t>
            </a:r>
          </a:p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Web </a:t>
            </a:r>
            <a:r>
              <a:rPr lang="en-ID" dirty="0" err="1"/>
              <a:t>Aplikasi</a:t>
            </a:r>
            <a:r>
              <a:rPr lang="en-ID" dirty="0"/>
              <a:t> Klink hijauputih9.com</a:t>
            </a:r>
          </a:p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Web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Agen</a:t>
            </a:r>
            <a:r>
              <a:rPr lang="en-ID" dirty="0"/>
              <a:t> Tur </a:t>
            </a:r>
            <a:r>
              <a:rPr lang="en-ID" dirty="0" err="1"/>
              <a:t>dnhtravel.com</a:t>
            </a:r>
            <a:endParaRPr lang="en-ID" dirty="0"/>
          </a:p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CMS tkaisyiyah42.com</a:t>
            </a:r>
          </a:p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CMS </a:t>
            </a:r>
            <a:r>
              <a:rPr lang="en-ID" dirty="0" err="1"/>
              <a:t>masjidattaubahgaga.com</a:t>
            </a:r>
            <a:endParaRPr lang="en-ID" dirty="0"/>
          </a:p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CMS </a:t>
            </a:r>
            <a:r>
              <a:rPr lang="en-ID" dirty="0" err="1"/>
              <a:t>majuselaras.com</a:t>
            </a:r>
            <a:endParaRPr lang="en-ID" dirty="0"/>
          </a:p>
          <a:p>
            <a:r>
              <a:rPr lang="en-ID" dirty="0"/>
              <a:t>Web </a:t>
            </a:r>
            <a:r>
              <a:rPr lang="en-ID" dirty="0" err="1"/>
              <a:t>Compro</a:t>
            </a:r>
            <a:r>
              <a:rPr lang="en-ID" dirty="0"/>
              <a:t> &amp; CMS </a:t>
            </a:r>
            <a:r>
              <a:rPr lang="en-ID" dirty="0" err="1"/>
              <a:t>rumahbesarkonselingislam.com</a:t>
            </a:r>
            <a:endParaRPr lang="en-ID" dirty="0"/>
          </a:p>
          <a:p>
            <a:r>
              <a:rPr lang="en-ID" dirty="0"/>
              <a:t>Web App &amp; Mobile App </a:t>
            </a:r>
            <a:r>
              <a:rPr lang="en-ID" dirty="0" err="1"/>
              <a:t>anudax.com</a:t>
            </a:r>
            <a:r>
              <a:rPr lang="en-ID" dirty="0"/>
              <a:t> (event </a:t>
            </a:r>
            <a:r>
              <a:rPr lang="en-ID" dirty="0" err="1"/>
              <a:t>sepeda</a:t>
            </a:r>
            <a:r>
              <a:rPr lang="en-ID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4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3D0A-673F-787E-E9AD-9C3EF7A8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 </a:t>
            </a:r>
            <a:r>
              <a:rPr lang="en-ID" dirty="0" err="1"/>
              <a:t>Bizmetch</a:t>
            </a:r>
            <a:r>
              <a:rPr lang="en-ID" dirty="0"/>
              <a:t> </a:t>
            </a:r>
            <a:r>
              <a:rPr lang="en-ID" dirty="0" err="1"/>
              <a:t>Solusindo</a:t>
            </a:r>
            <a:r>
              <a:rPr lang="en-ID" dirty="0"/>
              <a:t> – 2019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50E0-EB27-B36D-2B3D-E702C558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Perusahaan Start Up,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B2B member Business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MatchMaking</a:t>
            </a:r>
            <a:r>
              <a:rPr lang="en-ID" dirty="0"/>
              <a:t>. Lokasi HO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Sunter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sales, marketing.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dr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IT, </a:t>
            </a:r>
            <a:r>
              <a:rPr lang="en-ID" dirty="0" err="1"/>
              <a:t>disini</a:t>
            </a:r>
            <a:r>
              <a:rPr lang="en-ID" dirty="0"/>
              <a:t>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web </a:t>
            </a:r>
            <a:r>
              <a:rPr lang="en-ID" dirty="0" err="1"/>
              <a:t>aplikasi</a:t>
            </a:r>
            <a:r>
              <a:rPr lang="en-ID" dirty="0"/>
              <a:t> dan mobile app additional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internal </a:t>
            </a:r>
            <a:r>
              <a:rPr lang="en-ID" dirty="0" err="1"/>
              <a:t>perusahaan</a:t>
            </a:r>
            <a:r>
              <a:rPr lang="en-ID" dirty="0"/>
              <a:t>.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reporting, traction, scrapping data, blast email </a:t>
            </a:r>
            <a:r>
              <a:rPr lang="en-ID" dirty="0" err="1"/>
              <a:t>dll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216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A17-D645-2A8F-7FA9-2F4A4248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CV </a:t>
            </a:r>
            <a:r>
              <a:rPr lang="en-ID" dirty="0" err="1"/>
              <a:t>InternalMedia</a:t>
            </a:r>
            <a:r>
              <a:rPr lang="en-ID" dirty="0"/>
              <a:t> – 2017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5403-4BCB-1396-B99E-9C685014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Software house &amp; Consultant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IT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dirikan</a:t>
            </a:r>
            <a:r>
              <a:rPr lang="en-ID" dirty="0"/>
              <a:t> Bersama </a:t>
            </a:r>
            <a:r>
              <a:rPr lang="en-ID" dirty="0" err="1"/>
              <a:t>teman</a:t>
            </a:r>
            <a:r>
              <a:rPr lang="en-ID" dirty="0"/>
              <a:t>.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web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mobile App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kesepakatan</a:t>
            </a:r>
            <a:r>
              <a:rPr lang="en-ID" dirty="0"/>
              <a:t> </a:t>
            </a:r>
            <a:r>
              <a:rPr lang="en-ID" dirty="0" err="1"/>
              <a:t>dr</a:t>
            </a:r>
            <a:r>
              <a:rPr lang="en-ID" dirty="0"/>
              <a:t> client. Ada pula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mentor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konsultan</a:t>
            </a:r>
            <a:r>
              <a:rPr lang="en-ID" dirty="0"/>
              <a:t> IT </a:t>
            </a:r>
            <a:r>
              <a:rPr lang="en-ID" dirty="0" err="1"/>
              <a:t>dll</a:t>
            </a:r>
            <a:r>
              <a:rPr lang="en-ID" dirty="0"/>
              <a:t>. </a:t>
            </a:r>
            <a:endParaRPr lang="en-ID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AC8-45EA-908E-D169-D00DFE5E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 </a:t>
            </a:r>
            <a:r>
              <a:rPr lang="en-ID" dirty="0" err="1"/>
              <a:t>Cipta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Creative – 2016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EB3B-0CD6-9959-6D21-0F2BDC6F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Perusahaan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GPS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Pertamina</a:t>
            </a:r>
            <a:r>
              <a:rPr lang="en-US" dirty="0"/>
              <a:t> Patra </a:t>
            </a:r>
            <a:r>
              <a:rPr lang="en-US" dirty="0" err="1"/>
              <a:t>Niaga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client 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direkrut</a:t>
            </a:r>
            <a:r>
              <a:rPr lang="en-US" dirty="0"/>
              <a:t> oleh </a:t>
            </a:r>
            <a:r>
              <a:rPr lang="en-US" dirty="0" err="1"/>
              <a:t>mantan</a:t>
            </a:r>
            <a:r>
              <a:rPr lang="en-US" dirty="0"/>
              <a:t> manager IT di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di </a:t>
            </a:r>
            <a:r>
              <a:rPr lang="en-US" dirty="0" err="1"/>
              <a:t>posisi</a:t>
            </a:r>
            <a:r>
              <a:rPr lang="en-US" dirty="0"/>
              <a:t> IT developer.  </a:t>
            </a:r>
          </a:p>
        </p:txBody>
      </p:sp>
    </p:spTree>
    <p:extLst>
      <p:ext uri="{BB962C8B-B14F-4D97-AF65-F5344CB8AC3E}">
        <p14:creationId xmlns:p14="http://schemas.microsoft.com/office/powerpoint/2010/main" val="226136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CAEB-0A8F-F726-3113-0F6CD4B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 </a:t>
            </a:r>
            <a:r>
              <a:rPr lang="en-ID" dirty="0" err="1"/>
              <a:t>Laris</a:t>
            </a:r>
            <a:r>
              <a:rPr lang="en-ID" dirty="0"/>
              <a:t> Chandra – 2014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5205-BEC4-72FB-A552-FFD9956C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dirty="0"/>
              <a:t>Perusahaan distributor </a:t>
            </a:r>
            <a:r>
              <a:rPr lang="en-ID" dirty="0" err="1"/>
              <a:t>tunggal</a:t>
            </a:r>
            <a:r>
              <a:rPr lang="en-ID" dirty="0"/>
              <a:t> Oli STP dan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pelumas</a:t>
            </a:r>
            <a:r>
              <a:rPr lang="en-ID" dirty="0"/>
              <a:t> dan </a:t>
            </a:r>
            <a:r>
              <a:rPr lang="en-ID" dirty="0" err="1"/>
              <a:t>perawatan</a:t>
            </a:r>
            <a:r>
              <a:rPr lang="en-ID" dirty="0"/>
              <a:t> 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bermotor</a:t>
            </a:r>
            <a:r>
              <a:rPr lang="en-ID" dirty="0"/>
              <a:t> </a:t>
            </a:r>
            <a:r>
              <a:rPr lang="en-ID" dirty="0" err="1"/>
              <a:t>berlokasi</a:t>
            </a:r>
            <a:r>
              <a:rPr lang="en-ID" dirty="0"/>
              <a:t> di </a:t>
            </a:r>
            <a:r>
              <a:rPr lang="en-ID" dirty="0" err="1"/>
              <a:t>pluit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: </a:t>
            </a:r>
          </a:p>
          <a:p>
            <a:pPr algn="just"/>
            <a:r>
              <a:rPr lang="en-ID" dirty="0"/>
              <a:t>HRM (human resources management, </a:t>
            </a:r>
            <a:r>
              <a:rPr lang="en-ID" dirty="0" err="1"/>
              <a:t>Rekruitment</a:t>
            </a:r>
            <a:r>
              <a:rPr lang="en-ID" dirty="0"/>
              <a:t>, </a:t>
            </a:r>
            <a:r>
              <a:rPr lang="en-ID" dirty="0" err="1"/>
              <a:t>managemen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) </a:t>
            </a:r>
            <a:endParaRPr lang="en-ID" dirty="0">
              <a:effectLst/>
            </a:endParaRPr>
          </a:p>
          <a:p>
            <a:pPr algn="just"/>
            <a:r>
              <a:rPr lang="en-ID" dirty="0"/>
              <a:t>Attendance System (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kehadiran</a:t>
            </a:r>
            <a:r>
              <a:rPr lang="en-ID" dirty="0"/>
              <a:t>) </a:t>
            </a:r>
            <a:endParaRPr lang="en-ID" dirty="0">
              <a:effectLst/>
            </a:endParaRPr>
          </a:p>
          <a:p>
            <a:pPr algn="just"/>
            <a:r>
              <a:rPr lang="en-ID" dirty="0"/>
              <a:t>Payroll (</a:t>
            </a:r>
            <a:r>
              <a:rPr lang="en-ID" dirty="0" err="1"/>
              <a:t>Penggajian</a:t>
            </a:r>
            <a:r>
              <a:rPr lang="en-ID" dirty="0"/>
              <a:t> / uang </a:t>
            </a:r>
            <a:r>
              <a:rPr lang="en-ID" dirty="0" err="1"/>
              <a:t>makan</a:t>
            </a:r>
            <a:r>
              <a:rPr lang="en-ID" dirty="0"/>
              <a:t> / Dinas </a:t>
            </a:r>
            <a:r>
              <a:rPr lang="en-ID" dirty="0" err="1"/>
              <a:t>luar</a:t>
            </a:r>
            <a:r>
              <a:rPr lang="en-ID" dirty="0"/>
              <a:t>) </a:t>
            </a:r>
            <a:endParaRPr lang="en-ID" dirty="0">
              <a:effectLst/>
            </a:endParaRPr>
          </a:p>
          <a:p>
            <a:pPr algn="just"/>
            <a:r>
              <a:rPr lang="en-ID" dirty="0" err="1"/>
              <a:t>Wiraniaga</a:t>
            </a:r>
            <a:r>
              <a:rPr lang="en-ID" dirty="0"/>
              <a:t> App (</a:t>
            </a:r>
            <a:r>
              <a:rPr lang="en-ID" dirty="0" err="1"/>
              <a:t>Aplikasi</a:t>
            </a:r>
            <a:r>
              <a:rPr lang="en-ID" dirty="0"/>
              <a:t> Mobile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Sales </a:t>
            </a:r>
            <a:r>
              <a:rPr lang="en-ID" dirty="0" err="1"/>
              <a:t>dlm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penagihan</a:t>
            </a:r>
            <a:r>
              <a:rPr lang="en-ID" dirty="0"/>
              <a:t>) </a:t>
            </a:r>
            <a:endParaRPr lang="en-ID" dirty="0">
              <a:effectLst/>
            </a:endParaRPr>
          </a:p>
          <a:p>
            <a:pPr marL="0" indent="0" algn="just">
              <a:buNone/>
            </a:pPr>
            <a:endParaRPr lang="en-ID" dirty="0">
              <a:effectLst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2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8AF8-8CA3-EB27-01E9-6C475EB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 </a:t>
            </a:r>
            <a:r>
              <a:rPr lang="en-ID" dirty="0" err="1"/>
              <a:t>Indopenta</a:t>
            </a:r>
            <a:r>
              <a:rPr lang="en-ID" dirty="0"/>
              <a:t> Sakti </a:t>
            </a:r>
            <a:r>
              <a:rPr lang="en-ID" dirty="0" err="1"/>
              <a:t>teguh</a:t>
            </a:r>
            <a:r>
              <a:rPr lang="en-ID" dirty="0"/>
              <a:t> – 2013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B5A7-0968-5B56-36BE-9ABD308A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Perusahaan </a:t>
            </a:r>
            <a:r>
              <a:rPr lang="en-ID" dirty="0" err="1"/>
              <a:t>manufaktur</a:t>
            </a:r>
            <a:r>
              <a:rPr lang="en-ID" dirty="0"/>
              <a:t> </a:t>
            </a:r>
            <a:r>
              <a:rPr lang="en-ID" dirty="0" err="1"/>
              <a:t>keramik</a:t>
            </a:r>
            <a:r>
              <a:rPr lang="en-ID" dirty="0"/>
              <a:t>, </a:t>
            </a:r>
            <a:r>
              <a:rPr lang="en-ID" dirty="0" err="1"/>
              <a:t>toren</a:t>
            </a:r>
            <a:r>
              <a:rPr lang="en-ID" dirty="0"/>
              <a:t> dan </a:t>
            </a:r>
            <a:r>
              <a:rPr lang="en-ID" dirty="0" err="1"/>
              <a:t>berlokasi</a:t>
            </a:r>
            <a:r>
              <a:rPr lang="en-ID" dirty="0"/>
              <a:t> di </a:t>
            </a:r>
            <a:r>
              <a:rPr lang="en-ID" dirty="0" err="1"/>
              <a:t>pangeran</a:t>
            </a:r>
            <a:r>
              <a:rPr lang="en-ID" dirty="0"/>
              <a:t> </a:t>
            </a:r>
            <a:r>
              <a:rPr lang="en-ID" dirty="0" err="1"/>
              <a:t>jayakarta</a:t>
            </a:r>
            <a:r>
              <a:rPr lang="en-ID" dirty="0"/>
              <a:t> – Jakarta </a:t>
            </a:r>
            <a:r>
              <a:rPr lang="en-ID" dirty="0" err="1"/>
              <a:t>utara</a:t>
            </a:r>
            <a:r>
              <a:rPr lang="en-ID" dirty="0"/>
              <a:t>. 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office HO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dipabrik</a:t>
            </a:r>
            <a:r>
              <a:rPr lang="en-ID" dirty="0"/>
              <a:t>,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: </a:t>
            </a:r>
          </a:p>
          <a:p>
            <a:pPr marL="0" indent="0" algn="just">
              <a:buNone/>
            </a:pPr>
            <a:endParaRPr lang="en-ID" dirty="0"/>
          </a:p>
          <a:p>
            <a:r>
              <a:rPr lang="en-ID" dirty="0"/>
              <a:t>ERP – HRIS / Attendance</a:t>
            </a:r>
          </a:p>
          <a:p>
            <a:r>
              <a:rPr lang="en-ID" dirty="0"/>
              <a:t>Training Management System (Test Online Internal Perusahaan)</a:t>
            </a:r>
          </a:p>
          <a:p>
            <a:r>
              <a:rPr lang="en-ID" dirty="0" err="1"/>
              <a:t>Vba</a:t>
            </a:r>
            <a:r>
              <a:rPr lang="en-ID" dirty="0"/>
              <a:t> Excel (</a:t>
            </a:r>
            <a:r>
              <a:rPr lang="en-ID" dirty="0" err="1"/>
              <a:t>Mengitung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material </a:t>
            </a:r>
            <a:r>
              <a:rPr lang="en-ID" dirty="0" err="1"/>
              <a:t>produksi</a:t>
            </a:r>
            <a:r>
              <a:rPr lang="en-ID" dirty="0"/>
              <a:t>) </a:t>
            </a:r>
          </a:p>
          <a:p>
            <a:r>
              <a:rPr lang="en-ID" dirty="0"/>
              <a:t>Payroll (Uang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pabrik</a:t>
            </a:r>
            <a:r>
              <a:rPr lang="en-ID" dirty="0"/>
              <a:t>) </a:t>
            </a:r>
            <a:endParaRPr lang="en-ID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E76-5372-F048-7CD0-64BDAD79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 Sejahtera Global – 2012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D97A-7F22-3DAF-6937-2335EECF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Membangun</a:t>
            </a:r>
            <a:r>
              <a:rPr lang="en-ID" dirty="0"/>
              <a:t> Web Start Up </a:t>
            </a:r>
            <a:r>
              <a:rPr lang="en-ID" dirty="0" err="1"/>
              <a:t>LiveEpicly</a:t>
            </a:r>
            <a:r>
              <a:rPr lang="en-ID" dirty="0"/>
              <a:t>: </a:t>
            </a:r>
            <a:endParaRPr lang="en-ID" dirty="0">
              <a:effectLst/>
            </a:endParaRP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Web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mereview</a:t>
            </a:r>
            <a:r>
              <a:rPr lang="en-ID" dirty="0"/>
              <a:t> restaurant /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.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resevasi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 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Membangun</a:t>
            </a:r>
            <a:r>
              <a:rPr lang="en-ID" dirty="0"/>
              <a:t> Web </a:t>
            </a:r>
            <a:r>
              <a:rPr lang="en-ID" dirty="0" err="1"/>
              <a:t>LiveEpicly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Media Sosial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Menyediakan</a:t>
            </a:r>
            <a:r>
              <a:rPr lang="en-ID" dirty="0"/>
              <a:t> API </a:t>
            </a:r>
            <a:r>
              <a:rPr lang="en-ID" dirty="0" err="1"/>
              <a:t>utk</a:t>
            </a:r>
            <a:r>
              <a:rPr lang="en-ID" dirty="0"/>
              <a:t> vendor Android </a:t>
            </a:r>
            <a:endParaRPr lang="en-ID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731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Agus Susanto</vt:lpstr>
      <vt:lpstr>PowerPoint Presentation</vt:lpstr>
      <vt:lpstr>Pengalaman Kerja </vt:lpstr>
      <vt:lpstr>PT Bizmetch Solusindo – 2019</vt:lpstr>
      <vt:lpstr>CV InternalMedia – 2017</vt:lpstr>
      <vt:lpstr>PT Cipta Teknologi Creative – 2016 </vt:lpstr>
      <vt:lpstr>PT Laris Chandra – 2014 </vt:lpstr>
      <vt:lpstr>PT Indopenta Sakti teguh – 2013 </vt:lpstr>
      <vt:lpstr>PT Sejahtera Global – 2012 </vt:lpstr>
      <vt:lpstr>PT Inputronik Utama – 2011</vt:lpstr>
      <vt:lpstr>Link Demo</vt:lpstr>
      <vt:lpstr>Sekian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Agus Susanto</dc:title>
  <dc:creator>Microsoft Office User</dc:creator>
  <cp:lastModifiedBy>Microsoft Office User</cp:lastModifiedBy>
  <cp:revision>3</cp:revision>
  <dcterms:created xsi:type="dcterms:W3CDTF">2022-06-10T04:34:49Z</dcterms:created>
  <dcterms:modified xsi:type="dcterms:W3CDTF">2022-06-10T05:29:32Z</dcterms:modified>
</cp:coreProperties>
</file>