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ydia\AppData\Roaming\Microsoft\Excel\kpmg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Lydia\AppData\Roaming\Microsoft\Excel\Book2%20(version%201)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Lydia\AppData\Roaming\Microsoft\Excel\kpmg%20(version%201).xlsb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Lydia\AppData\Roaming\Microsoft\Excel\kpmg%20(version%201).xlsb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Lydia\AppData\Roaming\Microsoft\Excel\kpmg%20(version%201).xlsb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ydia\AppData\Roaming\Microsoft\Excel\kpmg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ydia\AppData\Roaming\Microsoft\Excel\kpmg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ydia\AppData\Roaming\Microsoft\Excel\kpmg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Female Affluent Customer</c:v>
              </c:pt>
              <c:pt idx="1">
                <c:v>Female High Net Worth</c:v>
              </c:pt>
              <c:pt idx="2">
                <c:v>Female Mass Customer</c:v>
              </c:pt>
              <c:pt idx="3">
                <c:v>Male Affluent Customer</c:v>
              </c:pt>
              <c:pt idx="4">
                <c:v>Male High Net Worth</c:v>
              </c:pt>
              <c:pt idx="5">
                <c:v>Male Mass Customer</c:v>
              </c:pt>
            </c:strLit>
          </c:cat>
          <c:val>
            <c:numLit>
              <c:formatCode>General</c:formatCode>
              <c:ptCount val="6"/>
              <c:pt idx="0">
                <c:v>113</c:v>
              </c:pt>
              <c:pt idx="1">
                <c:v>136</c:v>
              </c:pt>
              <c:pt idx="2">
                <c:v>264</c:v>
              </c:pt>
              <c:pt idx="3">
                <c:v>122</c:v>
              </c:pt>
              <c:pt idx="4">
                <c:v>113</c:v>
              </c:pt>
              <c:pt idx="5">
                <c:v>235</c:v>
              </c:pt>
            </c:numLit>
          </c:val>
          <c:extLst>
            <c:ext xmlns:c16="http://schemas.microsoft.com/office/drawing/2014/chart" uri="{C3380CC4-5D6E-409C-BE32-E72D297353CC}">
              <c16:uniqueId val="{00000000-37F6-4D98-BFA8-0EB8FEE60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802768"/>
        <c:axId val="1698943376"/>
      </c:barChart>
      <c:catAx>
        <c:axId val="19728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98943376"/>
        <c:crosses val="autoZero"/>
        <c:auto val="1"/>
        <c:lblAlgn val="ctr"/>
        <c:lblOffset val="100"/>
        <c:noMultiLvlLbl val="0"/>
      </c:catAx>
      <c:valAx>
        <c:axId val="16989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7280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(version 1).xlsb]Sheet1!PivotTable1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Count of past_3_years_bike_related_purchases</a:t>
            </a:r>
          </a:p>
        </c:rich>
      </c:tx>
      <c:layout>
        <c:manualLayout>
          <c:xMode val="edge"/>
          <c:yMode val="edge"/>
          <c:x val="0.142041776027996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513</c:v>
                </c:pt>
                <c:pt idx="1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E-4437-B1E2-5177E0B64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802768"/>
        <c:axId val="1698943376"/>
      </c:barChart>
      <c:catAx>
        <c:axId val="19728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98943376"/>
        <c:crosses val="autoZero"/>
        <c:auto val="1"/>
        <c:lblAlgn val="ctr"/>
        <c:lblOffset val="100"/>
        <c:noMultiLvlLbl val="0"/>
      </c:catAx>
      <c:valAx>
        <c:axId val="16989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7280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Wealth Segment by number of bikes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C9-4E2B-8E28-04EBBE1184D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C9-4E2B-8E28-04EBBE1184D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C9-4E2B-8E28-04EBBE1184D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E585F9A-2EBE-40BE-865F-04586DE2800F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5B27BE1F-A06F-4BA8-BD50-557EFACDBFE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2C9-4E2B-8E28-04EBBE1184DF}"/>
                </c:ext>
              </c:extLst>
            </c:dLbl>
            <c:dLbl>
              <c:idx val="1"/>
              <c:layout>
                <c:manualLayout>
                  <c:x val="0.11976952921954513"/>
                  <c:y val="-0.13022028236678967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A7EAE03C-F4F1-418C-8CA2-E3D4B62E2CD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AD8134AD-FFD5-4581-B9F1-816A42DF013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2C9-4E2B-8E28-04EBBE1184DF}"/>
                </c:ext>
              </c:extLst>
            </c:dLbl>
            <c:dLbl>
              <c:idx val="2"/>
              <c:layout>
                <c:manualLayout>
                  <c:x val="0.12973367896153967"/>
                  <c:y val="0.11573377709135586"/>
                </c:manualLayout>
              </c:layout>
              <c:tx>
                <c:rich>
                  <a:bodyPr/>
                  <a:lstStyle/>
                  <a:p>
                    <a:fld id="{F7DC8F2D-AFCC-404F-B29F-35703FC3C4D7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DF5EB8B1-8089-4A09-B9DB-8FC5CCD5FE72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2C9-4E2B-8E28-04EBBE1184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Sheet1!$J$3:$J$5</c:f>
              <c:strCache>
                <c:ptCount val="3"/>
                <c:pt idx="0">
                  <c:v>MASS CUSTOMER</c:v>
                </c:pt>
                <c:pt idx="1">
                  <c:v>AFFULENT CUSTOMER </c:v>
                </c:pt>
                <c:pt idx="2">
                  <c:v>HIGH NET WORTH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508</c:v>
                </c:pt>
                <c:pt idx="1">
                  <c:v>241</c:v>
                </c:pt>
                <c:pt idx="2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C9-4E2B-8E28-04EBBE1184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 (version 1).xlsb]Sheet2!PivotTable11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Wealth segment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Sheet2!$B$4:$B$5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DB-47AB-9C6A-463F02F29F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784032"/>
        <c:axId val="208756832"/>
      </c:barChart>
      <c:catAx>
        <c:axId val="20878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8756832"/>
        <c:crosses val="autoZero"/>
        <c:auto val="1"/>
        <c:lblAlgn val="ctr"/>
        <c:lblOffset val="100"/>
        <c:noMultiLvlLbl val="0"/>
      </c:catAx>
      <c:valAx>
        <c:axId val="2087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087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 (version 1).xlsb]Sheet1!PivotTable12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506</c:v>
                </c:pt>
                <c:pt idx="1">
                  <c:v>228</c:v>
                </c:pt>
                <c:pt idx="2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E-4D7E-9F3B-F20C3A1A7B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5251776"/>
        <c:axId val="568236960"/>
      </c:barChart>
      <c:catAx>
        <c:axId val="54525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layout>
            <c:manualLayout>
              <c:xMode val="edge"/>
              <c:yMode val="edge"/>
              <c:x val="0.46090266841644795"/>
              <c:y val="0.85981700204141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68236960"/>
        <c:crosses val="autoZero"/>
        <c:auto val="1"/>
        <c:lblAlgn val="ctr"/>
        <c:lblOffset val="100"/>
        <c:noMultiLvlLbl val="0"/>
      </c:catAx>
      <c:valAx>
        <c:axId val="5682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Number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31134076990376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4525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 (version 1).xlsb]Sheet1!PivotTable1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802768"/>
        <c:axId val="1698943376"/>
      </c:barChart>
      <c:catAx>
        <c:axId val="19728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98943376"/>
        <c:crosses val="autoZero"/>
        <c:auto val="1"/>
        <c:lblAlgn val="ctr"/>
        <c:lblOffset val="100"/>
        <c:noMultiLvlLbl val="0"/>
      </c:catAx>
      <c:valAx>
        <c:axId val="16989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7280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(version 1).xlsb]Sheet1!PivotTable1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Industry</a:t>
            </a:r>
            <a:r>
              <a:rPr lang="en-US" baseline="0" dirty="0"/>
              <a:t> Classification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58-4C24-8520-C10699B78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802768"/>
        <c:axId val="1698943376"/>
      </c:barChart>
      <c:catAx>
        <c:axId val="19728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98943376"/>
        <c:crosses val="autoZero"/>
        <c:auto val="1"/>
        <c:lblAlgn val="ctr"/>
        <c:lblOffset val="100"/>
        <c:noMultiLvlLbl val="0"/>
      </c:catAx>
      <c:valAx>
        <c:axId val="16989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7280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(version 1).xlsb]Sheet3!PivotTable16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Count of gender that owns a car</a:t>
            </a:r>
          </a:p>
        </c:rich>
      </c:tx>
      <c:layout>
        <c:manualLayout>
          <c:xMode val="edge"/>
          <c:yMode val="edge"/>
          <c:x val="0.26786111111111116"/>
          <c:y val="0.11472003499562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Sheet3!$B$4:$B$5</c:f>
              <c:numCache>
                <c:formatCode>General</c:formatCode>
                <c:ptCount val="2"/>
                <c:pt idx="0">
                  <c:v>513</c:v>
                </c:pt>
                <c:pt idx="1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5-4BB9-82CE-7940D111E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268688"/>
        <c:axId val="229265968"/>
      </c:barChart>
      <c:catAx>
        <c:axId val="22926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29265968"/>
        <c:crosses val="autoZero"/>
        <c:auto val="1"/>
        <c:lblAlgn val="ctr"/>
        <c:lblOffset val="100"/>
        <c:noMultiLvlLbl val="0"/>
      </c:catAx>
      <c:valAx>
        <c:axId val="2292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2926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NewCustomerList!$D$3:$E$1002</cx:f>
        <cx:lvl ptCount="1000">
          <cx:pt idx="0">86.00</cx:pt>
          <cx:pt idx="1">69</cx:pt>
          <cx:pt idx="2">10</cx:pt>
          <cx:pt idx="3">64</cx:pt>
          <cx:pt idx="4">34</cx:pt>
          <cx:pt idx="5">39</cx:pt>
          <cx:pt idx="6">23</cx:pt>
          <cx:pt idx="7">74</cx:pt>
          <cx:pt idx="8">50</cx:pt>
          <cx:pt idx="9">72</cx:pt>
          <cx:pt idx="10">94</cx:pt>
          <cx:pt idx="11">48</cx:pt>
          <cx:pt idx="12">60</cx:pt>
          <cx:pt idx="13">38</cx:pt>
          <cx:pt idx="14">32</cx:pt>
          <cx:pt idx="15">88</cx:pt>
          <cx:pt idx="16">61</cx:pt>
          <cx:pt idx="17">83</cx:pt>
          <cx:pt idx="18">65</cx:pt>
          <cx:pt idx="19">2</cx:pt>
          <cx:pt idx="20">11</cx:pt>
          <cx:pt idx="21">44</cx:pt>
          <cx:pt idx="22">26</cx:pt>
          <cx:pt idx="23">5</cx:pt>
          <cx:pt idx="24">78</cx:pt>
          <cx:pt idx="25">11</cx:pt>
          <cx:pt idx="26">19</cx:pt>
          <cx:pt idx="27">71</cx:pt>
          <cx:pt idx="28">84</cx:pt>
          <cx:pt idx="29">45</cx:pt>
          <cx:pt idx="30">62</cx:pt>
          <cx:pt idx="31">70</cx:pt>
          <cx:pt idx="32">88</cx:pt>
          <cx:pt idx="33">71</cx:pt>
          <cx:pt idx="34">27</cx:pt>
          <cx:pt idx="35">48</cx:pt>
          <cx:pt idx="36">76</cx:pt>
          <cx:pt idx="37">58</cx:pt>
          <cx:pt idx="38">44</cx:pt>
          <cx:pt idx="39">64</cx:pt>
          <cx:pt idx="40">73</cx:pt>
          <cx:pt idx="41">24</cx:pt>
          <cx:pt idx="42">79</cx:pt>
          <cx:pt idx="43">52</cx:pt>
          <cx:pt idx="44">76</cx:pt>
          <cx:pt idx="45">29</cx:pt>
          <cx:pt idx="46">14</cx:pt>
          <cx:pt idx="47">85</cx:pt>
          <cx:pt idx="48">59</cx:pt>
          <cx:pt idx="49">12</cx:pt>
          <cx:pt idx="50">60</cx:pt>
          <cx:pt idx="51">62</cx:pt>
          <cx:pt idx="52">55</cx:pt>
          <cx:pt idx="53">97</cx:pt>
          <cx:pt idx="54">87</cx:pt>
          <cx:pt idx="55">52</cx:pt>
          <cx:pt idx="56">75</cx:pt>
          <cx:pt idx="57">51</cx:pt>
          <cx:pt idx="58">64</cx:pt>
          <cx:pt idx="59">5</cx:pt>
          <cx:pt idx="60">47</cx:pt>
          <cx:pt idx="61">31</cx:pt>
          <cx:pt idx="62">59</cx:pt>
          <cx:pt idx="63">70</cx:pt>
          <cx:pt idx="64">22</cx:pt>
          <cx:pt idx="65">58</cx:pt>
          <cx:pt idx="66">69</cx:pt>
          <cx:pt idx="67">54</cx:pt>
          <cx:pt idx="68">62</cx:pt>
          <cx:pt idx="69">82</cx:pt>
          <cx:pt idx="70">11</cx:pt>
          <cx:pt idx="71">78</cx:pt>
          <cx:pt idx="72">73</cx:pt>
          <cx:pt idx="73">5</cx:pt>
          <cx:pt idx="74">76</cx:pt>
          <cx:pt idx="75">98</cx:pt>
          <cx:pt idx="76">0</cx:pt>
          <cx:pt idx="77">36</cx:pt>
          <cx:pt idx="78">15</cx:pt>
          <cx:pt idx="79">15</cx:pt>
          <cx:pt idx="80">53</cx:pt>
          <cx:pt idx="81">34</cx:pt>
          <cx:pt idx="82">14</cx:pt>
          <cx:pt idx="83">58</cx:pt>
          <cx:pt idx="84">48</cx:pt>
          <cx:pt idx="85">9</cx:pt>
          <cx:pt idx="86">8</cx:pt>
          <cx:pt idx="87">5</cx:pt>
          <cx:pt idx="88">49</cx:pt>
          <cx:pt idx="89">24</cx:pt>
          <cx:pt idx="90">93</cx:pt>
          <cx:pt idx="91">34</cx:pt>
          <cx:pt idx="92">84</cx:pt>
          <cx:pt idx="93">94</cx:pt>
          <cx:pt idx="94">25</cx:pt>
          <cx:pt idx="95">91</cx:pt>
          <cx:pt idx="96">18</cx:pt>
          <cx:pt idx="97">60</cx:pt>
          <cx:pt idx="98">26</cx:pt>
          <cx:pt idx="99">30</cx:pt>
          <cx:pt idx="100">84</cx:pt>
          <cx:pt idx="101">56</cx:pt>
          <cx:pt idx="102">19</cx:pt>
          <cx:pt idx="103">64</cx:pt>
          <cx:pt idx="104">59</cx:pt>
          <cx:pt idx="105">50</cx:pt>
          <cx:pt idx="106">21</cx:pt>
          <cx:pt idx="107">14</cx:pt>
          <cx:pt idx="108">95</cx:pt>
          <cx:pt idx="109">1</cx:pt>
          <cx:pt idx="110">95</cx:pt>
          <cx:pt idx="111">37</cx:pt>
          <cx:pt idx="112">72</cx:pt>
          <cx:pt idx="113">0</cx:pt>
          <cx:pt idx="114">53</cx:pt>
          <cx:pt idx="115">45</cx:pt>
          <cx:pt idx="116">64</cx:pt>
          <cx:pt idx="117">21</cx:pt>
          <cx:pt idx="118">37</cx:pt>
          <cx:pt idx="119">2</cx:pt>
          <cx:pt idx="120">71</cx:pt>
          <cx:pt idx="121">57</cx:pt>
          <cx:pt idx="122">86</cx:pt>
          <cx:pt idx="123">3</cx:pt>
          <cx:pt idx="124">44</cx:pt>
          <cx:pt idx="125">71</cx:pt>
          <cx:pt idx="126">66</cx:pt>
          <cx:pt idx="127">13</cx:pt>
          <cx:pt idx="128">42</cx:pt>
          <cx:pt idx="129">51</cx:pt>
          <cx:pt idx="130">78</cx:pt>
          <cx:pt idx="131">38</cx:pt>
          <cx:pt idx="132">11</cx:pt>
          <cx:pt idx="133">29</cx:pt>
          <cx:pt idx="134">27</cx:pt>
          <cx:pt idx="135">89</cx:pt>
          <cx:pt idx="136">90</cx:pt>
          <cx:pt idx="137">28</cx:pt>
          <cx:pt idx="138">12</cx:pt>
          <cx:pt idx="139">60</cx:pt>
          <cx:pt idx="140">92</cx:pt>
          <cx:pt idx="141">14</cx:pt>
          <cx:pt idx="142">28</cx:pt>
          <cx:pt idx="143">6</cx:pt>
          <cx:pt idx="144">4</cx:pt>
          <cx:pt idx="145">40</cx:pt>
          <cx:pt idx="146">82</cx:pt>
          <cx:pt idx="147">38</cx:pt>
          <cx:pt idx="148">58</cx:pt>
          <cx:pt idx="149">39</cx:pt>
          <cx:pt idx="150">60</cx:pt>
          <cx:pt idx="151">30</cx:pt>
          <cx:pt idx="152">61</cx:pt>
          <cx:pt idx="153">54</cx:pt>
          <cx:pt idx="154">6</cx:pt>
          <cx:pt idx="155">74</cx:pt>
          <cx:pt idx="156">89</cx:pt>
          <cx:pt idx="157">16</cx:pt>
          <cx:pt idx="158">4</cx:pt>
          <cx:pt idx="159">27</cx:pt>
          <cx:pt idx="160">37</cx:pt>
          <cx:pt idx="161">23</cx:pt>
          <cx:pt idx="162">60</cx:pt>
          <cx:pt idx="163">96</cx:pt>
          <cx:pt idx="164">3</cx:pt>
          <cx:pt idx="165">55</cx:pt>
          <cx:pt idx="166">65</cx:pt>
          <cx:pt idx="167">55</cx:pt>
          <cx:pt idx="168">99</cx:pt>
          <cx:pt idx="169">33</cx:pt>
          <cx:pt idx="170">42</cx:pt>
          <cx:pt idx="171">36</cx:pt>
          <cx:pt idx="172">60</cx:pt>
          <cx:pt idx="173">56</cx:pt>
          <cx:pt idx="174">72</cx:pt>
          <cx:pt idx="175">54</cx:pt>
          <cx:pt idx="176">79</cx:pt>
          <cx:pt idx="177">51</cx:pt>
          <cx:pt idx="178">92</cx:pt>
          <cx:pt idx="179">71</cx:pt>
          <cx:pt idx="180">39</cx:pt>
          <cx:pt idx="181">78</cx:pt>
          <cx:pt idx="182">36</cx:pt>
          <cx:pt idx="183">34</cx:pt>
          <cx:pt idx="184">68</cx:pt>
          <cx:pt idx="185">65</cx:pt>
          <cx:pt idx="186">26</cx:pt>
          <cx:pt idx="187">67</cx:pt>
          <cx:pt idx="188">7</cx:pt>
          <cx:pt idx="189">74</cx:pt>
          <cx:pt idx="190">32</cx:pt>
          <cx:pt idx="191">55</cx:pt>
          <cx:pt idx="192">16</cx:pt>
          <cx:pt idx="193">47</cx:pt>
          <cx:pt idx="194">26</cx:pt>
          <cx:pt idx="195">6</cx:pt>
          <cx:pt idx="196">60</cx:pt>
          <cx:pt idx="197">66</cx:pt>
          <cx:pt idx="198">44</cx:pt>
          <cx:pt idx="199">55</cx:pt>
          <cx:pt idx="200">70</cx:pt>
          <cx:pt idx="201">84</cx:pt>
          <cx:pt idx="202">47</cx:pt>
          <cx:pt idx="203">44</cx:pt>
          <cx:pt idx="204">2</cx:pt>
          <cx:pt idx="205">19</cx:pt>
          <cx:pt idx="206">31</cx:pt>
          <cx:pt idx="207">70</cx:pt>
          <cx:pt idx="208">12</cx:pt>
          <cx:pt idx="209">92</cx:pt>
          <cx:pt idx="210">32</cx:pt>
          <cx:pt idx="211">82</cx:pt>
          <cx:pt idx="212">12</cx:pt>
          <cx:pt idx="213">28</cx:pt>
          <cx:pt idx="214">9</cx:pt>
          <cx:pt idx="215">11</cx:pt>
          <cx:pt idx="216">50</cx:pt>
          <cx:pt idx="217">8</cx:pt>
          <cx:pt idx="218">78</cx:pt>
          <cx:pt idx="219">7</cx:pt>
          <cx:pt idx="220">68</cx:pt>
          <cx:pt idx="221">66</cx:pt>
          <cx:pt idx="222">62</cx:pt>
          <cx:pt idx="223">66</cx:pt>
          <cx:pt idx="224">91</cx:pt>
          <cx:pt idx="225">0</cx:pt>
          <cx:pt idx="226">35</cx:pt>
          <cx:pt idx="227">54</cx:pt>
          <cx:pt idx="228">46</cx:pt>
          <cx:pt idx="229">48</cx:pt>
          <cx:pt idx="230">52</cx:pt>
          <cx:pt idx="231">50</cx:pt>
          <cx:pt idx="232">94</cx:pt>
          <cx:pt idx="233">53</cx:pt>
          <cx:pt idx="234">25</cx:pt>
          <cx:pt idx="235">41</cx:pt>
          <cx:pt idx="236">97</cx:pt>
          <cx:pt idx="237">30</cx:pt>
          <cx:pt idx="238">84</cx:pt>
          <cx:pt idx="239">4</cx:pt>
          <cx:pt idx="240">18</cx:pt>
          <cx:pt idx="241">94</cx:pt>
          <cx:pt idx="242">57</cx:pt>
          <cx:pt idx="243">29</cx:pt>
          <cx:pt idx="244">2</cx:pt>
          <cx:pt idx="245">8</cx:pt>
          <cx:pt idx="246">74</cx:pt>
          <cx:pt idx="247">49</cx:pt>
          <cx:pt idx="248">59</cx:pt>
          <cx:pt idx="249">57</cx:pt>
          <cx:pt idx="250">90</cx:pt>
          <cx:pt idx="251">85</cx:pt>
          <cx:pt idx="252">13</cx:pt>
          <cx:pt idx="253">91</cx:pt>
          <cx:pt idx="254">75</cx:pt>
          <cx:pt idx="255">17</cx:pt>
          <cx:pt idx="256">49</cx:pt>
          <cx:pt idx="257">37</cx:pt>
          <cx:pt idx="258">45</cx:pt>
          <cx:pt idx="259">41</cx:pt>
          <cx:pt idx="260">9</cx:pt>
          <cx:pt idx="261">21</cx:pt>
          <cx:pt idx="262">88</cx:pt>
          <cx:pt idx="263">36</cx:pt>
          <cx:pt idx="264">57</cx:pt>
          <cx:pt idx="265">56</cx:pt>
          <cx:pt idx="266">81</cx:pt>
          <cx:pt idx="267">82</cx:pt>
          <cx:pt idx="268">70</cx:pt>
          <cx:pt idx="269">89</cx:pt>
          <cx:pt idx="270">84</cx:pt>
          <cx:pt idx="271">70</cx:pt>
          <cx:pt idx="272">99</cx:pt>
          <cx:pt idx="273">48</cx:pt>
          <cx:pt idx="274">35</cx:pt>
          <cx:pt idx="275">90</cx:pt>
          <cx:pt idx="276">70</cx:pt>
          <cx:pt idx="277">50</cx:pt>
          <cx:pt idx="278">64</cx:pt>
          <cx:pt idx="279">81</cx:pt>
          <cx:pt idx="280">7</cx:pt>
          <cx:pt idx="281">26</cx:pt>
          <cx:pt idx="282">37</cx:pt>
          <cx:pt idx="283">81</cx:pt>
          <cx:pt idx="284">88</cx:pt>
          <cx:pt idx="285">3</cx:pt>
          <cx:pt idx="286">70</cx:pt>
          <cx:pt idx="287">2</cx:pt>
          <cx:pt idx="288">96</cx:pt>
          <cx:pt idx="289">50</cx:pt>
          <cx:pt idx="290">95</cx:pt>
          <cx:pt idx="291">15</cx:pt>
          <cx:pt idx="292">89</cx:pt>
          <cx:pt idx="293">88</cx:pt>
          <cx:pt idx="294">36</cx:pt>
          <cx:pt idx="295">68</cx:pt>
          <cx:pt idx="296">73</cx:pt>
          <cx:pt idx="297">97</cx:pt>
          <cx:pt idx="298">91</cx:pt>
          <cx:pt idx="299">59</cx:pt>
          <cx:pt idx="300">39</cx:pt>
          <cx:pt idx="301">97</cx:pt>
          <cx:pt idx="302">79</cx:pt>
          <cx:pt idx="303">56</cx:pt>
          <cx:pt idx="304">42</cx:pt>
          <cx:pt idx="305">81</cx:pt>
          <cx:pt idx="306">1</cx:pt>
          <cx:pt idx="307">63</cx:pt>
          <cx:pt idx="308">45</cx:pt>
          <cx:pt idx="309">21</cx:pt>
          <cx:pt idx="310">39</cx:pt>
          <cx:pt idx="311">28</cx:pt>
          <cx:pt idx="312">61</cx:pt>
          <cx:pt idx="313">95</cx:pt>
          <cx:pt idx="314">73</cx:pt>
          <cx:pt idx="315">96</cx:pt>
          <cx:pt idx="316">3</cx:pt>
          <cx:pt idx="317">20</cx:pt>
          <cx:pt idx="318">74</cx:pt>
          <cx:pt idx="319">87</cx:pt>
          <cx:pt idx="320">78</cx:pt>
          <cx:pt idx="321">23</cx:pt>
          <cx:pt idx="322">0</cx:pt>
          <cx:pt idx="323">35</cx:pt>
          <cx:pt idx="324">69</cx:pt>
          <cx:pt idx="325">14</cx:pt>
          <cx:pt idx="326">17</cx:pt>
          <cx:pt idx="327">84</cx:pt>
          <cx:pt idx="328">32</cx:pt>
          <cx:pt idx="329">32</cx:pt>
          <cx:pt idx="330">17</cx:pt>
          <cx:pt idx="331">46</cx:pt>
          <cx:pt idx="332">64</cx:pt>
          <cx:pt idx="333">33</cx:pt>
          <cx:pt idx="334">62</cx:pt>
          <cx:pt idx="335">81</cx:pt>
          <cx:pt idx="336">8</cx:pt>
          <cx:pt idx="337">53</cx:pt>
          <cx:pt idx="338">18</cx:pt>
          <cx:pt idx="339">80</cx:pt>
          <cx:pt idx="340">93</cx:pt>
          <cx:pt idx="341">38</cx:pt>
          <cx:pt idx="342">84</cx:pt>
          <cx:pt idx="343">22</cx:pt>
          <cx:pt idx="344">17</cx:pt>
          <cx:pt idx="345">71</cx:pt>
          <cx:pt idx="346">43</cx:pt>
          <cx:pt idx="347">22</cx:pt>
          <cx:pt idx="348">11</cx:pt>
          <cx:pt idx="349">67</cx:pt>
          <cx:pt idx="350">18</cx:pt>
          <cx:pt idx="351">59</cx:pt>
          <cx:pt idx="352">74</cx:pt>
          <cx:pt idx="353">19</cx:pt>
          <cx:pt idx="354">59</cx:pt>
          <cx:pt idx="355">45</cx:pt>
          <cx:pt idx="356">30</cx:pt>
          <cx:pt idx="357">59</cx:pt>
          <cx:pt idx="358">65</cx:pt>
          <cx:pt idx="359">99</cx:pt>
          <cx:pt idx="360">71</cx:pt>
          <cx:pt idx="361">7</cx:pt>
          <cx:pt idx="362">67</cx:pt>
          <cx:pt idx="363">13</cx:pt>
          <cx:pt idx="364">62</cx:pt>
          <cx:pt idx="365">60</cx:pt>
          <cx:pt idx="366">84</cx:pt>
          <cx:pt idx="367">18</cx:pt>
          <cx:pt idx="368">6</cx:pt>
          <cx:pt idx="369">50</cx:pt>
          <cx:pt idx="370">57</cx:pt>
          <cx:pt idx="371">30</cx:pt>
          <cx:pt idx="372">4</cx:pt>
          <cx:pt idx="373">54</cx:pt>
          <cx:pt idx="374">66</cx:pt>
          <cx:pt idx="375">7</cx:pt>
          <cx:pt idx="376">60</cx:pt>
          <cx:pt idx="377">81</cx:pt>
          <cx:pt idx="378">34</cx:pt>
          <cx:pt idx="379">40</cx:pt>
          <cx:pt idx="380">7</cx:pt>
          <cx:pt idx="381">4</cx:pt>
          <cx:pt idx="382">85</cx:pt>
          <cx:pt idx="383">65</cx:pt>
          <cx:pt idx="384">82</cx:pt>
          <cx:pt idx="385">46</cx:pt>
          <cx:pt idx="386">11</cx:pt>
          <cx:pt idx="387">15</cx:pt>
          <cx:pt idx="388">51</cx:pt>
          <cx:pt idx="389">75</cx:pt>
          <cx:pt idx="390">25</cx:pt>
          <cx:pt idx="391">92</cx:pt>
          <cx:pt idx="392">36</cx:pt>
          <cx:pt idx="393">10</cx:pt>
          <cx:pt idx="394">74</cx:pt>
          <cx:pt idx="395">73</cx:pt>
          <cx:pt idx="396">66</cx:pt>
          <cx:pt idx="397">84</cx:pt>
          <cx:pt idx="398">54</cx:pt>
          <cx:pt idx="399">72</cx:pt>
          <cx:pt idx="400">53</cx:pt>
          <cx:pt idx="401">91</cx:pt>
          <cx:pt idx="402">56</cx:pt>
          <cx:pt idx="403">80</cx:pt>
          <cx:pt idx="404">67</cx:pt>
          <cx:pt idx="405">5</cx:pt>
          <cx:pt idx="406">21</cx:pt>
          <cx:pt idx="407">24</cx:pt>
          <cx:pt idx="408">75</cx:pt>
          <cx:pt idx="409">15</cx:pt>
          <cx:pt idx="410">81</cx:pt>
          <cx:pt idx="411">84</cx:pt>
          <cx:pt idx="412">65</cx:pt>
          <cx:pt idx="413">48</cx:pt>
          <cx:pt idx="414">37</cx:pt>
          <cx:pt idx="415">57</cx:pt>
          <cx:pt idx="416">57</cx:pt>
          <cx:pt idx="417">46</cx:pt>
          <cx:pt idx="418">76</cx:pt>
          <cx:pt idx="419">33</cx:pt>
          <cx:pt idx="420">90</cx:pt>
          <cx:pt idx="421">97</cx:pt>
          <cx:pt idx="422">3</cx:pt>
          <cx:pt idx="423">87</cx:pt>
          <cx:pt idx="424">70</cx:pt>
          <cx:pt idx="425">13</cx:pt>
          <cx:pt idx="426">96</cx:pt>
          <cx:pt idx="427">52</cx:pt>
          <cx:pt idx="428">6</cx:pt>
          <cx:pt idx="429">51</cx:pt>
          <cx:pt idx="430">23</cx:pt>
          <cx:pt idx="431">58</cx:pt>
          <cx:pt idx="432">72</cx:pt>
          <cx:pt idx="433">61</cx:pt>
          <cx:pt idx="434">52</cx:pt>
          <cx:pt idx="435">15</cx:pt>
          <cx:pt idx="436">37</cx:pt>
          <cx:pt idx="437">28</cx:pt>
          <cx:pt idx="438">47</cx:pt>
          <cx:pt idx="439">93</cx:pt>
          <cx:pt idx="440">59</cx:pt>
          <cx:pt idx="441">16</cx:pt>
          <cx:pt idx="442">30</cx:pt>
          <cx:pt idx="443">59</cx:pt>
          <cx:pt idx="444">76</cx:pt>
          <cx:pt idx="445">67</cx:pt>
          <cx:pt idx="446">54</cx:pt>
          <cx:pt idx="447">83</cx:pt>
          <cx:pt idx="448">61</cx:pt>
          <cx:pt idx="449">47</cx:pt>
          <cx:pt idx="450">84</cx:pt>
          <cx:pt idx="451">0</cx:pt>
          <cx:pt idx="452">12</cx:pt>
          <cx:pt idx="453">42</cx:pt>
          <cx:pt idx="454">70</cx:pt>
          <cx:pt idx="455">21</cx:pt>
          <cx:pt idx="456">17</cx:pt>
          <cx:pt idx="457">19</cx:pt>
          <cx:pt idx="458">60</cx:pt>
          <cx:pt idx="459">7</cx:pt>
          <cx:pt idx="460">67</cx:pt>
          <cx:pt idx="461">59</cx:pt>
          <cx:pt idx="462">24</cx:pt>
          <cx:pt idx="463">56</cx:pt>
          <cx:pt idx="464">25</cx:pt>
          <cx:pt idx="465">22</cx:pt>
          <cx:pt idx="466">42</cx:pt>
          <cx:pt idx="467">38</cx:pt>
          <cx:pt idx="468">75</cx:pt>
          <cx:pt idx="469">50</cx:pt>
          <cx:pt idx="470">50</cx:pt>
          <cx:pt idx="471">95</cx:pt>
          <cx:pt idx="472">9</cx:pt>
          <cx:pt idx="473">99</cx:pt>
          <cx:pt idx="474">31</cx:pt>
          <cx:pt idx="475">7</cx:pt>
          <cx:pt idx="476">25</cx:pt>
          <cx:pt idx="477">43</cx:pt>
          <cx:pt idx="478">89</cx:pt>
          <cx:pt idx="479">73</cx:pt>
          <cx:pt idx="480">25</cx:pt>
          <cx:pt idx="481">97</cx:pt>
          <cx:pt idx="482">13</cx:pt>
          <cx:pt idx="483">82</cx:pt>
          <cx:pt idx="484">29</cx:pt>
          <cx:pt idx="485">46</cx:pt>
          <cx:pt idx="486">69</cx:pt>
          <cx:pt idx="487">83</cx:pt>
          <cx:pt idx="488">4</cx:pt>
          <cx:pt idx="489">68</cx:pt>
          <cx:pt idx="490">72</cx:pt>
          <cx:pt idx="491">56</cx:pt>
          <cx:pt idx="492">55</cx:pt>
          <cx:pt idx="493">15</cx:pt>
          <cx:pt idx="494">39</cx:pt>
          <cx:pt idx="495">86</cx:pt>
          <cx:pt idx="496">59</cx:pt>
          <cx:pt idx="497">69</cx:pt>
          <cx:pt idx="498">56</cx:pt>
          <cx:pt idx="499">5</cx:pt>
          <cx:pt idx="500">82</cx:pt>
          <cx:pt idx="501">27</cx:pt>
          <cx:pt idx="502">10</cx:pt>
          <cx:pt idx="503">68</cx:pt>
          <cx:pt idx="504">30</cx:pt>
          <cx:pt idx="505">13</cx:pt>
          <cx:pt idx="506">44</cx:pt>
          <cx:pt idx="507">94</cx:pt>
          <cx:pt idx="508">6</cx:pt>
          <cx:pt idx="509">41</cx:pt>
          <cx:pt idx="510">4</cx:pt>
          <cx:pt idx="511">57</cx:pt>
          <cx:pt idx="512">81</cx:pt>
          <cx:pt idx="513">94</cx:pt>
          <cx:pt idx="514">72</cx:pt>
          <cx:pt idx="515">91</cx:pt>
          <cx:pt idx="516">75</cx:pt>
          <cx:pt idx="517">87</cx:pt>
          <cx:pt idx="518">79</cx:pt>
          <cx:pt idx="519">87</cx:pt>
          <cx:pt idx="520">33</cx:pt>
          <cx:pt idx="521">42</cx:pt>
          <cx:pt idx="522">60</cx:pt>
          <cx:pt idx="523">44</cx:pt>
          <cx:pt idx="524">79</cx:pt>
          <cx:pt idx="525">11</cx:pt>
          <cx:pt idx="526">26</cx:pt>
          <cx:pt idx="527">97</cx:pt>
          <cx:pt idx="528">59</cx:pt>
          <cx:pt idx="529">56</cx:pt>
          <cx:pt idx="530">18</cx:pt>
          <cx:pt idx="531">71</cx:pt>
          <cx:pt idx="532">61</cx:pt>
          <cx:pt idx="533">55</cx:pt>
          <cx:pt idx="534">62</cx:pt>
          <cx:pt idx="535">10</cx:pt>
          <cx:pt idx="536">16</cx:pt>
          <cx:pt idx="537">62</cx:pt>
          <cx:pt idx="538">41</cx:pt>
          <cx:pt idx="539">37</cx:pt>
          <cx:pt idx="540">80</cx:pt>
          <cx:pt idx="541">78</cx:pt>
          <cx:pt idx="542">10</cx:pt>
          <cx:pt idx="543">68</cx:pt>
          <cx:pt idx="544">60</cx:pt>
          <cx:pt idx="545">0</cx:pt>
          <cx:pt idx="546">99</cx:pt>
          <cx:pt idx="547">37</cx:pt>
          <cx:pt idx="548">69</cx:pt>
          <cx:pt idx="549">42</cx:pt>
          <cx:pt idx="550">34</cx:pt>
          <cx:pt idx="551">83</cx:pt>
          <cx:pt idx="552">12</cx:pt>
          <cx:pt idx="553">55</cx:pt>
          <cx:pt idx="554">79</cx:pt>
          <cx:pt idx="555">23</cx:pt>
          <cx:pt idx="556">79</cx:pt>
          <cx:pt idx="557">46</cx:pt>
          <cx:pt idx="558">70</cx:pt>
          <cx:pt idx="559">60</cx:pt>
          <cx:pt idx="560">15</cx:pt>
          <cx:pt idx="561">80</cx:pt>
          <cx:pt idx="562">4</cx:pt>
          <cx:pt idx="563">67</cx:pt>
          <cx:pt idx="564">87</cx:pt>
          <cx:pt idx="565">73</cx:pt>
          <cx:pt idx="566">17</cx:pt>
          <cx:pt idx="567">40</cx:pt>
          <cx:pt idx="568">81</cx:pt>
          <cx:pt idx="569">66</cx:pt>
          <cx:pt idx="570">53</cx:pt>
          <cx:pt idx="571">81</cx:pt>
          <cx:pt idx="572">1</cx:pt>
          <cx:pt idx="573">49</cx:pt>
          <cx:pt idx="574">69</cx:pt>
          <cx:pt idx="575">66</cx:pt>
          <cx:pt idx="576">90</cx:pt>
          <cx:pt idx="577">33</cx:pt>
          <cx:pt idx="578">64</cx:pt>
          <cx:pt idx="579">75</cx:pt>
          <cx:pt idx="580">47</cx:pt>
          <cx:pt idx="581">3</cx:pt>
          <cx:pt idx="582">2</cx:pt>
          <cx:pt idx="583">9</cx:pt>
          <cx:pt idx="584">26</cx:pt>
          <cx:pt idx="585">27</cx:pt>
          <cx:pt idx="586">32</cx:pt>
          <cx:pt idx="587">95</cx:pt>
          <cx:pt idx="588">83</cx:pt>
          <cx:pt idx="589">39</cx:pt>
          <cx:pt idx="590">1</cx:pt>
          <cx:pt idx="591">44</cx:pt>
          <cx:pt idx="592">83</cx:pt>
          <cx:pt idx="593">13</cx:pt>
          <cx:pt idx="594">21</cx:pt>
          <cx:pt idx="595">6</cx:pt>
          <cx:pt idx="596">57</cx:pt>
          <cx:pt idx="597">29</cx:pt>
          <cx:pt idx="598">15</cx:pt>
          <cx:pt idx="599">59</cx:pt>
          <cx:pt idx="600">63</cx:pt>
          <cx:pt idx="601">68</cx:pt>
          <cx:pt idx="602">45</cx:pt>
          <cx:pt idx="603">93</cx:pt>
          <cx:pt idx="604">27</cx:pt>
          <cx:pt idx="605">33</cx:pt>
          <cx:pt idx="606">96</cx:pt>
          <cx:pt idx="607">80</cx:pt>
          <cx:pt idx="608">70</cx:pt>
          <cx:pt idx="609">94</cx:pt>
          <cx:pt idx="610">65</cx:pt>
          <cx:pt idx="611">88</cx:pt>
          <cx:pt idx="612">29</cx:pt>
          <cx:pt idx="613">37</cx:pt>
          <cx:pt idx="614">63</cx:pt>
          <cx:pt idx="615">62</cx:pt>
          <cx:pt idx="616">47</cx:pt>
          <cx:pt idx="617">49</cx:pt>
          <cx:pt idx="618">61</cx:pt>
          <cx:pt idx="619">22</cx:pt>
          <cx:pt idx="620">88</cx:pt>
          <cx:pt idx="621">62</cx:pt>
          <cx:pt idx="622">31</cx:pt>
          <cx:pt idx="623">11</cx:pt>
          <cx:pt idx="624">97</cx:pt>
          <cx:pt idx="625">51</cx:pt>
          <cx:pt idx="626">17</cx:pt>
          <cx:pt idx="627">30</cx:pt>
          <cx:pt idx="628">42</cx:pt>
          <cx:pt idx="629">7</cx:pt>
          <cx:pt idx="630">43</cx:pt>
          <cx:pt idx="631">86</cx:pt>
          <cx:pt idx="632">3</cx:pt>
          <cx:pt idx="633">88</cx:pt>
          <cx:pt idx="634">96</cx:pt>
          <cx:pt idx="635">23</cx:pt>
          <cx:pt idx="636">97</cx:pt>
          <cx:pt idx="637">31</cx:pt>
          <cx:pt idx="638">70</cx:pt>
          <cx:pt idx="639">18</cx:pt>
          <cx:pt idx="640">96</cx:pt>
          <cx:pt idx="641">42</cx:pt>
          <cx:pt idx="642">48</cx:pt>
          <cx:pt idx="643">82</cx:pt>
          <cx:pt idx="644">51</cx:pt>
          <cx:pt idx="645">38</cx:pt>
          <cx:pt idx="646">93</cx:pt>
          <cx:pt idx="647">24</cx:pt>
          <cx:pt idx="648">18</cx:pt>
          <cx:pt idx="649">58</cx:pt>
          <cx:pt idx="650">42</cx:pt>
          <cx:pt idx="651">29</cx:pt>
          <cx:pt idx="652">98</cx:pt>
          <cx:pt idx="653">86</cx:pt>
          <cx:pt idx="654">11</cx:pt>
          <cx:pt idx="655">2</cx:pt>
          <cx:pt idx="656">6</cx:pt>
          <cx:pt idx="657">34</cx:pt>
          <cx:pt idx="658">25</cx:pt>
          <cx:pt idx="659">12</cx:pt>
          <cx:pt idx="660">73</cx:pt>
          <cx:pt idx="661">94</cx:pt>
          <cx:pt idx="662">50</cx:pt>
          <cx:pt idx="663">59</cx:pt>
          <cx:pt idx="664">43</cx:pt>
          <cx:pt idx="665">13</cx:pt>
          <cx:pt idx="666">41</cx:pt>
          <cx:pt idx="667">42</cx:pt>
          <cx:pt idx="668">52</cx:pt>
          <cx:pt idx="669">50</cx:pt>
          <cx:pt idx="670">3</cx:pt>
          <cx:pt idx="671">45</cx:pt>
          <cx:pt idx="672">5</cx:pt>
          <cx:pt idx="673">20</cx:pt>
          <cx:pt idx="674">23</cx:pt>
          <cx:pt idx="675">73</cx:pt>
          <cx:pt idx="676">8</cx:pt>
          <cx:pt idx="677">99</cx:pt>
          <cx:pt idx="678">36</cx:pt>
          <cx:pt idx="679">93</cx:pt>
          <cx:pt idx="680">70</cx:pt>
          <cx:pt idx="681">17</cx:pt>
          <cx:pt idx="682">25</cx:pt>
          <cx:pt idx="683">98</cx:pt>
          <cx:pt idx="684">58</cx:pt>
          <cx:pt idx="685">95</cx:pt>
          <cx:pt idx="686">67</cx:pt>
          <cx:pt idx="687">22</cx:pt>
          <cx:pt idx="688">92</cx:pt>
          <cx:pt idx="689">69</cx:pt>
          <cx:pt idx="690">53</cx:pt>
          <cx:pt idx="691">42</cx:pt>
          <cx:pt idx="692">70</cx:pt>
          <cx:pt idx="693">96</cx:pt>
          <cx:pt idx="694">68</cx:pt>
          <cx:pt idx="695">91</cx:pt>
          <cx:pt idx="696">75</cx:pt>
          <cx:pt idx="697">31</cx:pt>
          <cx:pt idx="698">12</cx:pt>
          <cx:pt idx="699">8</cx:pt>
          <cx:pt idx="700">44</cx:pt>
          <cx:pt idx="701">39</cx:pt>
          <cx:pt idx="702">97</cx:pt>
          <cx:pt idx="703">44</cx:pt>
          <cx:pt idx="704">37</cx:pt>
          <cx:pt idx="705">99</cx:pt>
          <cx:pt idx="706">27</cx:pt>
          <cx:pt idx="707">18</cx:pt>
          <cx:pt idx="708">64</cx:pt>
          <cx:pt idx="709">57</cx:pt>
          <cx:pt idx="710">85</cx:pt>
          <cx:pt idx="711">14</cx:pt>
          <cx:pt idx="712">28</cx:pt>
          <cx:pt idx="713">47</cx:pt>
          <cx:pt idx="714">74</cx:pt>
          <cx:pt idx="715">82</cx:pt>
          <cx:pt idx="716">8</cx:pt>
          <cx:pt idx="717">26</cx:pt>
          <cx:pt idx="718">15</cx:pt>
          <cx:pt idx="719">71</cx:pt>
          <cx:pt idx="720">12</cx:pt>
          <cx:pt idx="721">71</cx:pt>
          <cx:pt idx="722">36</cx:pt>
          <cx:pt idx="723">40</cx:pt>
          <cx:pt idx="724">54</cx:pt>
          <cx:pt idx="725">83</cx:pt>
          <cx:pt idx="726">37</cx:pt>
          <cx:pt idx="727">75</cx:pt>
          <cx:pt idx="728">28</cx:pt>
          <cx:pt idx="729">60</cx:pt>
          <cx:pt idx="730">87</cx:pt>
          <cx:pt idx="731">40</cx:pt>
          <cx:pt idx="732">94</cx:pt>
          <cx:pt idx="733">35</cx:pt>
          <cx:pt idx="734">17</cx:pt>
          <cx:pt idx="735">11</cx:pt>
          <cx:pt idx="736">68</cx:pt>
          <cx:pt idx="737">52</cx:pt>
          <cx:pt idx="738">48</cx:pt>
          <cx:pt idx="739">42</cx:pt>
          <cx:pt idx="740">49</cx:pt>
          <cx:pt idx="741">68</cx:pt>
          <cx:pt idx="742">97</cx:pt>
          <cx:pt idx="743">70</cx:pt>
          <cx:pt idx="744">87</cx:pt>
          <cx:pt idx="745">43</cx:pt>
          <cx:pt idx="746">86</cx:pt>
          <cx:pt idx="747">25</cx:pt>
          <cx:pt idx="748">99</cx:pt>
          <cx:pt idx="749">7</cx:pt>
          <cx:pt idx="750">33</cx:pt>
          <cx:pt idx="751">20</cx:pt>
          <cx:pt idx="752">45</cx:pt>
          <cx:pt idx="753">35</cx:pt>
          <cx:pt idx="754">87</cx:pt>
          <cx:pt idx="755">80</cx:pt>
          <cx:pt idx="756">22</cx:pt>
          <cx:pt idx="757">32</cx:pt>
          <cx:pt idx="758">69</cx:pt>
          <cx:pt idx="759">79</cx:pt>
          <cx:pt idx="760">51</cx:pt>
          <cx:pt idx="761">5</cx:pt>
          <cx:pt idx="762">6</cx:pt>
          <cx:pt idx="763">52</cx:pt>
          <cx:pt idx="764">93</cx:pt>
          <cx:pt idx="765">37</cx:pt>
          <cx:pt idx="766">89</cx:pt>
          <cx:pt idx="767">4</cx:pt>
          <cx:pt idx="768">11</cx:pt>
          <cx:pt idx="769">86</cx:pt>
          <cx:pt idx="770">86</cx:pt>
          <cx:pt idx="771">23</cx:pt>
          <cx:pt idx="772">47</cx:pt>
          <cx:pt idx="773">11</cx:pt>
          <cx:pt idx="774">46</cx:pt>
          <cx:pt idx="775">62</cx:pt>
          <cx:pt idx="776">73</cx:pt>
          <cx:pt idx="777">38</cx:pt>
          <cx:pt idx="778">40</cx:pt>
          <cx:pt idx="779">46</cx:pt>
          <cx:pt idx="780">30</cx:pt>
          <cx:pt idx="781">35</cx:pt>
          <cx:pt idx="782">55</cx:pt>
          <cx:pt idx="783">98</cx:pt>
          <cx:pt idx="784">66</cx:pt>
          <cx:pt idx="785">89</cx:pt>
          <cx:pt idx="786">48</cx:pt>
          <cx:pt idx="787">1</cx:pt>
          <cx:pt idx="788">49</cx:pt>
          <cx:pt idx="789">32</cx:pt>
          <cx:pt idx="790">93</cx:pt>
          <cx:pt idx="791">4</cx:pt>
          <cx:pt idx="792">79</cx:pt>
          <cx:pt idx="793">21</cx:pt>
          <cx:pt idx="794">61</cx:pt>
          <cx:pt idx="795">1</cx:pt>
          <cx:pt idx="796">47</cx:pt>
          <cx:pt idx="797">7</cx:pt>
          <cx:pt idx="798">0</cx:pt>
          <cx:pt idx="799">77</cx:pt>
          <cx:pt idx="800">64</cx:pt>
          <cx:pt idx="801">25</cx:pt>
          <cx:pt idx="802">77</cx:pt>
          <cx:pt idx="803">79</cx:pt>
          <cx:pt idx="804">71</cx:pt>
          <cx:pt idx="805">12</cx:pt>
          <cx:pt idx="806">83</cx:pt>
          <cx:pt idx="807">67</cx:pt>
          <cx:pt idx="808">94</cx:pt>
          <cx:pt idx="809">46</cx:pt>
          <cx:pt idx="810">94</cx:pt>
          <cx:pt idx="811">69</cx:pt>
          <cx:pt idx="812">39</cx:pt>
          <cx:pt idx="813">72</cx:pt>
          <cx:pt idx="814">61</cx:pt>
          <cx:pt idx="815">34</cx:pt>
          <cx:pt idx="816">38</cx:pt>
          <cx:pt idx="817">42</cx:pt>
          <cx:pt idx="818">1</cx:pt>
          <cx:pt idx="819">65</cx:pt>
          <cx:pt idx="820">96</cx:pt>
          <cx:pt idx="821">70</cx:pt>
          <cx:pt idx="822">46</cx:pt>
          <cx:pt idx="823">36</cx:pt>
          <cx:pt idx="824">11</cx:pt>
          <cx:pt idx="825">43</cx:pt>
          <cx:pt idx="826">21</cx:pt>
          <cx:pt idx="827">49</cx:pt>
          <cx:pt idx="828">60</cx:pt>
          <cx:pt idx="829">67</cx:pt>
          <cx:pt idx="830">24</cx:pt>
          <cx:pt idx="831">29</cx:pt>
          <cx:pt idx="832">66</cx:pt>
          <cx:pt idx="833">56</cx:pt>
          <cx:pt idx="834">79</cx:pt>
          <cx:pt idx="835">88</cx:pt>
          <cx:pt idx="836">79</cx:pt>
          <cx:pt idx="837">7</cx:pt>
          <cx:pt idx="838">66</cx:pt>
          <cx:pt idx="839">94</cx:pt>
          <cx:pt idx="840">74</cx:pt>
          <cx:pt idx="841">47</cx:pt>
          <cx:pt idx="842">79</cx:pt>
          <cx:pt idx="843">25</cx:pt>
          <cx:pt idx="844">21</cx:pt>
          <cx:pt idx="845">22</cx:pt>
          <cx:pt idx="846">60</cx:pt>
          <cx:pt idx="847">42</cx:pt>
          <cx:pt idx="848">62</cx:pt>
          <cx:pt idx="849">66</cx:pt>
          <cx:pt idx="850">46</cx:pt>
          <cx:pt idx="851">63</cx:pt>
          <cx:pt idx="852">62</cx:pt>
          <cx:pt idx="853">29</cx:pt>
          <cx:pt idx="854">45</cx:pt>
          <cx:pt idx="855">24</cx:pt>
          <cx:pt idx="856">32</cx:pt>
          <cx:pt idx="857">67</cx:pt>
          <cx:pt idx="858">88</cx:pt>
          <cx:pt idx="859">47</cx:pt>
          <cx:pt idx="860">37</cx:pt>
          <cx:pt idx="861">42</cx:pt>
          <cx:pt idx="862">54</cx:pt>
          <cx:pt idx="863">2</cx:pt>
          <cx:pt idx="864">32</cx:pt>
          <cx:pt idx="865">57</cx:pt>
          <cx:pt idx="866">99</cx:pt>
          <cx:pt idx="867">11</cx:pt>
          <cx:pt idx="868">87</cx:pt>
          <cx:pt idx="869">95</cx:pt>
          <cx:pt idx="870">47</cx:pt>
          <cx:pt idx="871">76</cx:pt>
          <cx:pt idx="872">37</cx:pt>
          <cx:pt idx="873">50</cx:pt>
          <cx:pt idx="874">88</cx:pt>
          <cx:pt idx="875">58</cx:pt>
          <cx:pt idx="876">57</cx:pt>
          <cx:pt idx="877">43</cx:pt>
          <cx:pt idx="878">30</cx:pt>
          <cx:pt idx="879">44</cx:pt>
          <cx:pt idx="880">67</cx:pt>
          <cx:pt idx="881">63</cx:pt>
          <cx:pt idx="882">22</cx:pt>
          <cx:pt idx="883">24</cx:pt>
          <cx:pt idx="884">48</cx:pt>
          <cx:pt idx="885">40</cx:pt>
          <cx:pt idx="886">52</cx:pt>
          <cx:pt idx="887">27</cx:pt>
          <cx:pt idx="888">72</cx:pt>
          <cx:pt idx="889">64</cx:pt>
          <cx:pt idx="890">57</cx:pt>
          <cx:pt idx="891">51</cx:pt>
          <cx:pt idx="892">11</cx:pt>
          <cx:pt idx="893">31</cx:pt>
          <cx:pt idx="894">54</cx:pt>
          <cx:pt idx="895">5</cx:pt>
          <cx:pt idx="896">46</cx:pt>
          <cx:pt idx="897">47</cx:pt>
          <cx:pt idx="898">38</cx:pt>
          <cx:pt idx="899">5</cx:pt>
          <cx:pt idx="900">1</cx:pt>
          <cx:pt idx="901">53</cx:pt>
          <cx:pt idx="902">48</cx:pt>
          <cx:pt idx="903">84</cx:pt>
          <cx:pt idx="904">0</cx:pt>
          <cx:pt idx="905">77</cx:pt>
          <cx:pt idx="906">27</cx:pt>
          <cx:pt idx="907">57</cx:pt>
          <cx:pt idx="908">10</cx:pt>
          <cx:pt idx="909">65</cx:pt>
          <cx:pt idx="910">49</cx:pt>
          <cx:pt idx="911">7</cx:pt>
          <cx:pt idx="912">39</cx:pt>
          <cx:pt idx="913">16</cx:pt>
          <cx:pt idx="914">86</cx:pt>
          <cx:pt idx="915">58</cx:pt>
          <cx:pt idx="916">14</cx:pt>
          <cx:pt idx="917">64</cx:pt>
          <cx:pt idx="918">71</cx:pt>
          <cx:pt idx="919">78</cx:pt>
          <cx:pt idx="920">45</cx:pt>
          <cx:pt idx="921">59</cx:pt>
          <cx:pt idx="922">51</cx:pt>
          <cx:pt idx="923">22</cx:pt>
          <cx:pt idx="924">2</cx:pt>
          <cx:pt idx="925">47</cx:pt>
          <cx:pt idx="926">61</cx:pt>
          <cx:pt idx="927">75</cx:pt>
          <cx:pt idx="928">84</cx:pt>
          <cx:pt idx="929">67</cx:pt>
          <cx:pt idx="930">65</cx:pt>
          <cx:pt idx="931">98</cx:pt>
          <cx:pt idx="932">30</cx:pt>
          <cx:pt idx="933">18</cx:pt>
          <cx:pt idx="934">5</cx:pt>
          <cx:pt idx="935">79</cx:pt>
          <cx:pt idx="936">16</cx:pt>
          <cx:pt idx="937">41</cx:pt>
          <cx:pt idx="938">77</cx:pt>
          <cx:pt idx="939">98</cx:pt>
          <cx:pt idx="940">61</cx:pt>
          <cx:pt idx="941">5</cx:pt>
          <cx:pt idx="942">63</cx:pt>
          <cx:pt idx="943">90</cx:pt>
          <cx:pt idx="944">91</cx:pt>
          <cx:pt idx="945">63</cx:pt>
          <cx:pt idx="946">44</cx:pt>
          <cx:pt idx="947">35</cx:pt>
          <cx:pt idx="948">13</cx:pt>
          <cx:pt idx="949">23</cx:pt>
          <cx:pt idx="950">26</cx:pt>
          <cx:pt idx="951">67</cx:pt>
          <cx:pt idx="952">23</cx:pt>
          <cx:pt idx="953">74</cx:pt>
          <cx:pt idx="954">14</cx:pt>
          <cx:pt idx="955">12</cx:pt>
          <cx:pt idx="956">59</cx:pt>
          <cx:pt idx="957">83</cx:pt>
          <cx:pt idx="958">78</cx:pt>
          <cx:pt idx="959">62</cx:pt>
          <cx:pt idx="960">0</cx:pt>
          <cx:pt idx="961">15</cx:pt>
          <cx:pt idx="962">82</cx:pt>
          <cx:pt idx="963">25</cx:pt>
          <cx:pt idx="964">42</cx:pt>
          <cx:pt idx="965">33</cx:pt>
          <cx:pt idx="966">6</cx:pt>
          <cx:pt idx="967">74</cx:pt>
          <cx:pt idx="968">60</cx:pt>
          <cx:pt idx="969">3</cx:pt>
          <cx:pt idx="970">30</cx:pt>
          <cx:pt idx="971">43</cx:pt>
          <cx:pt idx="972">82</cx:pt>
          <cx:pt idx="973">37</cx:pt>
          <cx:pt idx="974">77</cx:pt>
          <cx:pt idx="975">63</cx:pt>
          <cx:pt idx="976">15</cx:pt>
          <cx:pt idx="977">56</cx:pt>
          <cx:pt idx="978">77</cx:pt>
          <cx:pt idx="979">93</cx:pt>
          <cx:pt idx="980">71</cx:pt>
          <cx:pt idx="981">83</cx:pt>
          <cx:pt idx="982">45</cx:pt>
          <cx:pt idx="983">5</cx:pt>
          <cx:pt idx="984">82</cx:pt>
          <cx:pt idx="985">83</cx:pt>
          <cx:pt idx="986">41</cx:pt>
          <cx:pt idx="987">44</cx:pt>
          <cx:pt idx="988">64</cx:pt>
          <cx:pt idx="989">83</cx:pt>
          <cx:pt idx="990">60</cx:pt>
          <cx:pt idx="991">59</cx:pt>
          <cx:pt idx="992">32</cx:pt>
          <cx:pt idx="993">38</cx:pt>
          <cx:pt idx="994">15</cx:pt>
          <cx:pt idx="995">60</cx:pt>
          <cx:pt idx="996">22</cx:pt>
          <cx:pt idx="997">17</cx:pt>
          <cx:pt idx="998">30</cx:pt>
          <cx:pt idx="999">56</cx:pt>
        </cx:lvl>
      </cx:strDim>
      <cx:numDim type="val">
        <cx:f>NewCustomerList!$F$3:$F$1002</cx:f>
        <cx:lvl ptCount="1000" formatCode="0">
          <cx:pt idx="0">66</cx:pt>
          <cx:pt idx="1">53</cx:pt>
          <cx:pt idx="2">49</cx:pt>
          <cx:pt idx="3">44</cx:pt>
          <cx:pt idx="4">58</cx:pt>
          <cx:pt idx="5">72</cx:pt>
          <cx:pt idx="6">47</cx:pt>
          <cx:pt idx="7">51</cx:pt>
          <cx:pt idx="8">51</cx:pt>
          <cx:pt idx="9">38</cx:pt>
          <cx:pt idx="10">28</cx:pt>
          <cx:pt idx="11">24</cx:pt>
          <cx:pt idx="12">33</cx:pt>
          <cx:pt idx="13">47</cx:pt>
          <cx:pt idx="14">59</cx:pt>
          <cx:pt idx="15">69</cx:pt>
          <cx:pt idx="16">30</cx:pt>
          <cx:pt idx="17">47</cx:pt>
          <cx:pt idx="18">85</cx:pt>
          <cx:pt idx="19">69</cx:pt>
          <cx:pt idx="20">55</cx:pt>
          <cx:pt idx="21">30</cx:pt>
          <cx:pt idx="22">25</cx:pt>
          <cx:pt idx="23">46</cx:pt>
          <cx:pt idx="24">41</cx:pt>
          <cx:pt idx="25">78</cx:pt>
          <cx:pt idx="26">71</cx:pt>
          <cx:pt idx="27">57</cx:pt>
          <cx:pt idx="28">63</cx:pt>
          <cx:pt idx="29">63</cx:pt>
          <cx:pt idx="30">43</cx:pt>
          <cx:pt idx="31">72</cx:pt>
          <cx:pt idx="32">36</cx:pt>
          <cx:pt idx="33">42</cx:pt>
          <cx:pt idx="34">46</cx:pt>
          <cx:pt idx="35">48</cx:pt>
          <cx:pt idx="36">55</cx:pt>
          <cx:pt idx="37">44</cx:pt>
          <cx:pt idx="38">68</cx:pt>
          <cx:pt idx="39">30</cx:pt>
          <cx:pt idx="40">70</cx:pt>
          <cx:pt idx="41">38</cx:pt>
          <cx:pt idx="42">77</cx:pt>
          <cx:pt idx="43">57</cx:pt>
          <cx:pt idx="44">62</cx:pt>
          <cx:pt idx="45">67</cx:pt>
          <cx:pt idx="46">67</cx:pt>
          <cx:pt idx="47">29</cx:pt>
          <cx:pt idx="48">46</cx:pt>
          <cx:pt idx="49">73</cx:pt>
          <cx:pt idx="50">45</cx:pt>
          <cx:pt idx="51">24</cx:pt>
          <cx:pt idx="52">30</cx:pt>
          <cx:pt idx="53">42</cx:pt>
          <cx:pt idx="54">28</cx:pt>
          <cx:pt idx="55">42</cx:pt>
          <cx:pt idx="56">44</cx:pt>
          <cx:pt idx="57">51</cx:pt>
          <cx:pt idx="58">57</cx:pt>
          <cx:pt idx="59">123</cx:pt>
          <cx:pt idx="60">40</cx:pt>
          <cx:pt idx="61">52</cx:pt>
          <cx:pt idx="62">81</cx:pt>
          <cx:pt idx="63">56</cx:pt>
          <cx:pt idx="64">24</cx:pt>
          <cx:pt idx="65">40</cx:pt>
          <cx:pt idx="66">27</cx:pt>
          <cx:pt idx="67">39</cx:pt>
          <cx:pt idx="68">24</cx:pt>
          <cx:pt idx="69">35</cx:pt>
          <cx:pt idx="70">27</cx:pt>
          <cx:pt idx="71">29</cx:pt>
          <cx:pt idx="72">24</cx:pt>
          <cx:pt idx="73">55</cx:pt>
          <cx:pt idx="74">65</cx:pt>
          <cx:pt idx="75">49</cx:pt>
          <cx:pt idx="76">62</cx:pt>
          <cx:pt idx="77">67</cx:pt>
          <cx:pt idx="78">51</cx:pt>
          <cx:pt idx="79">50</cx:pt>
          <cx:pt idx="80">28</cx:pt>
          <cx:pt idx="81">58</cx:pt>
          <cx:pt idx="82">42</cx:pt>
          <cx:pt idx="83">48</cx:pt>
          <cx:pt idx="84">62</cx:pt>
          <cx:pt idx="85">74</cx:pt>
          <cx:pt idx="86">24</cx:pt>
          <cx:pt idx="87">81</cx:pt>
          <cx:pt idx="88">73</cx:pt>
          <cx:pt idx="89">52</cx:pt>
          <cx:pt idx="90">31</cx:pt>
          <cx:pt idx="91">45</cx:pt>
          <cx:pt idx="92">46</cx:pt>
          <cx:pt idx="93">71</cx:pt>
          <cx:pt idx="94">45</cx:pt>
          <cx:pt idx="95">24</cx:pt>
          <cx:pt idx="96">80</cx:pt>
          <cx:pt idx="97">29</cx:pt>
          <cx:pt idx="98">51</cx:pt>
          <cx:pt idx="99">23</cx:pt>
          <cx:pt idx="100">32</cx:pt>
          <cx:pt idx="101">29</cx:pt>
          <cx:pt idx="102">83</cx:pt>
          <cx:pt idx="103">43</cx:pt>
          <cx:pt idx="104">62</cx:pt>
          <cx:pt idx="105">77</cx:pt>
          <cx:pt idx="106">60</cx:pt>
          <cx:pt idx="107">51</cx:pt>
          <cx:pt idx="108">62</cx:pt>
          <cx:pt idx="109">54</cx:pt>
          <cx:pt idx="110">55</cx:pt>
          <cx:pt idx="111">84</cx:pt>
          <cx:pt idx="112">62</cx:pt>
          <cx:pt idx="113">28</cx:pt>
          <cx:pt idx="114">46</cx:pt>
          <cx:pt idx="115">26</cx:pt>
          <cx:pt idx="116">77</cx:pt>
          <cx:pt idx="117">45</cx:pt>
          <cx:pt idx="118">36</cx:pt>
          <cx:pt idx="119">71</cx:pt>
          <cx:pt idx="120">42</cx:pt>
          <cx:pt idx="121">26</cx:pt>
          <cx:pt idx="122">54</cx:pt>
          <cx:pt idx="123">48</cx:pt>
          <cx:pt idx="124">82</cx:pt>
          <cx:pt idx="125">67</cx:pt>
          <cx:pt idx="126">70</cx:pt>
          <cx:pt idx="127">48</cx:pt>
          <cx:pt idx="128">83</cx:pt>
          <cx:pt idx="129">33</cx:pt>
          <cx:pt idx="130">61</cx:pt>
          <cx:pt idx="131">58</cx:pt>
          <cx:pt idx="132">63</cx:pt>
          <cx:pt idx="133">38</cx:pt>
          <cx:pt idx="134">45</cx:pt>
          <cx:pt idx="135">53</cx:pt>
          <cx:pt idx="136">33</cx:pt>
          <cx:pt idx="137">56</cx:pt>
          <cx:pt idx="138">44</cx:pt>
          <cx:pt idx="139">43</cx:pt>
          <cx:pt idx="140">57</cx:pt>
          <cx:pt idx="141">22</cx:pt>
          <cx:pt idx="142">74</cx:pt>
          <cx:pt idx="143">48</cx:pt>
          <cx:pt idx="144">42</cx:pt>
          <cx:pt idx="145">73</cx:pt>
          <cx:pt idx="146">58</cx:pt>
          <cx:pt idx="147">54</cx:pt>
          <cx:pt idx="148">54</cx:pt>
          <cx:pt idx="149">52</cx:pt>
          <cx:pt idx="150">56</cx:pt>
          <cx:pt idx="151">62</cx:pt>
          <cx:pt idx="152">54</cx:pt>
          <cx:pt idx="153">62</cx:pt>
          <cx:pt idx="154">67</cx:pt>
          <cx:pt idx="155">60</cx:pt>
          <cx:pt idx="156">47</cx:pt>
          <cx:pt idx="157">66</cx:pt>
          <cx:pt idx="158">45</cx:pt>
          <cx:pt idx="159">72</cx:pt>
          <cx:pt idx="160">37</cx:pt>
          <cx:pt idx="161">28</cx:pt>
          <cx:pt idx="162">54</cx:pt>
          <cx:pt idx="163">72</cx:pt>
          <cx:pt idx="164">44</cx:pt>
          <cx:pt idx="165">47</cx:pt>
          <cx:pt idx="166">50</cx:pt>
          <cx:pt idx="167">34</cx:pt>
          <cx:pt idx="168">71</cx:pt>
          <cx:pt idx="169">37</cx:pt>
          <cx:pt idx="170">68</cx:pt>
          <cx:pt idx="171">67</cx:pt>
          <cx:pt idx="172">34</cx:pt>
          <cx:pt idx="173">28</cx:pt>
          <cx:pt idx="174">68</cx:pt>
          <cx:pt idx="175">31</cx:pt>
          <cx:pt idx="176">84</cx:pt>
          <cx:pt idx="177">71</cx:pt>
          <cx:pt idx="178">73</cx:pt>
          <cx:pt idx="179">48</cx:pt>
          <cx:pt idx="180">58</cx:pt>
          <cx:pt idx="181">49</cx:pt>
          <cx:pt idx="182">77</cx:pt>
          <cx:pt idx="183">49</cx:pt>
          <cx:pt idx="184">38</cx:pt>
          <cx:pt idx="185">31</cx:pt>
          <cx:pt idx="186">52</cx:pt>
          <cx:pt idx="187">50</cx:pt>
          <cx:pt idx="188">37</cx:pt>
          <cx:pt idx="189">27</cx:pt>
          <cx:pt idx="190">31</cx:pt>
          <cx:pt idx="191">85</cx:pt>
          <cx:pt idx="192">53</cx:pt>
          <cx:pt idx="193">54</cx:pt>
          <cx:pt idx="194">79</cx:pt>
          <cx:pt idx="195">51</cx:pt>
          <cx:pt idx="196">42</cx:pt>
          <cx:pt idx="197">33</cx:pt>
          <cx:pt idx="198">30</cx:pt>
          <cx:pt idx="199">57</cx:pt>
          <cx:pt idx="200">83</cx:pt>
          <cx:pt idx="201">64</cx:pt>
          <cx:pt idx="202">78</cx:pt>
          <cx:pt idx="203">71</cx:pt>
          <cx:pt idx="204">25</cx:pt>
          <cx:pt idx="205">75</cx:pt>
          <cx:pt idx="206">47</cx:pt>
          <cx:pt idx="207">68</cx:pt>
          <cx:pt idx="208">65</cx:pt>
          <cx:pt idx="209">56</cx:pt>
          <cx:pt idx="210">56</cx:pt>
          <cx:pt idx="211">40</cx:pt>
          <cx:pt idx="212">26</cx:pt>
          <cx:pt idx="213">67</cx:pt>
          <cx:pt idx="214">76</cx:pt>
          <cx:pt idx="215">23</cx:pt>
          <cx:pt idx="216">26</cx:pt>
          <cx:pt idx="217">60</cx:pt>
          <cx:pt idx="218">43</cx:pt>
          <cx:pt idx="219">29</cx:pt>
          <cx:pt idx="220">42</cx:pt>
          <cx:pt idx="221">44</cx:pt>
          <cx:pt idx="222">57</cx:pt>
          <cx:pt idx="223">23</cx:pt>
          <cx:pt idx="224">46</cx:pt>
          <cx:pt idx="225">23</cx:pt>
          <cx:pt idx="226">123</cx:pt>
          <cx:pt idx="227">59</cx:pt>
          <cx:pt idx="228">69</cx:pt>
          <cx:pt idx="229">60</cx:pt>
          <cx:pt idx="230">45</cx:pt>
          <cx:pt idx="231">80</cx:pt>
          <cx:pt idx="232">58</cx:pt>
          <cx:pt idx="233">80</cx:pt>
          <cx:pt idx="234">26</cx:pt>
          <cx:pt idx="235">83</cx:pt>
          <cx:pt idx="236">80</cx:pt>
          <cx:pt idx="237">84</cx:pt>
          <cx:pt idx="238">82</cx:pt>
          <cx:pt idx="239">62</cx:pt>
          <cx:pt idx="240">49</cx:pt>
          <cx:pt idx="241">64</cx:pt>
          <cx:pt idx="242">54</cx:pt>
          <cx:pt idx="243">66</cx:pt>
          <cx:pt idx="244">73</cx:pt>
          <cx:pt idx="245">56</cx:pt>
          <cx:pt idx="246">60</cx:pt>
          <cx:pt idx="247">52</cx:pt>
          <cx:pt idx="248">45</cx:pt>
          <cx:pt idx="249">49</cx:pt>
          <cx:pt idx="250">48</cx:pt>
          <cx:pt idx="251">56</cx:pt>
          <cx:pt idx="252">62</cx:pt>
          <cx:pt idx="253">43</cx:pt>
          <cx:pt idx="254">26</cx:pt>
          <cx:pt idx="255">84</cx:pt>
          <cx:pt idx="256">64</cx:pt>
          <cx:pt idx="257">61</cx:pt>
          <cx:pt idx="258">23</cx:pt>
          <cx:pt idx="259">52</cx:pt>
          <cx:pt idx="260">54</cx:pt>
          <cx:pt idx="261">32</cx:pt>
          <cx:pt idx="262">31</cx:pt>
          <cx:pt idx="263">75</cx:pt>
          <cx:pt idx="264">27</cx:pt>
          <cx:pt idx="265">85</cx:pt>
          <cx:pt idx="266">54</cx:pt>
          <cx:pt idx="267">50</cx:pt>
          <cx:pt idx="268">72</cx:pt>
          <cx:pt idx="269">51</cx:pt>
          <cx:pt idx="270">27</cx:pt>
          <cx:pt idx="271">62</cx:pt>
          <cx:pt idx="272">47</cx:pt>
          <cx:pt idx="273">67</cx:pt>
          <cx:pt idx="274">47</cx:pt>
          <cx:pt idx="275">57</cx:pt>
          <cx:pt idx="276">70</cx:pt>
          <cx:pt idx="277">61</cx:pt>
          <cx:pt idx="278">47</cx:pt>
          <cx:pt idx="279">58</cx:pt>
          <cx:pt idx="280">55</cx:pt>
          <cx:pt idx="281">52</cx:pt>
          <cx:pt idx="282">45</cx:pt>
          <cx:pt idx="283">64</cx:pt>
          <cx:pt idx="284">56</cx:pt>
          <cx:pt idx="285">66</cx:pt>
          <cx:pt idx="286">76</cx:pt>
          <cx:pt idx="287">65</cx:pt>
          <cx:pt idx="288">47</cx:pt>
          <cx:pt idx="289">33</cx:pt>
          <cx:pt idx="290">42</cx:pt>
          <cx:pt idx="291">51</cx:pt>
          <cx:pt idx="292">65</cx:pt>
          <cx:pt idx="293">60</cx:pt>
          <cx:pt idx="294">43</cx:pt>
          <cx:pt idx="295">35</cx:pt>
          <cx:pt idx="296">53</cx:pt>
          <cx:pt idx="297">58</cx:pt>
          <cx:pt idx="298">32</cx:pt>
          <cx:pt idx="299">76</cx:pt>
          <cx:pt idx="300">35</cx:pt>
          <cx:pt idx="301">30</cx:pt>
          <cx:pt idx="302">42</cx:pt>
          <cx:pt idx="303">74</cx:pt>
          <cx:pt idx="304">68</cx:pt>
          <cx:pt idx="305">49</cx:pt>
          <cx:pt idx="306">69</cx:pt>
          <cx:pt idx="307">64</cx:pt>
          <cx:pt idx="308">42</cx:pt>
          <cx:pt idx="309">52</cx:pt>
          <cx:pt idx="310">32</cx:pt>
          <cx:pt idx="311">58</cx:pt>
          <cx:pt idx="312">34</cx:pt>
          <cx:pt idx="313">55</cx:pt>
          <cx:pt idx="314">31</cx:pt>
          <cx:pt idx="315">45</cx:pt>
          <cx:pt idx="316">66</cx:pt>
          <cx:pt idx="317">38</cx:pt>
          <cx:pt idx="318">68</cx:pt>
          <cx:pt idx="319">42</cx:pt>
          <cx:pt idx="320">47</cx:pt>
          <cx:pt idx="321">46</cx:pt>
          <cx:pt idx="322">42</cx:pt>
          <cx:pt idx="323">31</cx:pt>
          <cx:pt idx="324">123</cx:pt>
          <cx:pt idx="325">68</cx:pt>
          <cx:pt idx="326">71</cx:pt>
          <cx:pt idx="327">41</cx:pt>
          <cx:pt idx="328">45</cx:pt>
          <cx:pt idx="329">51</cx:pt>
          <cx:pt idx="330">24</cx:pt>
          <cx:pt idx="331">64</cx:pt>
          <cx:pt idx="332">26</cx:pt>
          <cx:pt idx="333">45</cx:pt>
          <cx:pt idx="334">78</cx:pt>
          <cx:pt idx="335">80</cx:pt>
          <cx:pt idx="336">24</cx:pt>
          <cx:pt idx="337">47</cx:pt>
          <cx:pt idx="338">67</cx:pt>
          <cx:pt idx="339">48</cx:pt>
          <cx:pt idx="340">54</cx:pt>
          <cx:pt idx="341">55</cx:pt>
          <cx:pt idx="342">72</cx:pt>
          <cx:pt idx="343">84</cx:pt>
          <cx:pt idx="344">59</cx:pt>
          <cx:pt idx="345">71</cx:pt>
          <cx:pt idx="346">82</cx:pt>
          <cx:pt idx="347">62</cx:pt>
          <cx:pt idx="348">70</cx:pt>
          <cx:pt idx="349">42</cx:pt>
          <cx:pt idx="350">67</cx:pt>
          <cx:pt idx="351">59</cx:pt>
          <cx:pt idx="352">79</cx:pt>
          <cx:pt idx="353">70</cx:pt>
          <cx:pt idx="354">21</cx:pt>
          <cx:pt idx="355">43</cx:pt>
          <cx:pt idx="356">79</cx:pt>
          <cx:pt idx="357">52</cx:pt>
          <cx:pt idx="358">123</cx:pt>
          <cx:pt idx="359">33</cx:pt>
          <cx:pt idx="360">123</cx:pt>
          <cx:pt idx="361">44</cx:pt>
          <cx:pt idx="362">26</cx:pt>
          <cx:pt idx="363">66</cx:pt>
          <cx:pt idx="364">24</cx:pt>
          <cx:pt idx="365">42</cx:pt>
          <cx:pt idx="366">52</cx:pt>
          <cx:pt idx="367">64</cx:pt>
          <cx:pt idx="368">66</cx:pt>
          <cx:pt idx="369">29</cx:pt>
          <cx:pt idx="370">45</cx:pt>
          <cx:pt idx="371">60</cx:pt>
          <cx:pt idx="372">49</cx:pt>
          <cx:pt idx="373">48</cx:pt>
          <cx:pt idx="374">123</cx:pt>
          <cx:pt idx="375">63</cx:pt>
          <cx:pt idx="376">49</cx:pt>
          <cx:pt idx="377">37</cx:pt>
          <cx:pt idx="378">49</cx:pt>
          <cx:pt idx="379">81</cx:pt>
          <cx:pt idx="380">60</cx:pt>
          <cx:pt idx="381">27</cx:pt>
          <cx:pt idx="382">59</cx:pt>
          <cx:pt idx="383">79</cx:pt>
          <cx:pt idx="384">28</cx:pt>
          <cx:pt idx="385">69</cx:pt>
          <cx:pt idx="386">62</cx:pt>
          <cx:pt idx="387">50</cx:pt>
          <cx:pt idx="388">30</cx:pt>
          <cx:pt idx="389">75</cx:pt>
          <cx:pt idx="390">44</cx:pt>
          <cx:pt idx="391">84</cx:pt>
          <cx:pt idx="392">41</cx:pt>
          <cx:pt idx="393">73</cx:pt>
          <cx:pt idx="394">33</cx:pt>
          <cx:pt idx="395">62</cx:pt>
          <cx:pt idx="396">21</cx:pt>
          <cx:pt idx="397">62</cx:pt>
          <cx:pt idx="398">81</cx:pt>
          <cx:pt idx="399">44</cx:pt>
          <cx:pt idx="400">47</cx:pt>
          <cx:pt idx="401">56</cx:pt>
          <cx:pt idx="402">68</cx:pt>
          <cx:pt idx="403">45</cx:pt>
          <cx:pt idx="404">46</cx:pt>
          <cx:pt idx="405">43</cx:pt>
          <cx:pt idx="406">85</cx:pt>
          <cx:pt idx="407">27</cx:pt>
          <cx:pt idx="408">40</cx:pt>
          <cx:pt idx="409">66</cx:pt>
          <cx:pt idx="410">77</cx:pt>
          <cx:pt idx="411">28</cx:pt>
          <cx:pt idx="412">69</cx:pt>
          <cx:pt idx="413">65</cx:pt>
          <cx:pt idx="414">85</cx:pt>
          <cx:pt idx="415">60</cx:pt>
          <cx:pt idx="416">70</cx:pt>
          <cx:pt idx="417">34</cx:pt>
          <cx:pt idx="418">25</cx:pt>
          <cx:pt idx="419">32</cx:pt>
          <cx:pt idx="420">75</cx:pt>
          <cx:pt idx="421">53</cx:pt>
          <cx:pt idx="422">32</cx:pt>
          <cx:pt idx="423">30</cx:pt>
          <cx:pt idx="424">78</cx:pt>
          <cx:pt idx="425">76</cx:pt>
          <cx:pt idx="426">48</cx:pt>
          <cx:pt idx="427">54</cx:pt>
          <cx:pt idx="428">46</cx:pt>
          <cx:pt idx="429">83</cx:pt>
          <cx:pt idx="430">49</cx:pt>
          <cx:pt idx="431">48</cx:pt>
          <cx:pt idx="432">66</cx:pt>
          <cx:pt idx="433">45</cx:pt>
          <cx:pt idx="434">123</cx:pt>
          <cx:pt idx="435">50</cx:pt>
          <cx:pt idx="436">26</cx:pt>
          <cx:pt idx="437">49</cx:pt>
          <cx:pt idx="438">71</cx:pt>
          <cx:pt idx="439">123</cx:pt>
          <cx:pt idx="440">82</cx:pt>
          <cx:pt idx="441">26</cx:pt>
          <cx:pt idx="442">36</cx:pt>
          <cx:pt idx="443">59</cx:pt>
          <cx:pt idx="444">51</cx:pt>
          <cx:pt idx="445">30</cx:pt>
          <cx:pt idx="446">65</cx:pt>
          <cx:pt idx="447">57</cx:pt>
          <cx:pt idx="448">46</cx:pt>
          <cx:pt idx="449">25</cx:pt>
          <cx:pt idx="450">27</cx:pt>
          <cx:pt idx="451">32</cx:pt>
          <cx:pt idx="452">80</cx:pt>
          <cx:pt idx="453">41</cx:pt>
          <cx:pt idx="454">38</cx:pt>
          <cx:pt idx="455">62</cx:pt>
          <cx:pt idx="456">47</cx:pt>
          <cx:pt idx="457">51</cx:pt>
          <cx:pt idx="458">76</cx:pt>
          <cx:pt idx="459">72</cx:pt>
          <cx:pt idx="460">49</cx:pt>
          <cx:pt idx="461">83</cx:pt>
          <cx:pt idx="462">76</cx:pt>
          <cx:pt idx="463">58</cx:pt>
          <cx:pt idx="464">46</cx:pt>
          <cx:pt idx="465">30</cx:pt>
          <cx:pt idx="466">51</cx:pt>
          <cx:pt idx="467">53</cx:pt>
          <cx:pt idx="468">23</cx:pt>
          <cx:pt idx="469">22</cx:pt>
          <cx:pt idx="470">33</cx:pt>
          <cx:pt idx="471">56</cx:pt>
          <cx:pt idx="472">24</cx:pt>
          <cx:pt idx="473">67</cx:pt>
          <cx:pt idx="474">44</cx:pt>
          <cx:pt idx="475">22</cx:pt>
          <cx:pt idx="476">51</cx:pt>
          <cx:pt idx="477">28</cx:pt>
          <cx:pt idx="478">66</cx:pt>
          <cx:pt idx="479">72</cx:pt>
          <cx:pt idx="480">44</cx:pt>
          <cx:pt idx="481">64</cx:pt>
          <cx:pt idx="482">84</cx:pt>
          <cx:pt idx="483">62</cx:pt>
          <cx:pt idx="484">53</cx:pt>
          <cx:pt idx="485">79</cx:pt>
          <cx:pt idx="486">57</cx:pt>
          <cx:pt idx="487">57</cx:pt>
          <cx:pt idx="488">29</cx:pt>
          <cx:pt idx="489">48</cx:pt>
          <cx:pt idx="490">48</cx:pt>
          <cx:pt idx="491">58</cx:pt>
          <cx:pt idx="492">27</cx:pt>
          <cx:pt idx="493">79</cx:pt>
          <cx:pt idx="494">46</cx:pt>
          <cx:pt idx="495">26</cx:pt>
          <cx:pt idx="496">71</cx:pt>
          <cx:pt idx="497">63</cx:pt>
          <cx:pt idx="498">34</cx:pt>
          <cx:pt idx="499">69</cx:pt>
          <cx:pt idx="500">56</cx:pt>
          <cx:pt idx="501">47</cx:pt>
          <cx:pt idx="502">49</cx:pt>
          <cx:pt idx="503">63</cx:pt>
          <cx:pt idx="504">48</cx:pt>
          <cx:pt idx="505">78</cx:pt>
          <cx:pt idx="506">43</cx:pt>
          <cx:pt idx="507">49</cx:pt>
          <cx:pt idx="508">47</cx:pt>
          <cx:pt idx="509">43</cx:pt>
          <cx:pt idx="510">50</cx:pt>
          <cx:pt idx="511">24</cx:pt>
          <cx:pt idx="512">47</cx:pt>
          <cx:pt idx="513">69</cx:pt>
          <cx:pt idx="514">35</cx:pt>
          <cx:pt idx="515">52</cx:pt>
          <cx:pt idx="516">22</cx:pt>
          <cx:pt idx="517">59</cx:pt>
          <cx:pt idx="518">24</cx:pt>
          <cx:pt idx="519">69</cx:pt>
          <cx:pt idx="520">72</cx:pt>
          <cx:pt idx="521">67</cx:pt>
          <cx:pt idx="522">32</cx:pt>
          <cx:pt idx="523">73</cx:pt>
          <cx:pt idx="524">43</cx:pt>
          <cx:pt idx="525">69</cx:pt>
          <cx:pt idx="526">59</cx:pt>
          <cx:pt idx="527">70</cx:pt>
          <cx:pt idx="528">51</cx:pt>
          <cx:pt idx="529">50</cx:pt>
          <cx:pt idx="530">25</cx:pt>
          <cx:pt idx="531">42</cx:pt>
          <cx:pt idx="532">37</cx:pt>
          <cx:pt idx="533">68</cx:pt>
          <cx:pt idx="534">71</cx:pt>
          <cx:pt idx="535">67</cx:pt>
          <cx:pt idx="536">45</cx:pt>
          <cx:pt idx="537">29</cx:pt>
          <cx:pt idx="538">45</cx:pt>
          <cx:pt idx="539">26</cx:pt>
          <cx:pt idx="540">58</cx:pt>
          <cx:pt idx="541">47</cx:pt>
          <cx:pt idx="542">48</cx:pt>
          <cx:pt idx="543">73</cx:pt>
          <cx:pt idx="544">25</cx:pt>
          <cx:pt idx="545">46</cx:pt>
          <cx:pt idx="546">51</cx:pt>
          <cx:pt idx="547">50</cx:pt>
          <cx:pt idx="548">39</cx:pt>
          <cx:pt idx="549">32</cx:pt>
          <cx:pt idx="550">44</cx:pt>
          <cx:pt idx="551">47</cx:pt>
          <cx:pt idx="552">24</cx:pt>
          <cx:pt idx="553">65</cx:pt>
          <cx:pt idx="554">28</cx:pt>
          <cx:pt idx="555">30</cx:pt>
          <cx:pt idx="556">51</cx:pt>
          <cx:pt idx="557">29</cx:pt>
          <cx:pt idx="558">76</cx:pt>
          <cx:pt idx="559">73</cx:pt>
          <cx:pt idx="560">72</cx:pt>
          <cx:pt idx="561">69</cx:pt>
          <cx:pt idx="562">29</cx:pt>
          <cx:pt idx="563">56</cx:pt>
          <cx:pt idx="564">68</cx:pt>
          <cx:pt idx="565">68</cx:pt>
          <cx:pt idx="566">59</cx:pt>
          <cx:pt idx="567">37</cx:pt>
          <cx:pt idx="568">32</cx:pt>
          <cx:pt idx="569">22</cx:pt>
          <cx:pt idx="570">55</cx:pt>
          <cx:pt idx="571">73</cx:pt>
          <cx:pt idx="572">81</cx:pt>
          <cx:pt idx="573">58</cx:pt>
          <cx:pt idx="574">123</cx:pt>
          <cx:pt idx="575">25</cx:pt>
          <cx:pt idx="576">80</cx:pt>
          <cx:pt idx="577">47</cx:pt>
          <cx:pt idx="578">29</cx:pt>
          <cx:pt idx="579">29</cx:pt>
          <cx:pt idx="580">50</cx:pt>
          <cx:pt idx="581">33</cx:pt>
          <cx:pt idx="582">28</cx:pt>
          <cx:pt idx="583">28</cx:pt>
          <cx:pt idx="584">72</cx:pt>
          <cx:pt idx="585">85</cx:pt>
          <cx:pt idx="586">27</cx:pt>
          <cx:pt idx="587">29</cx:pt>
          <cx:pt idx="588">49</cx:pt>
          <cx:pt idx="589">36</cx:pt>
          <cx:pt idx="590">44</cx:pt>
          <cx:pt idx="591">27</cx:pt>
          <cx:pt idx="592">58</cx:pt>
          <cx:pt idx="593">68</cx:pt>
          <cx:pt idx="594">50</cx:pt>
          <cx:pt idx="595">65</cx:pt>
          <cx:pt idx="596">45</cx:pt>
          <cx:pt idx="597">29</cx:pt>
          <cx:pt idx="598">123</cx:pt>
          <cx:pt idx="599">84</cx:pt>
          <cx:pt idx="600">27</cx:pt>
          <cx:pt idx="601">26</cx:pt>
          <cx:pt idx="602">50</cx:pt>
          <cx:pt idx="603">62</cx:pt>
          <cx:pt idx="604">57</cx:pt>
          <cx:pt idx="605">68</cx:pt>
          <cx:pt idx="606">68</cx:pt>
          <cx:pt idx="607">44</cx:pt>
          <cx:pt idx="608">53</cx:pt>
          <cx:pt idx="609">25</cx:pt>
          <cx:pt idx="610">47</cx:pt>
          <cx:pt idx="611">54</cx:pt>
          <cx:pt idx="612">73</cx:pt>
          <cx:pt idx="613">72</cx:pt>
          <cx:pt idx="614">66</cx:pt>
          <cx:pt idx="615">60</cx:pt>
          <cx:pt idx="616">67</cx:pt>
          <cx:pt idx="617">50</cx:pt>
          <cx:pt idx="618">64</cx:pt>
          <cx:pt idx="619">55</cx:pt>
          <cx:pt idx="620">68</cx:pt>
          <cx:pt idx="621">83</cx:pt>
          <cx:pt idx="622">25</cx:pt>
          <cx:pt idx="623">56</cx:pt>
          <cx:pt idx="624">63</cx:pt>
          <cx:pt idx="625">30</cx:pt>
          <cx:pt idx="626">50</cx:pt>
          <cx:pt idx="627">62</cx:pt>
          <cx:pt idx="628">84</cx:pt>
          <cx:pt idx="629">78</cx:pt>
          <cx:pt idx="630">36</cx:pt>
          <cx:pt idx="631">61</cx:pt>
          <cx:pt idx="632">48</cx:pt>
          <cx:pt idx="633">26</cx:pt>
          <cx:pt idx="634">69</cx:pt>
          <cx:pt idx="635">73</cx:pt>
          <cx:pt idx="636">45</cx:pt>
          <cx:pt idx="637">69</cx:pt>
          <cx:pt idx="638">73</cx:pt>
          <cx:pt idx="639">57</cx:pt>
          <cx:pt idx="640">55</cx:pt>
          <cx:pt idx="641">41</cx:pt>
          <cx:pt idx="642">27</cx:pt>
          <cx:pt idx="643">61</cx:pt>
          <cx:pt idx="644">47</cx:pt>
          <cx:pt idx="645">83</cx:pt>
          <cx:pt idx="646">28</cx:pt>
          <cx:pt idx="647">42</cx:pt>
          <cx:pt idx="648">81</cx:pt>
          <cx:pt idx="649">65</cx:pt>
          <cx:pt idx="650">35</cx:pt>
          <cx:pt idx="651">47</cx:pt>
          <cx:pt idx="652">26</cx:pt>
          <cx:pt idx="653">65</cx:pt>
          <cx:pt idx="654">72</cx:pt>
          <cx:pt idx="655">79</cx:pt>
          <cx:pt idx="656">38</cx:pt>
          <cx:pt idx="657">81</cx:pt>
          <cx:pt idx="658">46</cx:pt>
          <cx:pt idx="659">55</cx:pt>
          <cx:pt idx="660">32</cx:pt>
          <cx:pt idx="661">64</cx:pt>
          <cx:pt idx="662">43</cx:pt>
          <cx:pt idx="663">83</cx:pt>
          <cx:pt idx="664">123</cx:pt>
          <cx:pt idx="665">63</cx:pt>
          <cx:pt idx="666">63</cx:pt>
          <cx:pt idx="667">82</cx:pt>
          <cx:pt idx="668">47</cx:pt>
          <cx:pt idx="669">49</cx:pt>
          <cx:pt idx="670">64</cx:pt>
          <cx:pt idx="671">67</cx:pt>
          <cx:pt idx="672">79</cx:pt>
          <cx:pt idx="673">67</cx:pt>
          <cx:pt idx="674">83</cx:pt>
          <cx:pt idx="675">61</cx:pt>
          <cx:pt idx="676">71</cx:pt>
          <cx:pt idx="677">57</cx:pt>
          <cx:pt idx="678">27</cx:pt>
          <cx:pt idx="679">53</cx:pt>
          <cx:pt idx="680">27</cx:pt>
          <cx:pt idx="681">76</cx:pt>
          <cx:pt idx="682">42</cx:pt>
          <cx:pt idx="683">45</cx:pt>
          <cx:pt idx="684">46</cx:pt>
          <cx:pt idx="685">43</cx:pt>
          <cx:pt idx="686">29</cx:pt>
          <cx:pt idx="687">82</cx:pt>
          <cx:pt idx="688">31</cx:pt>
          <cx:pt idx="689">85</cx:pt>
          <cx:pt idx="690">31</cx:pt>
          <cx:pt idx="691">45</cx:pt>
          <cx:pt idx="692">50</cx:pt>
          <cx:pt idx="693">69</cx:pt>
          <cx:pt idx="694">46</cx:pt>
          <cx:pt idx="695">32</cx:pt>
          <cx:pt idx="696">73</cx:pt>
          <cx:pt idx="697">66</cx:pt>
          <cx:pt idx="698">62</cx:pt>
          <cx:pt idx="699">49</cx:pt>
          <cx:pt idx="700">42</cx:pt>
          <cx:pt idx="701">49</cx:pt>
          <cx:pt idx="702">58</cx:pt>
          <cx:pt idx="703">50</cx:pt>
          <cx:pt idx="704">70</cx:pt>
          <cx:pt idx="705">72</cx:pt>
          <cx:pt idx="706">48</cx:pt>
          <cx:pt idx="707">77</cx:pt>
          <cx:pt idx="708">24</cx:pt>
          <cx:pt idx="709">51</cx:pt>
          <cx:pt idx="710">40</cx:pt>
          <cx:pt idx="711">40</cx:pt>
          <cx:pt idx="712">52</cx:pt>
          <cx:pt idx="713">48</cx:pt>
          <cx:pt idx="714">73</cx:pt>
          <cx:pt idx="715">60</cx:pt>
          <cx:pt idx="716">58</cx:pt>
          <cx:pt idx="717">57</cx:pt>
          <cx:pt idx="718">24</cx:pt>
          <cx:pt idx="719">57</cx:pt>
          <cx:pt idx="720">45</cx:pt>
          <cx:pt idx="721">51</cx:pt>
          <cx:pt idx="722">58</cx:pt>
          <cx:pt idx="723">46</cx:pt>
          <cx:pt idx="724">54</cx:pt>
          <cx:pt idx="725">53</cx:pt>
          <cx:pt idx="726">26</cx:pt>
          <cx:pt idx="727">30</cx:pt>
          <cx:pt idx="728">67</cx:pt>
          <cx:pt idx="729">62</cx:pt>
          <cx:pt idx="730">26</cx:pt>
          <cx:pt idx="731">31</cx:pt>
          <cx:pt idx="732">78</cx:pt>
          <cx:pt idx="733">32</cx:pt>
          <cx:pt idx="734">42</cx:pt>
          <cx:pt idx="735">33</cx:pt>
          <cx:pt idx="736">57</cx:pt>
          <cx:pt idx="737">60</cx:pt>
          <cx:pt idx="738">48</cx:pt>
          <cx:pt idx="739">76</cx:pt>
          <cx:pt idx="740">84</cx:pt>
          <cx:pt idx="741">49</cx:pt>
          <cx:pt idx="742">22</cx:pt>
          <cx:pt idx="743">75</cx:pt>
          <cx:pt idx="744">25</cx:pt>
          <cx:pt idx="745">47</cx:pt>
          <cx:pt idx="746">43</cx:pt>
          <cx:pt idx="747">61</cx:pt>
          <cx:pt idx="748">48</cx:pt>
          <cx:pt idx="749">52</cx:pt>
          <cx:pt idx="750">73</cx:pt>
          <cx:pt idx="751">123</cx:pt>
          <cx:pt idx="752">63</cx:pt>
          <cx:pt idx="753">58</cx:pt>
          <cx:pt idx="754">49</cx:pt>
          <cx:pt idx="755">54</cx:pt>
          <cx:pt idx="756">27</cx:pt>
          <cx:pt idx="757">50</cx:pt>
          <cx:pt idx="758">41</cx:pt>
          <cx:pt idx="759">45</cx:pt>
          <cx:pt idx="760">50</cx:pt>
          <cx:pt idx="761">36</cx:pt>
          <cx:pt idx="762">73</cx:pt>
          <cx:pt idx="763">21</cx:pt>
          <cx:pt idx="764">40</cx:pt>
          <cx:pt idx="765">63</cx:pt>
          <cx:pt idx="766">24</cx:pt>
          <cx:pt idx="767">33</cx:pt>
          <cx:pt idx="768">58</cx:pt>
          <cx:pt idx="769">85</cx:pt>
          <cx:pt idx="770">76</cx:pt>
          <cx:pt idx="771">39</cx:pt>
          <cx:pt idx="772">70</cx:pt>
          <cx:pt idx="773">34</cx:pt>
          <cx:pt idx="774">30</cx:pt>
          <cx:pt idx="775">123</cx:pt>
          <cx:pt idx="776">35</cx:pt>
          <cx:pt idx="777">57</cx:pt>
          <cx:pt idx="778">51</cx:pt>
          <cx:pt idx="779">27</cx:pt>
          <cx:pt idx="780">42</cx:pt>
          <cx:pt idx="781">59</cx:pt>
          <cx:pt idx="782">68</cx:pt>
          <cx:pt idx="783">31</cx:pt>
          <cx:pt idx="784">29</cx:pt>
          <cx:pt idx="785">67</cx:pt>
          <cx:pt idx="786">66</cx:pt>
          <cx:pt idx="787">41</cx:pt>
          <cx:pt idx="788">43</cx:pt>
          <cx:pt idx="789">31</cx:pt>
          <cx:pt idx="790">49</cx:pt>
          <cx:pt idx="791">50</cx:pt>
          <cx:pt idx="792">69</cx:pt>
          <cx:pt idx="793">68</cx:pt>
          <cx:pt idx="794">72</cx:pt>
          <cx:pt idx="795">54</cx:pt>
          <cx:pt idx="796">57</cx:pt>
          <cx:pt idx="797">85</cx:pt>
          <cx:pt idx="798">42</cx:pt>
          <cx:pt idx="799">74</cx:pt>
          <cx:pt idx="800">41</cx:pt>
          <cx:pt idx="801">49</cx:pt>
          <cx:pt idx="802">43</cx:pt>
          <cx:pt idx="803">72</cx:pt>
          <cx:pt idx="804">76</cx:pt>
          <cx:pt idx="805">71</cx:pt>
          <cx:pt idx="806">59</cx:pt>
          <cx:pt idx="807">83</cx:pt>
          <cx:pt idx="808">38</cx:pt>
          <cx:pt idx="809">62</cx:pt>
          <cx:pt idx="810">55</cx:pt>
          <cx:pt idx="811">78</cx:pt>
          <cx:pt idx="812">45</cx:pt>
          <cx:pt idx="813">32</cx:pt>
          <cx:pt idx="814">71</cx:pt>
          <cx:pt idx="815">23</cx:pt>
          <cx:pt idx="816">63</cx:pt>
          <cx:pt idx="817">83</cx:pt>
          <cx:pt idx="818">58</cx:pt>
          <cx:pt idx="819">35</cx:pt>
          <cx:pt idx="820">35</cx:pt>
          <cx:pt idx="821">45</cx:pt>
          <cx:pt idx="822">57</cx:pt>
          <cx:pt idx="823">46</cx:pt>
          <cx:pt idx="824">50</cx:pt>
          <cx:pt idx="825">52</cx:pt>
          <cx:pt idx="826">28</cx:pt>
          <cx:pt idx="827">23</cx:pt>
          <cx:pt idx="828">60</cx:pt>
          <cx:pt idx="829">31</cx:pt>
          <cx:pt idx="830">61</cx:pt>
          <cx:pt idx="831">50</cx:pt>
          <cx:pt idx="832">56</cx:pt>
          <cx:pt idx="833">61</cx:pt>
          <cx:pt idx="834">60</cx:pt>
          <cx:pt idx="835">123</cx:pt>
          <cx:pt idx="836">44</cx:pt>
          <cx:pt idx="837">72</cx:pt>
          <cx:pt idx="838">29</cx:pt>
          <cx:pt idx="839">84</cx:pt>
          <cx:pt idx="840">75</cx:pt>
          <cx:pt idx="841">44</cx:pt>
          <cx:pt idx="842">65</cx:pt>
          <cx:pt idx="843">22</cx:pt>
          <cx:pt idx="844">50</cx:pt>
          <cx:pt idx="845">29</cx:pt>
          <cx:pt idx="846">28</cx:pt>
          <cx:pt idx="847">41</cx:pt>
          <cx:pt idx="848">26</cx:pt>
          <cx:pt idx="849">66</cx:pt>
          <cx:pt idx="850">64</cx:pt>
          <cx:pt idx="851">67</cx:pt>
          <cx:pt idx="852">25</cx:pt>
          <cx:pt idx="853">81</cx:pt>
          <cx:pt idx="854">43</cx:pt>
          <cx:pt idx="855">45</cx:pt>
          <cx:pt idx="856">70</cx:pt>
          <cx:pt idx="857">84</cx:pt>
          <cx:pt idx="858">64</cx:pt>
          <cx:pt idx="859">65</cx:pt>
          <cx:pt idx="860">44</cx:pt>
          <cx:pt idx="861">43</cx:pt>
          <cx:pt idx="862">70</cx:pt>
          <cx:pt idx="863">23</cx:pt>
          <cx:pt idx="864">33</cx:pt>
          <cx:pt idx="865">76</cx:pt>
          <cx:pt idx="866">59</cx:pt>
          <cx:pt idx="867">62</cx:pt>
          <cx:pt idx="868">65</cx:pt>
          <cx:pt idx="869">49</cx:pt>
          <cx:pt idx="870">56</cx:pt>
          <cx:pt idx="871">62</cx:pt>
          <cx:pt idx="872">70</cx:pt>
          <cx:pt idx="873">49</cx:pt>
          <cx:pt idx="874">49</cx:pt>
          <cx:pt idx="875">28</cx:pt>
          <cx:pt idx="876">67</cx:pt>
          <cx:pt idx="877">75</cx:pt>
          <cx:pt idx="878">29</cx:pt>
          <cx:pt idx="879">57</cx:pt>
          <cx:pt idx="880">82</cx:pt>
          <cx:pt idx="881">50</cx:pt>
          <cx:pt idx="882">26</cx:pt>
          <cx:pt idx="883">123</cx:pt>
          <cx:pt idx="884">59</cx:pt>
          <cx:pt idx="885">85</cx:pt>
          <cx:pt idx="886">29</cx:pt>
          <cx:pt idx="887">66</cx:pt>
          <cx:pt idx="888">43</cx:pt>
          <cx:pt idx="889">52</cx:pt>
          <cx:pt idx="890">67</cx:pt>
          <cx:pt idx="891">51</cx:pt>
          <cx:pt idx="892">24</cx:pt>
          <cx:pt idx="893">39</cx:pt>
          <cx:pt idx="894">23</cx:pt>
          <cx:pt idx="895">62</cx:pt>
          <cx:pt idx="896">82</cx:pt>
          <cx:pt idx="897">64</cx:pt>
          <cx:pt idx="898">71</cx:pt>
          <cx:pt idx="899">55</cx:pt>
          <cx:pt idx="900">53</cx:pt>
          <cx:pt idx="901">59</cx:pt>
          <cx:pt idx="902">27</cx:pt>
          <cx:pt idx="903">50</cx:pt>
          <cx:pt idx="904">123</cx:pt>
          <cx:pt idx="905">50</cx:pt>
          <cx:pt idx="906">56</cx:pt>
          <cx:pt idx="907">60</cx:pt>
          <cx:pt idx="908">23</cx:pt>
          <cx:pt idx="909">66</cx:pt>
          <cx:pt idx="910">48</cx:pt>
          <cx:pt idx="911">32</cx:pt>
          <cx:pt idx="912">63</cx:pt>
          <cx:pt idx="913">62</cx:pt>
          <cx:pt idx="914">84</cx:pt>
          <cx:pt idx="915">36</cx:pt>
          <cx:pt idx="916">44</cx:pt>
          <cx:pt idx="917">39</cx:pt>
          <cx:pt idx="918">35</cx:pt>
          <cx:pt idx="919">73</cx:pt>
          <cx:pt idx="920">65</cx:pt>
          <cx:pt idx="921">33</cx:pt>
          <cx:pt idx="922">42</cx:pt>
          <cx:pt idx="923">40</cx:pt>
          <cx:pt idx="924">50</cx:pt>
          <cx:pt idx="925">64</cx:pt>
          <cx:pt idx="926">66</cx:pt>
          <cx:pt idx="927">25</cx:pt>
          <cx:pt idx="928">45</cx:pt>
          <cx:pt idx="929">30</cx:pt>
          <cx:pt idx="930">72</cx:pt>
          <cx:pt idx="931">47</cx:pt>
          <cx:pt idx="932">36</cx:pt>
          <cx:pt idx="933">48</cx:pt>
          <cx:pt idx="934">63</cx:pt>
          <cx:pt idx="935">60</cx:pt>
          <cx:pt idx="936">59</cx:pt>
          <cx:pt idx="937">78</cx:pt>
          <cx:pt idx="938">83</cx:pt>
          <cx:pt idx="939">77</cx:pt>
          <cx:pt idx="940">49</cx:pt>
          <cx:pt idx="941">69</cx:pt>
          <cx:pt idx="942">52</cx:pt>
          <cx:pt idx="943">49</cx:pt>
          <cx:pt idx="944">31</cx:pt>
          <cx:pt idx="945">82</cx:pt>
          <cx:pt idx="946">35</cx:pt>
          <cx:pt idx="947">31</cx:pt>
          <cx:pt idx="948">29</cx:pt>
          <cx:pt idx="949">40</cx:pt>
          <cx:pt idx="950">47</cx:pt>
          <cx:pt idx="951">57</cx:pt>
          <cx:pt idx="952">46</cx:pt>
          <cx:pt idx="953">61</cx:pt>
          <cx:pt idx="954">29</cx:pt>
          <cx:pt idx="955">54</cx:pt>
          <cx:pt idx="956">28</cx:pt>
          <cx:pt idx="957">59</cx:pt>
          <cx:pt idx="958">25</cx:pt>
          <cx:pt idx="959">56</cx:pt>
          <cx:pt idx="960">48</cx:pt>
          <cx:pt idx="961">36</cx:pt>
          <cx:pt idx="962">54</cx:pt>
          <cx:pt idx="963">43</cx:pt>
          <cx:pt idx="964">48</cx:pt>
          <cx:pt idx="965">29</cx:pt>
          <cx:pt idx="966">60</cx:pt>
          <cx:pt idx="967">63</cx:pt>
          <cx:pt idx="968">37</cx:pt>
          <cx:pt idx="969">72</cx:pt>
          <cx:pt idx="970">56</cx:pt>
          <cx:pt idx="971">24</cx:pt>
          <cx:pt idx="972">25</cx:pt>
          <cx:pt idx="973">57</cx:pt>
          <cx:pt idx="974">22</cx:pt>
          <cx:pt idx="975">55</cx:pt>
          <cx:pt idx="976">56</cx:pt>
          <cx:pt idx="977">85</cx:pt>
          <cx:pt idx="978">46</cx:pt>
          <cx:pt idx="979">37</cx:pt>
          <cx:pt idx="980">31</cx:pt>
          <cx:pt idx="981">72</cx:pt>
          <cx:pt idx="982">67</cx:pt>
          <cx:pt idx="983">72</cx:pt>
          <cx:pt idx="984">123</cx:pt>
          <cx:pt idx="985">36</cx:pt>
          <cx:pt idx="986">64</cx:pt>
          <cx:pt idx="987">26</cx:pt>
          <cx:pt idx="988">80</cx:pt>
          <cx:pt idx="989">78</cx:pt>
          <cx:pt idx="990">69</cx:pt>
          <cx:pt idx="991">49</cx:pt>
          <cx:pt idx="992">50</cx:pt>
          <cx:pt idx="993">64</cx:pt>
          <cx:pt idx="994">33</cx:pt>
          <cx:pt idx="995">64</cx:pt>
          <cx:pt idx="996">22</cx:pt>
          <cx:pt idx="997">69</cx:pt>
          <cx:pt idx="998">71</cx:pt>
          <cx:pt idx="999">68</cx:pt>
        </cx:lvl>
      </cx:numDim>
    </cx:data>
  </cx:chartData>
  <cx:chart>
    <cx:title pos="t" align="ctr" overlay="0">
      <cx:tx>
        <cx:txData>
          <cx:v>Bike purchase by age classification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Bike purchase by age classification</a:t>
          </a:r>
        </a:p>
      </cx:txPr>
    </cx:title>
    <cx:plotArea>
      <cx:plotAreaRegion>
        <cx:series layoutId="clusteredColumn" uniqueId="{7F5327CE-2BC8-4D39-8CB9-59D3644B67F3}">
          <cx:tx>
            <cx:txData>
              <cx:f>NewCustomerList!$F$1:$F$2</cx:f>
              <cx:v>AGE</cx:v>
            </cx:txData>
          </cx:tx>
          <cx:dataLabels>
            <cx:visibility seriesName="0" categoryName="0" value="1"/>
          </cx:dataLabels>
          <cx:dataId val="0"/>
          <cx:layoutPr>
            <cx:binning intervalClosed="r" overflow="11">
              <cx:binCount val="1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67D4-A15F-3D8E-9AB3-B92C244F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AAF3B-8A9C-DEA3-9AA4-6F09444B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3C6-93E3-3F60-7E03-97BE2CE0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E8E2-E167-C6A6-7862-D9D4C807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C589-0BA5-CEA2-57E8-FF679B0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9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7E7-5596-676F-062F-9486ED8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DB16F-B5D7-95BA-44A5-07F5C5CC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F0ED-F53C-DEBE-2711-2A013F5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413-BE03-9220-4579-C02CA045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C1B7-6D86-0279-474F-8CE5344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57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1C771-56E7-3A04-F6F2-69C8C639F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26BD-ACF4-C054-D074-B74C1B42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5E5F-34FB-E5C4-1F82-E4CA4134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5828-FFB2-8124-5D24-2BC904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6561-BB96-4CB9-BE8F-1BBA7D3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53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9490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653668" y="600200"/>
            <a:ext cx="8490401" cy="5454401"/>
          </a:xfrm>
          <a:prstGeom prst="rect">
            <a:avLst/>
          </a:prstGeom>
        </p:spPr>
        <p:txBody>
          <a:bodyPr anchor="ctr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377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F340-D65C-3C41-53CE-59352D3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CDD2-8699-732E-3C9B-D8415D19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A6A4-2D74-C59F-183A-A8677A79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9EC3-C8BD-E382-E927-A368526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9E67-F0FF-431B-5D21-C440EC7A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96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0509-D850-57CE-EF89-84F7CBC6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23A7F-5545-B028-3C33-8DD4F549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9675-5A8F-227C-2315-9EE6F292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97B9-5CC9-69FC-E8C8-5513C091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D2D4-C787-3763-59CE-51368617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71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2AE2-9269-265A-D1D6-5C6D6A66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3DCC-C756-DD27-6330-AE070CADE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EB318-9B69-42FA-F040-63A53990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7B306-6FC6-66C6-2F39-52DAEC7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731C-0CE2-AB1A-D991-7752B0C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210A-DF02-7CC6-F226-D786F618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966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8577-3C9B-4976-CB9C-D543CB32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1F88-68FE-408A-5B4C-2E8BB9D4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0E50-3731-C0ED-EF77-D460A13E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58B29-5C0A-7A74-EBF0-75AB1BB8D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9B2C5-E3EF-E5B2-2FB6-15B4CF92A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F0072-9EB4-B97B-FEE6-B8AEF8BD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7550-C409-A065-EEA9-3BA20F8E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B3342-3CA4-82F7-14A3-67AC41F2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048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5BE4-7EFB-A485-556A-131E078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071A7-5B59-21B4-7071-40553B2A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10A5B-5EA9-0805-C2E0-7686081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C900F-756C-252A-66EA-EF2DDC0B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42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5C8C0-68A8-D47B-A04C-ABA24EEE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5F0D-7D33-8C34-515F-9F49F4D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8CAB-8ADE-1B5F-EC49-4D143843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4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4131-A4BB-3142-88CD-57FDD876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6A07-FA18-6496-034B-98F0BE18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FA75-8BCD-E6F4-6251-F335D429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B5780-9A9E-833F-1E71-1FEA1067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7D96-1C25-2292-347F-BAAB3B4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507BF-971C-A78B-29BA-4ABF675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1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5FE5-ACA8-5BCF-D788-20024F1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95DF5-7931-6B12-D130-177980AB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3203-B331-B991-F564-F467F8BE0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C3727-CBA6-DCCC-20EA-BE9553C5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6D00-CB54-050D-7F33-F3063CC9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8CE1-43FE-FB3F-32AA-B82C656A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36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D4C7F-66C7-21D2-491E-B428E2E4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C4C3-D533-AFD3-E327-CA1F7B75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6FCA-8BBD-DFD1-7974-D2C4BD403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4C6C-0D33-4FD5-B8B8-B1232B9E22A0}" type="datetimeFigureOut">
              <a:rPr lang="LID4096" smtClean="0"/>
              <a:t>11/07/2023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398E-2C8E-8DAE-27A5-33EBF14F0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ED6C-2838-6EFB-2965-DB29002DE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941A-7F00-4118-9A56-DC596D770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632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7297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73367" y="2886299"/>
            <a:ext cx="5512800" cy="577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0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7FDC2-9032-BD0C-FD05-2D0962A9EC0B}"/>
              </a:ext>
            </a:extLst>
          </p:cNvPr>
          <p:cNvSpPr txBox="1"/>
          <p:nvPr/>
        </p:nvSpPr>
        <p:spPr>
          <a:xfrm>
            <a:off x="498882" y="3031405"/>
            <a:ext cx="612774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Females purchased a total of 27, 057 bikes while males purchase a total of 24, 262 bikes therefore more priority and support should be given to the females, as they prove to be the target audience.</a:t>
            </a:r>
          </a:p>
        </p:txBody>
      </p:sp>
    </p:spTree>
    <p:extLst>
      <p:ext uri="{BB962C8B-B14F-4D97-AF65-F5344CB8AC3E}">
        <p14:creationId xmlns:p14="http://schemas.microsoft.com/office/powerpoint/2010/main" val="39239773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62" name="Shape 11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sz="2667" dirty="0"/>
          </a:p>
        </p:txBody>
      </p:sp>
      <p:sp>
        <p:nvSpPr>
          <p:cNvPr id="163" name="Shape 115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THANK YOU</a:t>
            </a:r>
            <a:endParaRPr sz="2667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8811982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4"/>
            <a:ext cx="7279203" cy="210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1963551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295" y="1094034"/>
            <a:ext cx="11420800" cy="149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New Customers Analysis.</a:t>
            </a:r>
          </a:p>
          <a:p>
            <a:pPr algn="ctr"/>
            <a:r>
              <a:rPr lang="en-US" sz="2400" dirty="0"/>
              <a:t>Targeting high value customers based on customer demographics and attributes</a:t>
            </a:r>
            <a:endParaRPr sz="2400" dirty="0"/>
          </a:p>
        </p:txBody>
      </p:sp>
      <p:sp>
        <p:nvSpPr>
          <p:cNvPr id="124" name="Shape 73"/>
          <p:cNvSpPr/>
          <p:nvPr/>
        </p:nvSpPr>
        <p:spPr>
          <a:xfrm>
            <a:off x="470967" y="3115803"/>
            <a:ext cx="9473133" cy="4065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Age Distribution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Gender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Wealth Segment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Bike Purchase</a:t>
            </a:r>
            <a:r>
              <a:rPr lang="en-US" sz="2400" dirty="0"/>
              <a:t>(past_3_years_bike_related_purchases)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Number of Cars Owned 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State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Job Industry Category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5635052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85600" y="1164672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Age Distribution Analysis For New Customers</a:t>
            </a:r>
          </a:p>
        </p:txBody>
      </p:sp>
      <p:sp>
        <p:nvSpPr>
          <p:cNvPr id="133" name="Shape 82"/>
          <p:cNvSpPr/>
          <p:nvPr/>
        </p:nvSpPr>
        <p:spPr>
          <a:xfrm>
            <a:off x="470967" y="2612186"/>
            <a:ext cx="5512800" cy="1868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From the diagram we can deduce that new high customers are from the age group 41 – 52, followed by 62 -67, and 52 -62.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6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There are fewer customers from age 72 – 82, 82 -92, and 113 – 123.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533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E5091-E65E-9AEC-6330-4AA4DF65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49" y="2612186"/>
            <a:ext cx="5527519" cy="333276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4289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264114"/>
            <a:ext cx="5668507" cy="55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67" dirty="0"/>
              <a:t>Gender Classification For New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64B76F-78D3-E20E-C177-32A17932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1774488"/>
            <a:ext cx="4082733" cy="2518113"/>
          </a:xfrm>
        </p:spPr>
        <p:txBody>
          <a:bodyPr>
            <a:noAutofit/>
          </a:bodyPr>
          <a:lstStyle/>
          <a:p>
            <a:r>
              <a:rPr lang="en-US" sz="1600" dirty="0"/>
              <a:t>As seen, female(513) leads male(470) for the purchase of bikes for the past 3 years by a difference of 43.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By wealth segment, female leads in Mass customer and High net worth, while male leads in Affluent Customer</a:t>
            </a:r>
            <a:r>
              <a:rPr lang="en-US" sz="2133" dirty="0"/>
              <a:t>.</a:t>
            </a:r>
            <a:endParaRPr lang="LID4096" sz="2133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1F452F-9225-4C93-B128-CB5EED70FEF4}"/>
              </a:ext>
            </a:extLst>
          </p:cNvPr>
          <p:cNvGraphicFramePr>
            <a:graphicFrameLocks/>
          </p:cNvGraphicFramePr>
          <p:nvPr/>
        </p:nvGraphicFramePr>
        <p:xfrm>
          <a:off x="1903274" y="4268128"/>
          <a:ext cx="7469327" cy="258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D667B2-1087-D2D9-93ED-11C3CDFC0E19}"/>
              </a:ext>
            </a:extLst>
          </p:cNvPr>
          <p:cNvGraphicFramePr>
            <a:graphicFrameLocks/>
          </p:cNvGraphicFramePr>
          <p:nvPr/>
        </p:nvGraphicFramePr>
        <p:xfrm>
          <a:off x="6629405" y="1219272"/>
          <a:ext cx="4908932" cy="292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3215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111534"/>
            <a:ext cx="11420800" cy="64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Wealth Segment For New Customers</a:t>
            </a:r>
          </a:p>
        </p:txBody>
      </p:sp>
      <p:sp>
        <p:nvSpPr>
          <p:cNvPr id="133" name="Shape 82"/>
          <p:cNvSpPr/>
          <p:nvPr/>
        </p:nvSpPr>
        <p:spPr>
          <a:xfrm>
            <a:off x="273367" y="1727601"/>
            <a:ext cx="5512800" cy="178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67" dirty="0"/>
              <a:t>508 bikes purchased by Mass Customers Individuals.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67" dirty="0"/>
              <a:t>251 bikes purchase by High Net Worth individuals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67" dirty="0"/>
              <a:t>241 bikes purchased by Affluent customers.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67" dirty="0"/>
              <a:t>NSW  leads the highest purchase of bikes by 506, it holds a significant figure from the other states therefore it should be highly prioritized.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46D49E-8207-FC65-1FAB-7DA39BC97553}"/>
              </a:ext>
            </a:extLst>
          </p:cNvPr>
          <p:cNvGraphicFramePr>
            <a:graphicFrameLocks/>
          </p:cNvGraphicFramePr>
          <p:nvPr/>
        </p:nvGraphicFramePr>
        <p:xfrm>
          <a:off x="6995934" y="1245949"/>
          <a:ext cx="4332465" cy="31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0CF510-DC52-D32F-CD78-2671EC4F9C90}"/>
              </a:ext>
            </a:extLst>
          </p:cNvPr>
          <p:cNvGraphicFramePr>
            <a:graphicFrameLocks/>
          </p:cNvGraphicFramePr>
          <p:nvPr/>
        </p:nvGraphicFramePr>
        <p:xfrm>
          <a:off x="1562101" y="3805630"/>
          <a:ext cx="5702433" cy="283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9307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264114"/>
            <a:ext cx="11420800" cy="98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Bike Purchase </a:t>
            </a:r>
          </a:p>
          <a:p>
            <a:r>
              <a:rPr lang="en-US" sz="1600" b="0" dirty="0"/>
              <a:t>(past_3_years_bike_related_purchases)</a:t>
            </a:r>
            <a:endParaRPr lang="en-US" sz="2667" b="0" dirty="0"/>
          </a:p>
        </p:txBody>
      </p:sp>
      <p:sp>
        <p:nvSpPr>
          <p:cNvPr id="133" name="Shape 82"/>
          <p:cNvSpPr/>
          <p:nvPr/>
        </p:nvSpPr>
        <p:spPr>
          <a:xfrm>
            <a:off x="383369" y="2392566"/>
            <a:ext cx="5512800" cy="402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The least age is 21 and the highest age is 123.</a:t>
            </a:r>
          </a:p>
          <a:p>
            <a:endParaRPr lang="en-US" sz="16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From the diagram we can deduce that new high customers are from the age group 41 – 52, followed by 62 -67, and 52 -62.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6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There are fewer customers from age 72 – 82, 82 -92, and 113 – 123.</a:t>
            </a:r>
          </a:p>
          <a:p>
            <a:endParaRPr lang="en-US" sz="16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We can see that customers between the age 41 -52 are most likely to purchase bikes frequently.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Also NSW, has a higher purchase in state level by 506.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21145F-D5EE-9532-AD44-A01134EB4EE5}"/>
              </a:ext>
            </a:extLst>
          </p:cNvPr>
          <p:cNvGraphicFramePr>
            <a:graphicFrameLocks/>
          </p:cNvGraphicFramePr>
          <p:nvPr/>
        </p:nvGraphicFramePr>
        <p:xfrm>
          <a:off x="6775245" y="1111533"/>
          <a:ext cx="399852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D4DCFD3-C825-6BEA-A794-995E526FC0C3}"/>
                  </a:ext>
                </a:extLst>
              </p:cNvPr>
              <p:cNvGraphicFramePr/>
              <p:nvPr/>
            </p:nvGraphicFramePr>
            <p:xfrm>
              <a:off x="6295833" y="3530600"/>
              <a:ext cx="5512800" cy="3327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D4DCFD3-C825-6BEA-A794-995E526FC0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833" y="3530600"/>
                <a:ext cx="5512800" cy="33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167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264113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Number of New Customers that owns a Car</a:t>
            </a:r>
          </a:p>
        </p:txBody>
      </p:sp>
      <p:sp>
        <p:nvSpPr>
          <p:cNvPr id="133" name="Shape 82"/>
          <p:cNvSpPr/>
          <p:nvPr/>
        </p:nvSpPr>
        <p:spPr>
          <a:xfrm>
            <a:off x="470967" y="2252866"/>
            <a:ext cx="5512800" cy="51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D667B2-1087-D2D9-93ED-11C3CDFC0E19}"/>
              </a:ext>
            </a:extLst>
          </p:cNvPr>
          <p:cNvGraphicFramePr>
            <a:graphicFrameLocks/>
          </p:cNvGraphicFramePr>
          <p:nvPr/>
        </p:nvGraphicFramePr>
        <p:xfrm>
          <a:off x="1397001" y="2261380"/>
          <a:ext cx="42545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D667B2-1087-D2D9-93ED-11C3CDFC0E19}"/>
              </a:ext>
            </a:extLst>
          </p:cNvPr>
          <p:cNvGraphicFramePr>
            <a:graphicFrameLocks/>
          </p:cNvGraphicFramePr>
          <p:nvPr/>
        </p:nvGraphicFramePr>
        <p:xfrm>
          <a:off x="418099" y="2252865"/>
          <a:ext cx="6058900" cy="312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A0EEB1-25AF-9C29-5D4E-3040F9445CD6}"/>
              </a:ext>
            </a:extLst>
          </p:cNvPr>
          <p:cNvGraphicFramePr>
            <a:graphicFrameLocks/>
          </p:cNvGraphicFramePr>
          <p:nvPr/>
        </p:nvGraphicFramePr>
        <p:xfrm>
          <a:off x="6518169" y="2318527"/>
          <a:ext cx="4254500" cy="299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656216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Classifying High Value Customers based on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470966" y="2366463"/>
            <a:ext cx="8927033" cy="376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000" dirty="0"/>
              <a:t>Customers aged 41- 52 purchased the highest number of bikes</a:t>
            </a:r>
          </a:p>
          <a:p>
            <a:endParaRPr lang="en-US" sz="2000" dirty="0"/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000" dirty="0"/>
              <a:t>Females are high valued customers when compared to male customers.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000" dirty="0"/>
              <a:t>Customers from Finance, Manufacturing and Health industry purchased more.</a:t>
            </a:r>
          </a:p>
          <a:p>
            <a:pPr marL="380990" indent="-38099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80990" indent="-380990">
              <a:buFont typeface="Wingdings" panose="05000000000000000000" pitchFamily="2" charset="2"/>
              <a:buChar char="q"/>
            </a:pPr>
            <a:r>
              <a:rPr lang="en-US" sz="2000" dirty="0"/>
              <a:t>Customers living in New South Wales and Victoria.</a:t>
            </a:r>
          </a:p>
          <a:p>
            <a:endParaRPr sz="20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0631053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As seen, female(513) leads male(470) for the purchase of bikes for the past 3 years by a difference of 43.  By wealth segment, female leads in Mass customer and High net worth, while male leads in Affluent Customer.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 System</dc:creator>
  <cp:lastModifiedBy>SES System</cp:lastModifiedBy>
  <cp:revision>1</cp:revision>
  <dcterms:created xsi:type="dcterms:W3CDTF">2023-11-07T15:01:46Z</dcterms:created>
  <dcterms:modified xsi:type="dcterms:W3CDTF">2023-11-07T15:02:18Z</dcterms:modified>
</cp:coreProperties>
</file>