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8" r:id="rId1"/>
    <p:sldMasterId id="2147484541" r:id="rId2"/>
    <p:sldMasterId id="2147484553" r:id="rId3"/>
    <p:sldMasterId id="2147484895" r:id="rId4"/>
  </p:sldMasterIdLst>
  <p:notesMasterIdLst>
    <p:notesMasterId r:id="rId2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32767-B24C-4BC8-9D1E-30EBF3F7EE45}" type="doc">
      <dgm:prSet loTypeId="urn:microsoft.com/office/officeart/2008/layout/LinedList" loCatId="list" qsTypeId="urn:microsoft.com/office/officeart/2005/8/quickstyle/3d1" qsCatId="3D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D56DA33-05EB-4B91-ADB5-E80F15501E73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48C3A-B24C-41F4-B31D-57008690177A}" type="sibTrans" cxnId="{13244AF2-8AAC-4071-B651-EED4986645F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E4492F-D044-4489-B2BB-FCDEBBCA9278}" type="parTrans" cxnId="{13244AF2-8AAC-4071-B651-EED4986645F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9E103-A7A1-4A92-97CE-DAFA8D6A1EE7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Triển khai và thử nghiệm</a:t>
          </a:r>
        </a:p>
      </dgm:t>
    </dgm:pt>
    <dgm:pt modelId="{0DB2413C-E680-4A41-8152-EBAAEC3C613F}" type="sibTrans" cxnId="{252F1EEE-9880-42FA-BC05-506CC01EC98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B4C9A-069D-46D8-842D-0E5BA3E743F3}" type="parTrans" cxnId="{252F1EEE-9880-42FA-BC05-506CC01EC98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FB267-4371-4AC2-8F3C-036F519AEE7E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Quy trình xây dựng hệ thống</a:t>
          </a:r>
        </a:p>
      </dgm:t>
    </dgm:pt>
    <dgm:pt modelId="{E5175500-0CEE-4067-8B49-CC91919CB8B7}" type="sibTrans" cxnId="{FFCFF50C-0A4F-462C-8E23-C7A6A300CB7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6BC8C9-BA8C-40BF-9B4F-A440B4570E68}" type="parTrans" cxnId="{FFCFF50C-0A4F-462C-8E23-C7A6A300CB7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621EDB-DFF8-4CA7-B3F0-77B278E8348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93487E-10DD-4B05-A9D8-D4C5B5C53AF9}" type="sibTrans" cxnId="{8856FDAC-DE68-4B1F-8558-C3FFF787543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30C932-F939-436A-9C66-8E3F9A3D5428}" type="parTrans" cxnId="{8856FDAC-DE68-4B1F-8558-C3FFF787543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990B42-1D2C-4337-A6EA-17B704E48437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EAA7D-229F-43FB-8481-A499F67FBC48}" type="sibTrans" cxnId="{BF02C23A-7F73-47B7-B631-246FB00AAF3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67018-77A1-4012-8189-F1154FDF06E6}" type="parTrans" cxnId="{BF02C23A-7F73-47B7-B631-246FB00AAF3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E1C51C-26A3-4B7D-B2CB-4BBF83C19C02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190F93-5ADD-4345-96CC-EB4344FAB592}" type="sibTrans" cxnId="{257481E6-9C93-4766-875B-EE5E202D51C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078835-0062-4A03-B2A8-0C5A30371F66}" type="parTrans" cxnId="{257481E6-9C93-4766-875B-EE5E202D51C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0847BF-67FC-4A6A-8944-29321ED805F3}" type="pres">
      <dgm:prSet presAssocID="{D1932767-B24C-4BC8-9D1E-30EBF3F7EE45}" presName="vert0" presStyleCnt="0">
        <dgm:presLayoutVars>
          <dgm:dir/>
          <dgm:animOne val="branch"/>
          <dgm:animLvl val="lvl"/>
        </dgm:presLayoutVars>
      </dgm:prSet>
      <dgm:spPr/>
    </dgm:pt>
    <dgm:pt modelId="{8A7CD31B-CA26-4AB7-A67E-B09EB98B88B7}" type="pres">
      <dgm:prSet presAssocID="{C8E1C51C-26A3-4B7D-B2CB-4BBF83C19C02}" presName="thickLine" presStyleLbl="alignNode1" presStyleIdx="0" presStyleCnt="6"/>
      <dgm:spPr/>
    </dgm:pt>
    <dgm:pt modelId="{9D45C17C-4FD7-4579-852B-827E602B14E3}" type="pres">
      <dgm:prSet presAssocID="{C8E1C51C-26A3-4B7D-B2CB-4BBF83C19C02}" presName="horz1" presStyleCnt="0"/>
      <dgm:spPr/>
    </dgm:pt>
    <dgm:pt modelId="{E78F3657-E447-4873-ADDD-104191BE8FFD}" type="pres">
      <dgm:prSet presAssocID="{C8E1C51C-26A3-4B7D-B2CB-4BBF83C19C02}" presName="tx1" presStyleLbl="revTx" presStyleIdx="0" presStyleCnt="6"/>
      <dgm:spPr/>
    </dgm:pt>
    <dgm:pt modelId="{57886D2E-D80B-42DB-9C68-30299DEED0E1}" type="pres">
      <dgm:prSet presAssocID="{C8E1C51C-26A3-4B7D-B2CB-4BBF83C19C02}" presName="vert1" presStyleCnt="0"/>
      <dgm:spPr/>
    </dgm:pt>
    <dgm:pt modelId="{1A000A41-E3A9-4024-8197-81B5E13CD60A}" type="pres">
      <dgm:prSet presAssocID="{67990B42-1D2C-4337-A6EA-17B704E48437}" presName="thickLine" presStyleLbl="alignNode1" presStyleIdx="1" presStyleCnt="6"/>
      <dgm:spPr/>
    </dgm:pt>
    <dgm:pt modelId="{10B3547E-4A2C-4F2F-9A64-085739DAC216}" type="pres">
      <dgm:prSet presAssocID="{67990B42-1D2C-4337-A6EA-17B704E48437}" presName="horz1" presStyleCnt="0"/>
      <dgm:spPr/>
    </dgm:pt>
    <dgm:pt modelId="{877F431C-C244-4F5E-BF9F-2BE4A5823F46}" type="pres">
      <dgm:prSet presAssocID="{67990B42-1D2C-4337-A6EA-17B704E48437}" presName="tx1" presStyleLbl="revTx" presStyleIdx="1" presStyleCnt="6"/>
      <dgm:spPr/>
    </dgm:pt>
    <dgm:pt modelId="{D9D2DAAB-1B2E-4384-9354-1B0B7C65E071}" type="pres">
      <dgm:prSet presAssocID="{67990B42-1D2C-4337-A6EA-17B704E48437}" presName="vert1" presStyleCnt="0"/>
      <dgm:spPr/>
    </dgm:pt>
    <dgm:pt modelId="{5D7A0EE8-EAF6-468D-BC79-36643FB69CF0}" type="pres">
      <dgm:prSet presAssocID="{9E621EDB-DFF8-4CA7-B3F0-77B278E8348C}" presName="thickLine" presStyleLbl="alignNode1" presStyleIdx="2" presStyleCnt="6"/>
      <dgm:spPr/>
    </dgm:pt>
    <dgm:pt modelId="{FBDB4E82-E301-4FF7-9D02-B1A3C0AF1D30}" type="pres">
      <dgm:prSet presAssocID="{9E621EDB-DFF8-4CA7-B3F0-77B278E8348C}" presName="horz1" presStyleCnt="0"/>
      <dgm:spPr/>
    </dgm:pt>
    <dgm:pt modelId="{2FE136E7-1FF3-408D-883F-563F817508CE}" type="pres">
      <dgm:prSet presAssocID="{9E621EDB-DFF8-4CA7-B3F0-77B278E8348C}" presName="tx1" presStyleLbl="revTx" presStyleIdx="2" presStyleCnt="6"/>
      <dgm:spPr/>
    </dgm:pt>
    <dgm:pt modelId="{C8FB80E9-5885-4D4A-8618-71CB612B7C8A}" type="pres">
      <dgm:prSet presAssocID="{9E621EDB-DFF8-4CA7-B3F0-77B278E8348C}" presName="vert1" presStyleCnt="0"/>
      <dgm:spPr/>
    </dgm:pt>
    <dgm:pt modelId="{99BB3A18-CD9F-4D48-A1A2-2581BB87CCED}" type="pres">
      <dgm:prSet presAssocID="{990FB267-4371-4AC2-8F3C-036F519AEE7E}" presName="thickLine" presStyleLbl="alignNode1" presStyleIdx="3" presStyleCnt="6"/>
      <dgm:spPr/>
    </dgm:pt>
    <dgm:pt modelId="{C51F62F6-CC12-419A-90E8-23546F5B3EC6}" type="pres">
      <dgm:prSet presAssocID="{990FB267-4371-4AC2-8F3C-036F519AEE7E}" presName="horz1" presStyleCnt="0"/>
      <dgm:spPr/>
    </dgm:pt>
    <dgm:pt modelId="{A02BFBCE-5C7C-4936-A367-F22C7C336006}" type="pres">
      <dgm:prSet presAssocID="{990FB267-4371-4AC2-8F3C-036F519AEE7E}" presName="tx1" presStyleLbl="revTx" presStyleIdx="3" presStyleCnt="6"/>
      <dgm:spPr/>
    </dgm:pt>
    <dgm:pt modelId="{F3F4EAA4-22F5-47E4-9DE6-D5AB8FBC3CEF}" type="pres">
      <dgm:prSet presAssocID="{990FB267-4371-4AC2-8F3C-036F519AEE7E}" presName="vert1" presStyleCnt="0"/>
      <dgm:spPr/>
    </dgm:pt>
    <dgm:pt modelId="{1542A704-C4EE-48F6-9C09-B9C3EAA2AFEE}" type="pres">
      <dgm:prSet presAssocID="{8A29E103-A7A1-4A92-97CE-DAFA8D6A1EE7}" presName="thickLine" presStyleLbl="alignNode1" presStyleIdx="4" presStyleCnt="6"/>
      <dgm:spPr/>
    </dgm:pt>
    <dgm:pt modelId="{9CEAAEEA-92AC-489C-A138-0ECAD3E250E6}" type="pres">
      <dgm:prSet presAssocID="{8A29E103-A7A1-4A92-97CE-DAFA8D6A1EE7}" presName="horz1" presStyleCnt="0"/>
      <dgm:spPr/>
    </dgm:pt>
    <dgm:pt modelId="{443AD8F4-F58B-426A-AA77-81CB74EA0A87}" type="pres">
      <dgm:prSet presAssocID="{8A29E103-A7A1-4A92-97CE-DAFA8D6A1EE7}" presName="tx1" presStyleLbl="revTx" presStyleIdx="4" presStyleCnt="6"/>
      <dgm:spPr/>
    </dgm:pt>
    <dgm:pt modelId="{C9FF88F7-CA2E-46D9-B9B9-807F627DABA7}" type="pres">
      <dgm:prSet presAssocID="{8A29E103-A7A1-4A92-97CE-DAFA8D6A1EE7}" presName="vert1" presStyleCnt="0"/>
      <dgm:spPr/>
    </dgm:pt>
    <dgm:pt modelId="{8D5EE797-17F9-4FB1-B9F4-79A4E8DBAD6F}" type="pres">
      <dgm:prSet presAssocID="{3D56DA33-05EB-4B91-ADB5-E80F15501E73}" presName="thickLine" presStyleLbl="alignNode1" presStyleIdx="5" presStyleCnt="6"/>
      <dgm:spPr/>
    </dgm:pt>
    <dgm:pt modelId="{45E13999-D286-4CE1-8704-35AB8A1C3607}" type="pres">
      <dgm:prSet presAssocID="{3D56DA33-05EB-4B91-ADB5-E80F15501E73}" presName="horz1" presStyleCnt="0"/>
      <dgm:spPr/>
    </dgm:pt>
    <dgm:pt modelId="{C81AE3E2-4C69-4924-8FEF-DF01A1DA0F88}" type="pres">
      <dgm:prSet presAssocID="{3D56DA33-05EB-4B91-ADB5-E80F15501E73}" presName="tx1" presStyleLbl="revTx" presStyleIdx="5" presStyleCnt="6"/>
      <dgm:spPr/>
    </dgm:pt>
    <dgm:pt modelId="{2CA1ADE7-CA59-4B0B-B487-3639E678703C}" type="pres">
      <dgm:prSet presAssocID="{3D56DA33-05EB-4B91-ADB5-E80F15501E73}" presName="vert1" presStyleCnt="0"/>
      <dgm:spPr/>
    </dgm:pt>
  </dgm:ptLst>
  <dgm:cxnLst>
    <dgm:cxn modelId="{FFCFF50C-0A4F-462C-8E23-C7A6A300CB7B}" srcId="{D1932767-B24C-4BC8-9D1E-30EBF3F7EE45}" destId="{990FB267-4371-4AC2-8F3C-036F519AEE7E}" srcOrd="3" destOrd="0" parTransId="{AE6BC8C9-BA8C-40BF-9B4F-A440B4570E68}" sibTransId="{E5175500-0CEE-4067-8B49-CC91919CB8B7}"/>
    <dgm:cxn modelId="{B756F613-E109-4C0D-80EF-9D1AB41CA873}" type="presOf" srcId="{D1932767-B24C-4BC8-9D1E-30EBF3F7EE45}" destId="{810847BF-67FC-4A6A-8944-29321ED805F3}" srcOrd="0" destOrd="0" presId="urn:microsoft.com/office/officeart/2008/layout/LinedList"/>
    <dgm:cxn modelId="{BF02C23A-7F73-47B7-B631-246FB00AAF3F}" srcId="{D1932767-B24C-4BC8-9D1E-30EBF3F7EE45}" destId="{67990B42-1D2C-4337-A6EA-17B704E48437}" srcOrd="1" destOrd="0" parTransId="{0F867018-77A1-4012-8189-F1154FDF06E6}" sibTransId="{205EAA7D-229F-43FB-8481-A499F67FBC48}"/>
    <dgm:cxn modelId="{AE97BC3E-0760-42CC-9AFC-F861AF74CAA1}" type="presOf" srcId="{8A29E103-A7A1-4A92-97CE-DAFA8D6A1EE7}" destId="{443AD8F4-F58B-426A-AA77-81CB74EA0A87}" srcOrd="0" destOrd="0" presId="urn:microsoft.com/office/officeart/2008/layout/LinedList"/>
    <dgm:cxn modelId="{F64EE248-50A8-4DF1-A106-D6545B88C6A1}" type="presOf" srcId="{3D56DA33-05EB-4B91-ADB5-E80F15501E73}" destId="{C81AE3E2-4C69-4924-8FEF-DF01A1DA0F88}" srcOrd="0" destOrd="0" presId="urn:microsoft.com/office/officeart/2008/layout/LinedList"/>
    <dgm:cxn modelId="{EF33424C-24A5-4F06-9C54-DDB753544996}" type="presOf" srcId="{67990B42-1D2C-4337-A6EA-17B704E48437}" destId="{877F431C-C244-4F5E-BF9F-2BE4A5823F46}" srcOrd="0" destOrd="0" presId="urn:microsoft.com/office/officeart/2008/layout/LinedList"/>
    <dgm:cxn modelId="{5C4CE496-808D-4BCB-9B98-686B42C2BA53}" type="presOf" srcId="{990FB267-4371-4AC2-8F3C-036F519AEE7E}" destId="{A02BFBCE-5C7C-4936-A367-F22C7C336006}" srcOrd="0" destOrd="0" presId="urn:microsoft.com/office/officeart/2008/layout/LinedList"/>
    <dgm:cxn modelId="{8856FDAC-DE68-4B1F-8558-C3FFF7875431}" srcId="{D1932767-B24C-4BC8-9D1E-30EBF3F7EE45}" destId="{9E621EDB-DFF8-4CA7-B3F0-77B278E8348C}" srcOrd="2" destOrd="0" parTransId="{8B30C932-F939-436A-9C66-8E3F9A3D5428}" sibTransId="{4893487E-10DD-4B05-A9D8-D4C5B5C53AF9}"/>
    <dgm:cxn modelId="{D4204CC8-4959-42B4-97B3-F4EB5DF38831}" type="presOf" srcId="{9E621EDB-DFF8-4CA7-B3F0-77B278E8348C}" destId="{2FE136E7-1FF3-408D-883F-563F817508CE}" srcOrd="0" destOrd="0" presId="urn:microsoft.com/office/officeart/2008/layout/LinedList"/>
    <dgm:cxn modelId="{442345DB-0D1E-40A5-9588-62A18DCB7299}" type="presOf" srcId="{C8E1C51C-26A3-4B7D-B2CB-4BBF83C19C02}" destId="{E78F3657-E447-4873-ADDD-104191BE8FFD}" srcOrd="0" destOrd="0" presId="urn:microsoft.com/office/officeart/2008/layout/LinedList"/>
    <dgm:cxn modelId="{257481E6-9C93-4766-875B-EE5E202D51C2}" srcId="{D1932767-B24C-4BC8-9D1E-30EBF3F7EE45}" destId="{C8E1C51C-26A3-4B7D-B2CB-4BBF83C19C02}" srcOrd="0" destOrd="0" parTransId="{FC078835-0062-4A03-B2A8-0C5A30371F66}" sibTransId="{C1190F93-5ADD-4345-96CC-EB4344FAB592}"/>
    <dgm:cxn modelId="{252F1EEE-9880-42FA-BC05-506CC01EC980}" srcId="{D1932767-B24C-4BC8-9D1E-30EBF3F7EE45}" destId="{8A29E103-A7A1-4A92-97CE-DAFA8D6A1EE7}" srcOrd="4" destOrd="0" parTransId="{C9CB4C9A-069D-46D8-842D-0E5BA3E743F3}" sibTransId="{0DB2413C-E680-4A41-8152-EBAAEC3C613F}"/>
    <dgm:cxn modelId="{13244AF2-8AAC-4071-B651-EED4986645FC}" srcId="{D1932767-B24C-4BC8-9D1E-30EBF3F7EE45}" destId="{3D56DA33-05EB-4B91-ADB5-E80F15501E73}" srcOrd="5" destOrd="0" parTransId="{05E4492F-D044-4489-B2BB-FCDEBBCA9278}" sibTransId="{20648C3A-B24C-41F4-B31D-57008690177A}"/>
    <dgm:cxn modelId="{C79EEE95-5E98-4087-A4FD-B38B845F0423}" type="presParOf" srcId="{810847BF-67FC-4A6A-8944-29321ED805F3}" destId="{8A7CD31B-CA26-4AB7-A67E-B09EB98B88B7}" srcOrd="0" destOrd="0" presId="urn:microsoft.com/office/officeart/2008/layout/LinedList"/>
    <dgm:cxn modelId="{5A4C551B-367E-468B-9FCB-709496052427}" type="presParOf" srcId="{810847BF-67FC-4A6A-8944-29321ED805F3}" destId="{9D45C17C-4FD7-4579-852B-827E602B14E3}" srcOrd="1" destOrd="0" presId="urn:microsoft.com/office/officeart/2008/layout/LinedList"/>
    <dgm:cxn modelId="{422DFAF6-9463-4174-872D-CDAD20FA0CDC}" type="presParOf" srcId="{9D45C17C-4FD7-4579-852B-827E602B14E3}" destId="{E78F3657-E447-4873-ADDD-104191BE8FFD}" srcOrd="0" destOrd="0" presId="urn:microsoft.com/office/officeart/2008/layout/LinedList"/>
    <dgm:cxn modelId="{F69CEF00-6505-4D6C-89D6-8AA79F5898BA}" type="presParOf" srcId="{9D45C17C-4FD7-4579-852B-827E602B14E3}" destId="{57886D2E-D80B-42DB-9C68-30299DEED0E1}" srcOrd="1" destOrd="0" presId="urn:microsoft.com/office/officeart/2008/layout/LinedList"/>
    <dgm:cxn modelId="{72AABA12-1433-423C-A159-05281D762142}" type="presParOf" srcId="{810847BF-67FC-4A6A-8944-29321ED805F3}" destId="{1A000A41-E3A9-4024-8197-81B5E13CD60A}" srcOrd="2" destOrd="0" presId="urn:microsoft.com/office/officeart/2008/layout/LinedList"/>
    <dgm:cxn modelId="{0039C194-ED38-46B3-93B6-4928D50DBB54}" type="presParOf" srcId="{810847BF-67FC-4A6A-8944-29321ED805F3}" destId="{10B3547E-4A2C-4F2F-9A64-085739DAC216}" srcOrd="3" destOrd="0" presId="urn:microsoft.com/office/officeart/2008/layout/LinedList"/>
    <dgm:cxn modelId="{830986F3-5C9B-4747-B938-7F2A3EAD3BEB}" type="presParOf" srcId="{10B3547E-4A2C-4F2F-9A64-085739DAC216}" destId="{877F431C-C244-4F5E-BF9F-2BE4A5823F46}" srcOrd="0" destOrd="0" presId="urn:microsoft.com/office/officeart/2008/layout/LinedList"/>
    <dgm:cxn modelId="{467F1C57-DE7E-4165-A2A5-BD10F9A35E6C}" type="presParOf" srcId="{10B3547E-4A2C-4F2F-9A64-085739DAC216}" destId="{D9D2DAAB-1B2E-4384-9354-1B0B7C65E071}" srcOrd="1" destOrd="0" presId="urn:microsoft.com/office/officeart/2008/layout/LinedList"/>
    <dgm:cxn modelId="{4AB746C8-968D-4770-A5ED-9AC5DC80FF75}" type="presParOf" srcId="{810847BF-67FC-4A6A-8944-29321ED805F3}" destId="{5D7A0EE8-EAF6-468D-BC79-36643FB69CF0}" srcOrd="4" destOrd="0" presId="urn:microsoft.com/office/officeart/2008/layout/LinedList"/>
    <dgm:cxn modelId="{762FCEAF-CDA9-48E6-95DA-E152EDE9118E}" type="presParOf" srcId="{810847BF-67FC-4A6A-8944-29321ED805F3}" destId="{FBDB4E82-E301-4FF7-9D02-B1A3C0AF1D30}" srcOrd="5" destOrd="0" presId="urn:microsoft.com/office/officeart/2008/layout/LinedList"/>
    <dgm:cxn modelId="{637CFB9D-C915-4AAC-B356-E65F5A973696}" type="presParOf" srcId="{FBDB4E82-E301-4FF7-9D02-B1A3C0AF1D30}" destId="{2FE136E7-1FF3-408D-883F-563F817508CE}" srcOrd="0" destOrd="0" presId="urn:microsoft.com/office/officeart/2008/layout/LinedList"/>
    <dgm:cxn modelId="{1A15F647-848F-47A9-B201-97D07F99EBE4}" type="presParOf" srcId="{FBDB4E82-E301-4FF7-9D02-B1A3C0AF1D30}" destId="{C8FB80E9-5885-4D4A-8618-71CB612B7C8A}" srcOrd="1" destOrd="0" presId="urn:microsoft.com/office/officeart/2008/layout/LinedList"/>
    <dgm:cxn modelId="{D60A9545-3705-4BEF-ADA5-D1EA9252920D}" type="presParOf" srcId="{810847BF-67FC-4A6A-8944-29321ED805F3}" destId="{99BB3A18-CD9F-4D48-A1A2-2581BB87CCED}" srcOrd="6" destOrd="0" presId="urn:microsoft.com/office/officeart/2008/layout/LinedList"/>
    <dgm:cxn modelId="{471403BE-B96C-491B-84B8-053E1061DB44}" type="presParOf" srcId="{810847BF-67FC-4A6A-8944-29321ED805F3}" destId="{C51F62F6-CC12-419A-90E8-23546F5B3EC6}" srcOrd="7" destOrd="0" presId="urn:microsoft.com/office/officeart/2008/layout/LinedList"/>
    <dgm:cxn modelId="{FAC2A8CA-3838-4805-B37A-BEF3E714B799}" type="presParOf" srcId="{C51F62F6-CC12-419A-90E8-23546F5B3EC6}" destId="{A02BFBCE-5C7C-4936-A367-F22C7C336006}" srcOrd="0" destOrd="0" presId="urn:microsoft.com/office/officeart/2008/layout/LinedList"/>
    <dgm:cxn modelId="{721981D8-41D7-4253-860B-24F56E07C335}" type="presParOf" srcId="{C51F62F6-CC12-419A-90E8-23546F5B3EC6}" destId="{F3F4EAA4-22F5-47E4-9DE6-D5AB8FBC3CEF}" srcOrd="1" destOrd="0" presId="urn:microsoft.com/office/officeart/2008/layout/LinedList"/>
    <dgm:cxn modelId="{224C71A3-6EEE-41A5-B3F2-465A49EC97A5}" type="presParOf" srcId="{810847BF-67FC-4A6A-8944-29321ED805F3}" destId="{1542A704-C4EE-48F6-9C09-B9C3EAA2AFEE}" srcOrd="8" destOrd="0" presId="urn:microsoft.com/office/officeart/2008/layout/LinedList"/>
    <dgm:cxn modelId="{3E1E84D8-0221-4618-BF5E-021844572F5F}" type="presParOf" srcId="{810847BF-67FC-4A6A-8944-29321ED805F3}" destId="{9CEAAEEA-92AC-489C-A138-0ECAD3E250E6}" srcOrd="9" destOrd="0" presId="urn:microsoft.com/office/officeart/2008/layout/LinedList"/>
    <dgm:cxn modelId="{F0C19C08-65D4-402F-B109-CC60CB991116}" type="presParOf" srcId="{9CEAAEEA-92AC-489C-A138-0ECAD3E250E6}" destId="{443AD8F4-F58B-426A-AA77-81CB74EA0A87}" srcOrd="0" destOrd="0" presId="urn:microsoft.com/office/officeart/2008/layout/LinedList"/>
    <dgm:cxn modelId="{BC3EF083-5AD1-47D5-B1D3-77C4381AE5A5}" type="presParOf" srcId="{9CEAAEEA-92AC-489C-A138-0ECAD3E250E6}" destId="{C9FF88F7-CA2E-46D9-B9B9-807F627DABA7}" srcOrd="1" destOrd="0" presId="urn:microsoft.com/office/officeart/2008/layout/LinedList"/>
    <dgm:cxn modelId="{604D1DE7-D025-4FDD-BA25-48C151BBEBB8}" type="presParOf" srcId="{810847BF-67FC-4A6A-8944-29321ED805F3}" destId="{8D5EE797-17F9-4FB1-B9F4-79A4E8DBAD6F}" srcOrd="10" destOrd="0" presId="urn:microsoft.com/office/officeart/2008/layout/LinedList"/>
    <dgm:cxn modelId="{28C5BE43-0A73-4B55-A799-AB6185F9CEEA}" type="presParOf" srcId="{810847BF-67FC-4A6A-8944-29321ED805F3}" destId="{45E13999-D286-4CE1-8704-35AB8A1C3607}" srcOrd="11" destOrd="0" presId="urn:microsoft.com/office/officeart/2008/layout/LinedList"/>
    <dgm:cxn modelId="{BF0F5976-6570-4AAB-9838-D33F0185519C}" type="presParOf" srcId="{45E13999-D286-4CE1-8704-35AB8A1C3607}" destId="{C81AE3E2-4C69-4924-8FEF-DF01A1DA0F88}" srcOrd="0" destOrd="0" presId="urn:microsoft.com/office/officeart/2008/layout/LinedList"/>
    <dgm:cxn modelId="{A39CB5B3-86F2-4CDB-8C8E-3AAC87C0BC44}" type="presParOf" srcId="{45E13999-D286-4CE1-8704-35AB8A1C3607}" destId="{2CA1ADE7-CA59-4B0B-B487-3639E67870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CD31B-CA26-4AB7-A67E-B09EB98B88B7}">
      <dsp:nvSpPr>
        <dsp:cNvPr id="0" name=""/>
        <dsp:cNvSpPr/>
      </dsp:nvSpPr>
      <dsp:spPr>
        <a:xfrm>
          <a:off x="0" y="1668"/>
          <a:ext cx="882491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F3657-E447-4873-ADDD-104191BE8FFD}">
      <dsp:nvSpPr>
        <dsp:cNvPr id="0" name=""/>
        <dsp:cNvSpPr/>
      </dsp:nvSpPr>
      <dsp:spPr>
        <a:xfrm>
          <a:off x="0" y="1668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8"/>
        <a:ext cx="8824913" cy="568827"/>
      </dsp:txXfrm>
    </dsp:sp>
    <dsp:sp modelId="{1A000A41-E3A9-4024-8197-81B5E13CD60A}">
      <dsp:nvSpPr>
        <dsp:cNvPr id="0" name=""/>
        <dsp:cNvSpPr/>
      </dsp:nvSpPr>
      <dsp:spPr>
        <a:xfrm>
          <a:off x="0" y="570495"/>
          <a:ext cx="882491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F431C-C244-4F5E-BF9F-2BE4A5823F46}">
      <dsp:nvSpPr>
        <dsp:cNvPr id="0" name=""/>
        <dsp:cNvSpPr/>
      </dsp:nvSpPr>
      <dsp:spPr>
        <a:xfrm>
          <a:off x="0" y="570495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70495"/>
        <a:ext cx="8824913" cy="568827"/>
      </dsp:txXfrm>
    </dsp:sp>
    <dsp:sp modelId="{5D7A0EE8-EAF6-468D-BC79-36643FB69CF0}">
      <dsp:nvSpPr>
        <dsp:cNvPr id="0" name=""/>
        <dsp:cNvSpPr/>
      </dsp:nvSpPr>
      <dsp:spPr>
        <a:xfrm>
          <a:off x="0" y="1139322"/>
          <a:ext cx="882491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136E7-1FF3-408D-883F-563F817508CE}">
      <dsp:nvSpPr>
        <dsp:cNvPr id="0" name=""/>
        <dsp:cNvSpPr/>
      </dsp:nvSpPr>
      <dsp:spPr>
        <a:xfrm>
          <a:off x="0" y="1139322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9322"/>
        <a:ext cx="8824913" cy="568827"/>
      </dsp:txXfrm>
    </dsp:sp>
    <dsp:sp modelId="{99BB3A18-CD9F-4D48-A1A2-2581BB87CCED}">
      <dsp:nvSpPr>
        <dsp:cNvPr id="0" name=""/>
        <dsp:cNvSpPr/>
      </dsp:nvSpPr>
      <dsp:spPr>
        <a:xfrm>
          <a:off x="0" y="1708149"/>
          <a:ext cx="882491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2BFBCE-5C7C-4936-A367-F22C7C336006}">
      <dsp:nvSpPr>
        <dsp:cNvPr id="0" name=""/>
        <dsp:cNvSpPr/>
      </dsp:nvSpPr>
      <dsp:spPr>
        <a:xfrm>
          <a:off x="0" y="1708150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Quy trình xây dựng hệ thống</a:t>
          </a:r>
        </a:p>
      </dsp:txBody>
      <dsp:txXfrm>
        <a:off x="0" y="1708150"/>
        <a:ext cx="8824913" cy="568827"/>
      </dsp:txXfrm>
    </dsp:sp>
    <dsp:sp modelId="{1542A704-C4EE-48F6-9C09-B9C3EAA2AFEE}">
      <dsp:nvSpPr>
        <dsp:cNvPr id="0" name=""/>
        <dsp:cNvSpPr/>
      </dsp:nvSpPr>
      <dsp:spPr>
        <a:xfrm>
          <a:off x="0" y="2276977"/>
          <a:ext cx="882491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AD8F4-F58B-426A-AA77-81CB74EA0A87}">
      <dsp:nvSpPr>
        <dsp:cNvPr id="0" name=""/>
        <dsp:cNvSpPr/>
      </dsp:nvSpPr>
      <dsp:spPr>
        <a:xfrm>
          <a:off x="0" y="2276977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Triển khai và thử nghiệm</a:t>
          </a:r>
        </a:p>
      </dsp:txBody>
      <dsp:txXfrm>
        <a:off x="0" y="2276977"/>
        <a:ext cx="8824913" cy="568827"/>
      </dsp:txXfrm>
    </dsp:sp>
    <dsp:sp modelId="{8D5EE797-17F9-4FB1-B9F4-79A4E8DBAD6F}">
      <dsp:nvSpPr>
        <dsp:cNvPr id="0" name=""/>
        <dsp:cNvSpPr/>
      </dsp:nvSpPr>
      <dsp:spPr>
        <a:xfrm>
          <a:off x="0" y="2845804"/>
          <a:ext cx="882491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1AE3E2-4C69-4924-8FEF-DF01A1DA0F88}">
      <dsp:nvSpPr>
        <dsp:cNvPr id="0" name=""/>
        <dsp:cNvSpPr/>
      </dsp:nvSpPr>
      <dsp:spPr>
        <a:xfrm>
          <a:off x="0" y="2845804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45804"/>
        <a:ext cx="8824913" cy="568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579E1-051C-4B3B-A118-CD297FA76ACD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A7D6F-83AF-4A36-8F85-7347FBF5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A7D6F-83AF-4A36-8F85-7347FBF5D8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A7D6F-83AF-4A36-8F85-7347FBF5D8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84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3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1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4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5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6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86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8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5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2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39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86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61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60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15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4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7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74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8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9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47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93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14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1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55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86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8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03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42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99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460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713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72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204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7963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59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9987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341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6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9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1" r:id="rId13"/>
    <p:sldLayoutId id="2147484502" r:id="rId14"/>
    <p:sldLayoutId id="2147484503" r:id="rId15"/>
    <p:sldLayoutId id="2147484504" r:id="rId16"/>
    <p:sldLayoutId id="21474845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42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  <p:sldLayoutId id="2147484565" r:id="rId12"/>
    <p:sldLayoutId id="2147484566" r:id="rId13"/>
    <p:sldLayoutId id="2147484567" r:id="rId14"/>
    <p:sldLayoutId id="2147484568" r:id="rId15"/>
    <p:sldLayoutId id="2147484569" r:id="rId16"/>
    <p:sldLayoutId id="21474845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CA60-F63E-4BA2-B173-CB3DC092C937}" type="datetimeFigureOut">
              <a:rPr lang="en-US" smtClean="0"/>
              <a:t>09/21/2023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74125A-7820-4501-9788-F35764CF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  <p:sldLayoutId id="2147484899" r:id="rId4"/>
    <p:sldLayoutId id="2147484900" r:id="rId5"/>
    <p:sldLayoutId id="2147484901" r:id="rId6"/>
    <p:sldLayoutId id="2147484902" r:id="rId7"/>
    <p:sldLayoutId id="2147484903" r:id="rId8"/>
    <p:sldLayoutId id="2147484904" r:id="rId9"/>
    <p:sldLayoutId id="2147484905" r:id="rId10"/>
    <p:sldLayoutId id="2147484906" r:id="rId11"/>
    <p:sldLayoutId id="2147484907" r:id="rId12"/>
    <p:sldLayoutId id="2147484908" r:id="rId13"/>
    <p:sldLayoutId id="2147484909" r:id="rId14"/>
    <p:sldLayoutId id="2147484910" r:id="rId15"/>
    <p:sldLayoutId id="21474849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197D8-3E85-D9C1-EA42-5C92AB42D330}"/>
              </a:ext>
            </a:extLst>
          </p:cNvPr>
          <p:cNvSpPr txBox="1"/>
          <p:nvPr/>
        </p:nvSpPr>
        <p:spPr>
          <a:xfrm>
            <a:off x="1436074" y="226402"/>
            <a:ext cx="931984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XÂY DỰNG</a:t>
            </a:r>
          </a:p>
          <a:p>
            <a:pPr algn="ctr"/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9D89CE11-7926-4C8F-67DD-8F1A24F56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1" y="876931"/>
            <a:ext cx="9334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52B618-7B86-7EB1-6392-F2D0E1B59805}"/>
              </a:ext>
            </a:extLst>
          </p:cNvPr>
          <p:cNvSpPr txBox="1"/>
          <p:nvPr/>
        </p:nvSpPr>
        <p:spPr>
          <a:xfrm>
            <a:off x="2090736" y="1923040"/>
            <a:ext cx="8010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 ÁN</a:t>
            </a:r>
          </a:p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TỐT NGHIỆP ĐẠI HỌC</a:t>
            </a: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NGÀNH CÔNG NGHỆ THÔNG TIN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A193C-2C10-E843-4A12-99449DC05EFF}"/>
              </a:ext>
            </a:extLst>
          </p:cNvPr>
          <p:cNvSpPr txBox="1"/>
          <p:nvPr/>
        </p:nvSpPr>
        <p:spPr>
          <a:xfrm>
            <a:off x="2090733" y="3274128"/>
            <a:ext cx="8010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HỌC TẬP CỦA SINH VIÊN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7230E-0A94-1781-853A-124F3CA0B718}"/>
              </a:ext>
            </a:extLst>
          </p:cNvPr>
          <p:cNvSpPr txBox="1"/>
          <p:nvPr/>
        </p:nvSpPr>
        <p:spPr>
          <a:xfrm>
            <a:off x="2767008" y="5204313"/>
            <a:ext cx="75914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226695"/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viên thực hiện: 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 VĂN LUÂN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indent="-226695"/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 sinh viên:</a:t>
            </a:r>
            <a:r>
              <a:rPr lang="en-US" sz="16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119160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indent="-226695"/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Lớp: 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60PM1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indent="-226695"/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 viên hướng dẫn: 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ThS Đào Ngọc Hân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B50665-385D-7DC1-1A6D-6205737C6D3D}"/>
              </a:ext>
            </a:extLst>
          </p:cNvPr>
          <p:cNvSpPr txBox="1"/>
          <p:nvPr/>
        </p:nvSpPr>
        <p:spPr>
          <a:xfrm>
            <a:off x="678385" y="918609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EB8877A5-6658-D40B-750F-3D877DA34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312" y="623114"/>
            <a:ext cx="6971145" cy="56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702292-F672-E79D-02AF-358EF31089F4}"/>
              </a:ext>
            </a:extLst>
          </p:cNvPr>
          <p:cNvSpPr txBox="1"/>
          <p:nvPr/>
        </p:nvSpPr>
        <p:spPr>
          <a:xfrm>
            <a:off x="640285" y="863604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8C249D-61D2-AFAE-B8E6-1510C0B69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470" y="863604"/>
            <a:ext cx="7606491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202CD-D54E-C649-0531-62C5C34F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i="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i="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i="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i="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i="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i="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i="0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3B1D3A-516A-B326-EA06-D53782FD6351}"/>
              </a:ext>
            </a:extLst>
          </p:cNvPr>
          <p:cNvSpPr txBox="1"/>
          <p:nvPr/>
        </p:nvSpPr>
        <p:spPr>
          <a:xfrm>
            <a:off x="764110" y="2454553"/>
            <a:ext cx="3033249" cy="3453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7FB53-4832-9510-7A99-24B7AA587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013" y="888016"/>
            <a:ext cx="7552267" cy="50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7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F3C-E2B6-2FE2-CBDE-D5B825C9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112"/>
            <a:ext cx="10515600" cy="501650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E4D3D-254E-11A9-C6A0-85600ECE1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4870" y="2552892"/>
            <a:ext cx="8622258" cy="3967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5D235-6F46-1B31-78C7-808C8BF0D4F5}"/>
              </a:ext>
            </a:extLst>
          </p:cNvPr>
          <p:cNvSpPr txBox="1"/>
          <p:nvPr/>
        </p:nvSpPr>
        <p:spPr>
          <a:xfrm>
            <a:off x="3662362" y="1583597"/>
            <a:ext cx="486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9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84D0-F94C-BC4A-562D-56C84489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74687"/>
            <a:ext cx="10515600" cy="520700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6B066-D226-0FCD-9768-561DCBA94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606" y="2422525"/>
            <a:ext cx="9396787" cy="41917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D5F57-8222-F47A-5A9F-F08ED8B22F5F}"/>
              </a:ext>
            </a:extLst>
          </p:cNvPr>
          <p:cNvSpPr txBox="1"/>
          <p:nvPr/>
        </p:nvSpPr>
        <p:spPr>
          <a:xfrm>
            <a:off x="2690811" y="1581150"/>
            <a:ext cx="681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1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C213-B04E-7A6F-4317-09EC0DAF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40318"/>
            <a:ext cx="8761413" cy="7069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48F9-CCC4-A8BB-0F4C-46661132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3" y="2790824"/>
            <a:ext cx="9896475" cy="360521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Django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329368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DDE8-951B-E9C1-7F4D-D8E189CA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02552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5431-81FE-3764-0D53-E8D4E5F5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975"/>
            <a:ext cx="10515600" cy="33289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78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ECA2-68A6-8405-485D-A015AB0F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59368"/>
            <a:ext cx="8761413" cy="7069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0749-DEBE-A45B-8CBC-5FF14F8D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75"/>
            <a:ext cx="10515600" cy="31765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4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A4588-22C8-4DAB-5503-EF5F6FC395BB}"/>
              </a:ext>
            </a:extLst>
          </p:cNvPr>
          <p:cNvSpPr txBox="1"/>
          <p:nvPr/>
        </p:nvSpPr>
        <p:spPr>
          <a:xfrm>
            <a:off x="1895475" y="821265"/>
            <a:ext cx="8258175" cy="522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Cảm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ơn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thầy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cô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bạn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đã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theo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dõi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8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1FAA-CDC4-FFFB-6179-401EE08D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1" y="609600"/>
            <a:ext cx="8761413" cy="6477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4A649-25E9-2BBD-245A-A3561F11D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60746"/>
              </p:ext>
            </p:extLst>
          </p:nvPr>
        </p:nvGraphicFramePr>
        <p:xfrm>
          <a:off x="1683542" y="292735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12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F7CE-8562-8051-91A9-181BAC4D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BFBE-C9A5-E2E6-9998-04825280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274"/>
            <a:ext cx="10515600" cy="3586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2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EB69-E7F2-524F-CD8B-DD96664A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7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A6B2-81DC-D0D3-89BC-FC605536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603499"/>
            <a:ext cx="11194304" cy="40354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8F4-5CD2-15DC-4AC1-7927C815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16" y="8593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6AA-9A87-D836-8F22-BAC6EC74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00" y="2486320"/>
            <a:ext cx="9658350" cy="1427024"/>
          </a:xfrm>
        </p:spPr>
        <p:txBody>
          <a:bodyPr>
            <a:normAutofit/>
          </a:bodyPr>
          <a:lstStyle/>
          <a:p>
            <a:pPr marL="0" indent="0" defTabSz="315468">
              <a:spcBef>
                <a:spcPts val="690"/>
              </a:spcBef>
              <a:buNone/>
            </a:pPr>
            <a:r>
              <a:rPr lang="en-US" sz="2800" b="1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1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601" indent="-236601" defTabSz="315468">
              <a:spcBef>
                <a:spcPts val="690"/>
              </a:spcBef>
              <a:buFont typeface="Wingdings" panose="05000000000000000000" pitchFamily="2" charset="2"/>
              <a:buChar char="Ø"/>
            </a:pP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0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601" indent="-236601" defTabSz="315468">
              <a:spcBef>
                <a:spcPts val="690"/>
              </a:spcBef>
              <a:buFont typeface="Wingdings" panose="05000000000000000000" pitchFamily="2" charset="2"/>
              <a:buChar char="Ø"/>
            </a:pP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Admin,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Sinh </a:t>
            </a:r>
            <a:r>
              <a:rPr lang="en-US" sz="2000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D2AB9-9F04-EF74-7265-F05E76A3BE46}"/>
              </a:ext>
            </a:extLst>
          </p:cNvPr>
          <p:cNvSpPr txBox="1"/>
          <p:nvPr/>
        </p:nvSpPr>
        <p:spPr>
          <a:xfrm>
            <a:off x="2019300" y="4371680"/>
            <a:ext cx="7718847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31546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 marL="285750" indent="-285750" defTabSz="31546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31546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676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B995-F5CD-3248-90E3-9514B3BD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06993"/>
            <a:ext cx="8761413" cy="7069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7EA1-8493-2F89-1C23-8C0E8066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76" y="2736850"/>
            <a:ext cx="8825659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388A-6BBD-AF65-5BCA-A0E1BAC0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29" y="838200"/>
            <a:ext cx="8761413" cy="7069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B9D7-7964-0051-5733-CBAC454C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329" y="2717799"/>
            <a:ext cx="8825659" cy="3749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F5E7-63C9-594B-A013-3BF86339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404" y="838200"/>
            <a:ext cx="8761413" cy="7069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EA1C-7EA5-895F-62CA-23683C2A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04" y="2603500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0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0714-2EF3-10EF-46F1-309EC973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29" y="830793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CA7E-DD58-C319-0109-B208F7A3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1349"/>
            <a:ext cx="10515600" cy="3205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PostgreSQL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705</TotalTime>
  <Words>586</Words>
  <Application>Microsoft Office PowerPoint</Application>
  <PresentationFormat>Widescreen</PresentationFormat>
  <Paragraphs>93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Bookman Old Style</vt:lpstr>
      <vt:lpstr>Calibri</vt:lpstr>
      <vt:lpstr>Century Gothic</vt:lpstr>
      <vt:lpstr>Gill Sans MT</vt:lpstr>
      <vt:lpstr>Rockwell</vt:lpstr>
      <vt:lpstr>Times New Roman</vt:lpstr>
      <vt:lpstr>Wingdings</vt:lpstr>
      <vt:lpstr>Wingdings 2</vt:lpstr>
      <vt:lpstr>Wingdings 3</vt:lpstr>
      <vt:lpstr>Damask</vt:lpstr>
      <vt:lpstr>Dividend</vt:lpstr>
      <vt:lpstr>Ion Boardroom</vt:lpstr>
      <vt:lpstr>Wisp</vt:lpstr>
      <vt:lpstr>PowerPoint Presentation</vt:lpstr>
      <vt:lpstr> NỘI DUNG TRÌNH BÀY</vt:lpstr>
      <vt:lpstr>Đưa ra vấn đề</vt:lpstr>
      <vt:lpstr>Mục đích của đề tài</vt:lpstr>
      <vt:lpstr>Tổng quan về chương trình</vt:lpstr>
      <vt:lpstr>Tổng quan về chương trình</vt:lpstr>
      <vt:lpstr>Tổng quan về chương trình</vt:lpstr>
      <vt:lpstr>Tổng quan về chương trình</vt:lpstr>
      <vt:lpstr>Quy trình xây dựng hệ thống</vt:lpstr>
      <vt:lpstr>PowerPoint Presentation</vt:lpstr>
      <vt:lpstr>PowerPoint Presentation</vt:lpstr>
      <vt:lpstr>Thiết kế giao diện hệ thống</vt:lpstr>
      <vt:lpstr>Thiết kế giao diện hệ thống</vt:lpstr>
      <vt:lpstr>Thiết kế giao diện hệ thống</vt:lpstr>
      <vt:lpstr>Công nghệ sử dụng</vt:lpstr>
      <vt:lpstr>Kết luận</vt:lpstr>
      <vt:lpstr>Hướng phát triển đề tài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Luân Ngô Văn</dc:creator>
  <cp:lastModifiedBy>Luân Ngô Văn</cp:lastModifiedBy>
  <cp:revision>13</cp:revision>
  <dcterms:created xsi:type="dcterms:W3CDTF">2023-09-20T02:10:47Z</dcterms:created>
  <dcterms:modified xsi:type="dcterms:W3CDTF">2023-09-21T03:09:56Z</dcterms:modified>
</cp:coreProperties>
</file>