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77" autoAdjust="0"/>
  </p:normalViewPr>
  <p:slideViewPr>
    <p:cSldViewPr snapToGrid="0">
      <p:cViewPr varScale="1">
        <p:scale>
          <a:sx n="62" d="100"/>
          <a:sy n="62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6E87-C864-4328-9A99-340A0E4A3403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C2C4-A9A1-45EC-AD05-D35F6EF3F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3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05-1830-4A36-9E9C-F801FC3A4AD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17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05-1830-4A36-9E9C-F801FC3A4AD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8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57DA9-88DC-5C04-7A78-3EA8E6850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C589C1-2C43-641B-826E-AEB4F70FF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9F2CF-0D0B-C725-F340-3AA2B7A9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E3DA2-5F11-F3A1-2FD7-D9B6926E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6C021-1636-B397-4F24-70D6145D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7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CEB81-FF53-CC72-520B-9AF17056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50463D-EBDB-429A-0088-C39D81F75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9AD2A-66DF-D660-EBE1-621050DE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FED4A-4C4F-BFEA-3AE2-604DB197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B0EC4F-B216-D0FF-5DE1-F0B78801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1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0602C8-8769-15EB-1A3E-3126EDC85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E72C6D-FF51-65D2-F1E1-00869567F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C6A2AD-FF99-C5C9-4EE7-0DF8AF49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7DA109-F62D-27C5-7329-3983EE2E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30F0FB-D4D8-813D-F3A9-E83EEE4A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12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31C99-400E-C119-B5E4-62C00D3F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AED4B5-AE1D-6EAF-C8F6-E90ABCBD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AC514B-3D60-421C-F28B-172D5352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D352D5-EE10-1CA3-7FAB-F336C9D6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4ECFD-CC4C-24BA-65ED-1C18C7D6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B61DC-11EB-5213-D527-5D6F7C53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E9A848-2DFD-E245-F5B1-91E0F83B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E76AF0-AFF0-F59E-FD16-0E4C45EF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8BA94B-40A2-E539-1299-93A6BCBC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6FE5D1-85DE-AA68-DCB8-DB9F1E43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30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BBC32-2067-BA12-B297-ECD8B7B7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12AD8-6733-05A1-D9F8-BE13CB1D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4AD729-4424-CEEC-7ADD-03FF84C22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91A20-1E99-746B-8F92-8C696D06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D0443-F3C4-520A-DA46-A328A188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CB095F-5296-77C8-3541-A63AF15B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87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E7AB4-4D3A-A7E0-0980-32451E70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5A79DC-12C6-2B24-C8D6-7E02481FF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DBC05C-4B92-2C0C-8710-08D7421E0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BFD885-4D6A-7D8B-DE3F-224D28744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C199C4-3373-CB26-F732-E6FF0D85F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61F68F-79CE-00B0-9924-118066C7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EBE47A-B9D5-F7C3-6476-4F5855BD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89E161-6754-CFF1-B805-084D298F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36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68674-A07B-9052-8918-2E905C3D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999DA8-E677-831E-571F-3B354F80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56DEF9-9F29-2EEA-2D0F-5B0DBC4B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A5A004-253F-5ADA-2CDD-4C900E1F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1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72CA05-E1D4-1E2B-37D0-110A40DF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240142-A78C-2801-EB68-2EBFC972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DB62C6-5E94-3E32-0069-B4FF33AB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8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2ED0E-7641-E4EF-ED94-0598169A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01C43E-F135-8F31-6445-10B45102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2C2EAF-4240-AE81-4AA7-FAF8AC09C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5529D3-2F88-CDC5-26FC-10B9A10A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8EA496-E034-B5F4-B5C7-27FBCA39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A0278A-DE1A-9CDA-3FAD-6AADAD6E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9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1D359-4148-67C5-E4B8-8961C2B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FC876B-BE5C-9775-EF6C-538668281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037923-9F46-E3ED-8445-875810A3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B9541F-9357-F911-A934-1C73ED3E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CCAE79-C8D9-19D8-3540-C0043DB6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5BEEE6-9202-7420-1BEE-99F976C0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98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2204A-0D5A-6EEE-3781-4E3932BD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2B28FC-F25E-BAA5-001B-AF5DCAC2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1C56F3-3D7C-6809-2D56-8938050CC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67EF0-1245-4902-86F6-9B887A8236C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586EDD-494B-D5EC-4CEA-DBF4F8D89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C6E0BF-E90D-27CA-D913-ACFEE5733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C47A9-0393-4CEB-84A2-A9D474439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02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webp"/><Relationship Id="rId10" Type="http://schemas.openxmlformats.org/officeDocument/2006/relationships/image" Target="../media/image9.webp"/><Relationship Id="rId4" Type="http://schemas.openxmlformats.org/officeDocument/2006/relationships/image" Target="../media/image3.webp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uginleha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17442"/>
            <a:ext cx="9144000" cy="60125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ПРОЕКТИРОВАНИЕ И РАЗРАБОТКА REST API СЕРВЕРА НА ФРЕЙМВОРКЕ LARAVEL И МОБИЛЬНОГО ПРИЛОЖЕНИЯ «САМОКАТ ПРО» ДЛЯ АДМИНИСТРАТОРОВ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139309" y="4514130"/>
            <a:ext cx="2686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Студент группы 1912с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Рюгин А.И.</a:t>
            </a:r>
          </a:p>
          <a:p>
            <a:endParaRPr lang="ru-RU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Проверил:</a:t>
            </a:r>
          </a:p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Руководитель КП</a:t>
            </a:r>
          </a:p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Уляхин В.А.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1908" y="318136"/>
            <a:ext cx="888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ОГБПОУ «ТОМСКИЙ ЭКОНОМИКО-ПРОМЫШЛЕННЫЙ КОЛЛЕДЖ» </a:t>
            </a:r>
            <a:endParaRPr lang="en-US" sz="20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grpSp>
        <p:nvGrpSpPr>
          <p:cNvPr id="14" name="Группа 13"/>
          <p:cNvGrpSpPr/>
          <p:nvPr/>
        </p:nvGrpSpPr>
        <p:grpSpPr>
          <a:xfrm>
            <a:off x="225861" y="1760401"/>
            <a:ext cx="1298139" cy="4779195"/>
            <a:chOff x="234328" y="1372719"/>
            <a:chExt cx="1500172" cy="5309381"/>
          </a:xfrm>
          <a:effectLst>
            <a:outerShdw dist="88900" dir="10680000" sx="90000" sy="90000" algn="ctr" rotWithShape="0">
              <a:schemeClr val="bg2">
                <a:lumMod val="75000"/>
              </a:schemeClr>
            </a:outerShdw>
            <a:reflection endPos="0" dist="50800" dir="5400000" sy="-100000" algn="bl" rotWithShape="0"/>
          </a:effectLst>
        </p:grpSpPr>
        <p:sp>
          <p:nvSpPr>
            <p:cNvPr id="15" name="Freeform 26"/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28"/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30"/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6B96EBA-BE32-9658-DF6A-2A16B2537990}"/>
              </a:ext>
            </a:extLst>
          </p:cNvPr>
          <p:cNvSpPr/>
          <p:nvPr/>
        </p:nvSpPr>
        <p:spPr>
          <a:xfrm>
            <a:off x="4881840" y="3378623"/>
            <a:ext cx="2686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Курсовой проект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A1DE9DA-A872-652B-5AFC-D0D7A779146A}"/>
              </a:ext>
            </a:extLst>
          </p:cNvPr>
          <p:cNvSpPr/>
          <p:nvPr/>
        </p:nvSpPr>
        <p:spPr>
          <a:xfrm>
            <a:off x="3138443" y="3807877"/>
            <a:ext cx="5915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СПЕЦИАЛЬНОСТЬ 09.02.07 ИНФОРМАЦИОННЫЕ СИСТЕМЫ И ПРОГРАММИРОВАНИЕ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A77F9DE-D2F3-924F-D3B1-87BE7E6B4431}"/>
              </a:ext>
            </a:extLst>
          </p:cNvPr>
          <p:cNvSpPr/>
          <p:nvPr/>
        </p:nvSpPr>
        <p:spPr>
          <a:xfrm>
            <a:off x="3138443" y="6170264"/>
            <a:ext cx="5915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i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Томск 2025</a:t>
            </a:r>
          </a:p>
        </p:txBody>
      </p:sp>
    </p:spTree>
    <p:extLst>
      <p:ext uri="{BB962C8B-B14F-4D97-AF65-F5344CB8AC3E}">
        <p14:creationId xmlns:p14="http://schemas.microsoft.com/office/powerpoint/2010/main" val="8460172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E82EA-F904-D73F-7903-0288F8B36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3C4699C-53EF-DE1D-CFED-50A39BAE217C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3B562925-4723-2C26-9D16-24690C761715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5ED52EF-BDEF-5C73-AA1A-CCE318352C41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915EF4E2-9E31-6717-F768-673309AA7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A4725B-07CC-E950-BAEC-E51D6A7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Создание контроллеров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6F2FE-FA89-C2F5-35F7-21971A40F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3A005DC4-2E59-34C1-7E76-5028F41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D3508A40-719C-FF07-A4B3-92272B9A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10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9A170-969C-1584-7BE4-7833756BA182}"/>
              </a:ext>
            </a:extLst>
          </p:cNvPr>
          <p:cNvSpPr txBox="1"/>
          <p:nvPr/>
        </p:nvSpPr>
        <p:spPr>
          <a:xfrm>
            <a:off x="1192673" y="1045316"/>
            <a:ext cx="92372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Выполним генерацию контроллеров, необходимых для решения технического задания, для этого выполним следующие команды: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make:controller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AuthController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make:controller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AccesseController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make:controller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BonusController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make:controller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FineController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make:controller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StatusController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make:controller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UserController</a:t>
            </a:r>
            <a:endParaRPr lang="ru-RU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make:controller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ConfirmController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После чего в папке 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app/Http/Controllers 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появляются следующие файлы:</a:t>
            </a:r>
            <a:endParaRPr lang="en-US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7032EB-932F-961A-F050-49E49A7B7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390" y="3907638"/>
            <a:ext cx="2537220" cy="2448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0355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DEAB8-15B4-FED9-6F32-8BC30163F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40C0245-E44D-A9D0-85D4-27A020AC571B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25C81C72-54B8-2575-AF8D-4D65967B5E4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EDA7B072-56BE-A489-A9D3-6574000EC3D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699FA8D-3A85-05D0-F938-FB568D1569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2D238E-8099-74CE-88FB-3A294CE8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Маршрутизация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8C6132-3A56-521E-F446-90D67C213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DB74D44D-6FFD-A5F5-46BA-E5246739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63541D9B-7E45-42E0-CFF4-49F3031D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11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4483B-5D2E-2A5F-B305-B714B5556980}"/>
              </a:ext>
            </a:extLst>
          </p:cNvPr>
          <p:cNvSpPr txBox="1"/>
          <p:nvPr/>
        </p:nvSpPr>
        <p:spPr>
          <a:xfrm>
            <a:off x="1192673" y="885037"/>
            <a:ext cx="9237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Маршруты, определенные в файле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routes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/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api.php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вложены в группу маршрутов в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RouteServiceProvider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 Внутри этой группы автоматически применяется префикс URI/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поэтому не нужно вручную добавлять его к каждому маршруту в файле маршрутов.</a:t>
            </a:r>
          </a:p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Исходя из технического задания были разработаны маршруты, которые записаны в файле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routes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api.php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B23CA1-AE4E-9E74-2D75-A6BB8444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942" y="2362365"/>
            <a:ext cx="7442909" cy="3993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7960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54B7B-BA63-F746-C9F9-346C0DEF4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53171DB-0B5D-E0F6-1BBD-D903BA3C035F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F6522953-D8DD-9A3B-3F0C-CFE1EEF83FB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61A1DDE9-682C-1E45-4142-BAFCA8E4176E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5E4B46AA-6EEC-2E60-6935-DBA54C429C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48D6D85-7A18-3A71-49C8-0061A256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Автотестирование</a:t>
            </a:r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E59B3-752B-BDAB-318D-0754606C79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5FC9E8BF-F7A8-3453-7129-8E5D3191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B54B8864-327A-828E-1B40-584F0FD1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12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F169A-256F-21EB-42BC-38E52EC6213A}"/>
              </a:ext>
            </a:extLst>
          </p:cNvPr>
          <p:cNvSpPr txBox="1"/>
          <p:nvPr/>
        </p:nvSpPr>
        <p:spPr>
          <a:xfrm>
            <a:off x="1328657" y="2968752"/>
            <a:ext cx="923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 рамках разработки системы было проведено комплексное автоматизированное тестирование API с применением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Postman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 Были разработаны тестовые сценарии, охватывающие основные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эндпоинты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и сценарии взаимодействия с сервером.</a:t>
            </a:r>
          </a:p>
        </p:txBody>
      </p:sp>
    </p:spTree>
    <p:extLst>
      <p:ext uri="{BB962C8B-B14F-4D97-AF65-F5344CB8AC3E}">
        <p14:creationId xmlns:p14="http://schemas.microsoft.com/office/powerpoint/2010/main" val="8254651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CEC34-E6A6-43C3-8411-902AA6311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7842409-74AC-ADF8-FBA0-C7CB96E76ACD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9F4B312F-3490-8B47-352C-090A9CFCE13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7C99934B-A00D-9E30-910B-27CCD5F6A096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748F18E1-4539-5F41-6280-F84C267755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6970C5D-7107-8B4E-EC2C-BA01EA48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Автотестирование</a:t>
            </a:r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 (401 Unauthorized)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1F82BE-AFDA-B53A-5819-8C5F3994CB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89492A39-C746-F88E-FE25-A4DE75E1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04726570-35DA-99B5-B59B-4575F724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13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17097C-C7A9-725B-4D9B-8D27825F64FA}"/>
              </a:ext>
            </a:extLst>
          </p:cNvPr>
          <p:cNvSpPr txBox="1"/>
          <p:nvPr/>
        </p:nvSpPr>
        <p:spPr>
          <a:xfrm>
            <a:off x="1192673" y="885037"/>
            <a:ext cx="9237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Код состояния HTTP 401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Unauthorized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указывает на то, что запрос к API не может быть выполнен, поскольку отсутствует действующая аутентификация; это означает, что клиент должен предоставить учетные данные для доступа к защищенному ресурсу, например, предоставить верный токен в заголовке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Authorization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либо у текущего пользователя недостаточно прав для доступа.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812FD6-FBB1-4CAE-6B92-4DAD78BF8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73" y="2443108"/>
            <a:ext cx="3677296" cy="3830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668063-356D-BFE2-74E1-FA9907372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842" y="3742838"/>
            <a:ext cx="4281918" cy="918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97EE010-8248-B13B-1253-28EFD295B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842" y="4657753"/>
            <a:ext cx="4281918" cy="36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6753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406F3-E920-E2FB-58A9-516881D3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F1836-D6B9-D1D7-D3CC-D5BAFF783E0E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7183CB06-1237-377F-53F6-583222439978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02D909B0-1CA4-2678-388E-248BD1443CA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5E505503-C484-07E3-8F7C-32132039DF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B77A775-6072-C17A-EAC6-E4D73D8B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Автотестирование</a:t>
            </a:r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 (403 Forbidden)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2EC21A-0798-147A-188A-6C55FEB75A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47D499D2-65B0-E42A-5E11-B05289CA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7FC28B49-595F-967A-F5CC-31D51979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14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FE4FB1-AD82-B5A4-D8AE-FEBE564105E5}"/>
              </a:ext>
            </a:extLst>
          </p:cNvPr>
          <p:cNvSpPr txBox="1"/>
          <p:nvPr/>
        </p:nvSpPr>
        <p:spPr>
          <a:xfrm>
            <a:off x="1192673" y="885037"/>
            <a:ext cx="9237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Код состояния HTTP 403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Forbidden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указывает на то, что сервер понимает запрос, но отказывается его выполнять, даже если клиент аутентифицирован; это означает, что у пользователя, даже после успешной аутентификации, недостаточно прав доступа к запрошенному ресурсу или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эндпоинту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либо доступ к этому ресурсу запрещен по другим причинам, не связанным с аутентификацией.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0D6AC1-9B23-0F5D-DCC8-6D4104AE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744" y="3213584"/>
            <a:ext cx="6344511" cy="1282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59427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4CCCB-00AD-FEB4-3192-891F5F473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264B4D-BF71-81B4-6915-2FA98A155CB4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BB3EB629-66EF-F018-9321-E56DA9D0DDE9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ABABB96-69EB-B799-87EC-074D250F79FF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70D90934-BF3C-F1A3-2F9A-5AC3A12D6C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A7ED248-CB10-10CB-90C4-6007B94B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Автотестирование</a:t>
            </a:r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 (404 Not Found)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5AF16B-C406-A05C-6647-0B44B8FDF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4788D211-876C-4B3E-859E-963C946C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B549040A-13EB-885E-1577-15C1EA39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15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D694F-B2E2-CE51-F015-EED8EC35BFFA}"/>
              </a:ext>
            </a:extLst>
          </p:cNvPr>
          <p:cNvSpPr txBox="1"/>
          <p:nvPr/>
        </p:nvSpPr>
        <p:spPr>
          <a:xfrm>
            <a:off x="1192673" y="885037"/>
            <a:ext cx="9237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Код состояния HTTP 404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Not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Found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указывает на то, что сервер не смог найти ресурс, соответствующий запрошенному URL; это означает, что запрошенный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эндпоинт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или ресурс не существует на сервере, либо был удален, либо URL был введен с ошибкой, и сервер не может обработать запрос, так как целевой ресурс не идентифицирован.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2CD6EE-F6CA-FE0D-21DD-F654363C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73" y="2587325"/>
            <a:ext cx="4294126" cy="3029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DFC5C5-1E01-C8A4-3682-EB85C30A2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619" y="3363565"/>
            <a:ext cx="4785531" cy="1477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150846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EBC90-8D7C-92B5-C51F-6D5C20A70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DADB564-50CB-3433-37B4-8AF27CAB960E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B5285485-CB75-9E3B-6E5A-11F3060ED279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B437A4D-3F27-36CD-7C09-391B1E53D0E3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3E20035-FC45-B4C2-F0A1-3C8D2AAA92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9B75EF6-DF90-79EA-1FAB-DAFAFFC5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Автотестирование</a:t>
            </a:r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 (200 OK)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D25182-B7D4-E6B0-2F5B-0DBD9021EF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69D6A478-297C-FDDE-CDD0-48CEB393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2E65B5CB-31E6-B2C5-93CB-1DD55ED4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16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9C97C-71D4-7286-5E01-0781F574FB08}"/>
              </a:ext>
            </a:extLst>
          </p:cNvPr>
          <p:cNvSpPr txBox="1"/>
          <p:nvPr/>
        </p:nvSpPr>
        <p:spPr>
          <a:xfrm>
            <a:off x="1192673" y="885037"/>
            <a:ext cx="923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Код состояния HTTP 200 OK указывает на то, что запрос был успешно обработан сервером; это означает, что запрошенное действие было выполнено, и сервер возвращает запрошенные данные или подтверждение успешного выполнения операции в теле ответа.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C7E67C-F9B7-049E-6173-1F67656A2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06" y="1864444"/>
            <a:ext cx="4469388" cy="432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185254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A376B-83A0-0902-C665-7774311C0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9294C58-469F-EC12-EF52-7B0FAEE5A5B3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68686C50-46E3-6025-2DB2-B84F6F96169D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03E66A9-292D-B368-CB28-92C5705F1F1D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893B6EC-B5A8-4983-B158-DFFA945C27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89C627E-C71F-3697-241F-8B042E7C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Автотестирование</a:t>
            </a:r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 (201 Created)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F49CCC-CB76-72CC-F391-D663935C8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EBA40289-8323-6991-9682-16DC4B9D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B25F2F63-319D-239F-85F0-6033F996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17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13F0FC-7AC0-B70B-175C-95B7D9A4E214}"/>
              </a:ext>
            </a:extLst>
          </p:cNvPr>
          <p:cNvSpPr txBox="1"/>
          <p:nvPr/>
        </p:nvSpPr>
        <p:spPr>
          <a:xfrm>
            <a:off x="1192673" y="885037"/>
            <a:ext cx="9237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Код состояния HTTP 201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Created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указывает на то, что запрос был успешно обработан и в результате на сервере был создан новый ресурс; это означает, что сервер успешно создал новый элемент (например, запись в базе данных) на основе данных, предоставленных в запросе, и возвращает URI нового ресурса в заголовке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Location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A810ED-6B41-FD13-D2F4-20D3150C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537" y="2740092"/>
            <a:ext cx="7338926" cy="1810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56138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60E3F-15D0-4AA8-11DB-97BAE780D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D61FB6C-C23B-3B64-D60C-C8F56A1E4285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9E64C8FE-C24E-003F-C2E6-01C37B2228E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0C2112D8-78C4-F59A-A439-E013E6245AD9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9A2BC892-446E-FC88-F0BA-015B42812E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339310-513F-83B0-86DC-D283AA81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428" y="2763577"/>
            <a:ext cx="10025143" cy="31455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Разработка мобильного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58F472-7685-1F87-BCE7-422E4ABF72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C12EA8AA-912E-4CEA-D81E-4592FE91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092FABBA-3FFD-FF5D-4C93-C54E871E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04486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D5A0-4795-610C-4727-3CECE3AAA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496810B-CFBF-FFE8-DF8E-EC65C86339D7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F337F162-DBE5-92C4-2087-F19550DB9E1F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0A90DF6-217B-D8B2-F57E-9DE3BBB2387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4D9D157-E66E-8A83-951B-FBEA77A66E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F71E11-D085-91A5-9919-CCF18A45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Базовые ошибки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04F5C1-8DF6-0E4A-1B89-BF45703F70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263C4A59-928C-0021-B649-AD59A54D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946CF025-6379-A303-7F5B-AA52117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19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8A822-5C79-F933-D300-10CA7250DF3F}"/>
              </a:ext>
            </a:extLst>
          </p:cNvPr>
          <p:cNvSpPr txBox="1"/>
          <p:nvPr/>
        </p:nvSpPr>
        <p:spPr>
          <a:xfrm>
            <a:off x="302928" y="996982"/>
            <a:ext cx="3296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Ошибка, которая появляется, когда пользователь пытается попасть на какую-нибудь с неактуальным токеном: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D27E3-AA8C-AB1E-F6CF-A6152A416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3" y="4201537"/>
            <a:ext cx="2952000" cy="156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F478FA-2A4E-4DFD-BE8C-CF6B3C849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319" y="4129621"/>
            <a:ext cx="2950839" cy="174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9C5E07-491C-790F-1233-FA4131C0C76B}"/>
              </a:ext>
            </a:extLst>
          </p:cNvPr>
          <p:cNvSpPr txBox="1"/>
          <p:nvPr/>
        </p:nvSpPr>
        <p:spPr>
          <a:xfrm>
            <a:off x="7289370" y="996982"/>
            <a:ext cx="3296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Ошибка, которая появляется, когда пользователь пытается авторизоваться под неправильным логином или паролем: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9BEAB-DFBC-86CA-FFDB-F39EF77ED8D4}"/>
              </a:ext>
            </a:extLst>
          </p:cNvPr>
          <p:cNvSpPr txBox="1"/>
          <p:nvPr/>
        </p:nvSpPr>
        <p:spPr>
          <a:xfrm>
            <a:off x="3796737" y="996982"/>
            <a:ext cx="3296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Ошибка, которая появляется, когда пользователь пытается авторизоваться под пользователем с ролью «Курьер»: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4E176BB-8FE0-475A-7A16-5C12074D0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151" y="4140061"/>
            <a:ext cx="2952000" cy="1684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FAFC1755-4AE3-A4D5-C9FB-357C9F00FA8C}"/>
              </a:ext>
            </a:extLst>
          </p:cNvPr>
          <p:cNvSpPr/>
          <p:nvPr/>
        </p:nvSpPr>
        <p:spPr>
          <a:xfrm>
            <a:off x="1222563" y="2534216"/>
            <a:ext cx="1456840" cy="147732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882D90A8-A909-49B0-2E6F-96D1E30F0F1B}"/>
              </a:ext>
            </a:extLst>
          </p:cNvPr>
          <p:cNvSpPr/>
          <p:nvPr/>
        </p:nvSpPr>
        <p:spPr>
          <a:xfrm>
            <a:off x="4716372" y="2534216"/>
            <a:ext cx="1456840" cy="147732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810867C0-084A-A18D-DF67-70A7700065B8}"/>
              </a:ext>
            </a:extLst>
          </p:cNvPr>
          <p:cNvSpPr/>
          <p:nvPr/>
        </p:nvSpPr>
        <p:spPr>
          <a:xfrm>
            <a:off x="8210181" y="2534216"/>
            <a:ext cx="1456840" cy="147732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7294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/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/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/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Цель и задачи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64022" y="1369401"/>
            <a:ext cx="639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Цель курсового проекта: проектирование и разработка мобильного приложения «Самокат Про» для администраторов.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2228" y="2879933"/>
            <a:ext cx="8015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Задачи: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Разработка пользовательского интерфейса мобильного приложения, обеспечивающего простоту и интуитивность использования для администраторов.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Создание API, обеспечивающего взаимодействие мобильного приложения с серверной частью системы.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Разработка системы подтверждения доступностей администраторами.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Интеграция системы мониторинга и управления курьерскими доступностями.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257832895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960C6-973A-99FE-0609-0084A1642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C7565FC-EBD8-085D-BBA3-45B7350E0ADB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B67BF23B-09D7-3466-23DC-8CB3ECE1CED1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55A827A-77FA-E0F8-E14B-768461019FB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4E3ED0B-08A2-22AC-6D6B-9B03AE555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2E9018C-52D5-6098-BA55-EFAE3204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Авторизация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BDC325-40D0-35DD-6631-89A5F22B84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4BFC2A62-521F-C03B-C3E3-31556C11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37BB3E0-C944-F06A-3186-BBAE3586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20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EDFA49-DDBD-7F32-A71C-A503AF728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63" y="895959"/>
            <a:ext cx="2894874" cy="52776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80387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D8B6E-E4B0-5D5F-3939-1510BBBE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C5297B0-865E-9C2E-CA27-A46E749E3F7E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65B0C53-0A29-58A8-7604-4541D6F7F3F3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5780B247-1EFB-0B99-0818-F355AC801AF7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B6C84718-806D-9051-7F98-00459965AA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BA296F5-2B57-213E-926C-BC7E8183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Главная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2EA945-B6FF-27C1-1F25-96440A7528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8E71F3B6-D8EE-8B8F-E639-1079C458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5AB2E0C5-9BE0-F541-D58A-05D47922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21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71090D-82D8-6247-A3D7-C18FFC6E9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653" y="895959"/>
            <a:ext cx="2784693" cy="5277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4766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85DD-97DA-FB5E-98B2-B7C9672C6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A155260-BF53-DD14-65B2-97E2C9EF2189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F7CC44A6-0105-7783-DBC3-FEBA082630D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376E5A1-ED7F-CD04-6153-B658A4296298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9EB5EA05-7567-0CD9-6975-ED53D20CBC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ECEEB86-AD8B-784B-E3E4-5D09EB44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Профиль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A0A26C-592F-7164-FF91-2384D8B1A3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A2936E88-54EB-C5F4-B1D1-142F953F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3359C490-B40A-AC9A-CFAB-67DAF184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22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D50186-E836-4A02-70DB-D4BCA1FB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653" y="942372"/>
            <a:ext cx="2784693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434234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6F009-53C7-383D-8733-61FCB8100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21CF34AB-FC3C-9D5D-DD46-82F2C5BB8B04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AC5319E3-994B-C5B1-F4AA-F747C58C98EB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784C7565-1A8E-EA64-AF74-CA206A1D6CF7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DA731A6C-C940-055D-0E67-D878CDCE7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2893FB7-3D9B-A89F-62AD-63F1DE54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Доступности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C853B9-C724-AE3B-AB86-460EA1C588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2E131009-97B6-5D86-9B20-5A74AB91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6A750938-2A5E-32C2-C55D-2B8D5780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05E3DA-4F6A-CF12-F480-AC924EA35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9746" y="1052876"/>
            <a:ext cx="2705130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DE4B27-E98A-B398-B019-453880320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7124" y="1105918"/>
            <a:ext cx="2705130" cy="5078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311772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8D733-325F-D55A-6067-0133976D9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437102A-8D33-310B-1136-CCDCBB35EA21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886F301A-6A45-31D1-0E84-DC82113673C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1E54D12C-EF22-CAB1-609C-CD4E5F7BBC4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DD7985E-4BA3-3713-9122-957119DAB7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66C502-D82A-4254-6AB9-CC25DFDC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Курьеры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7387E1-7394-70FE-2F72-3C5A10D119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F0B13334-2C7F-D96A-C7AA-2C1263DD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3F012C44-A3B2-5C21-DE8F-DFCDC2C0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881562-C3B2-0B83-605A-E72CD296C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8873" y="942372"/>
            <a:ext cx="2714252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63650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1D547-7173-23E8-15FA-622121699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AEED8E7-C9BE-FAFD-8057-F8858F90294D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59267379-B4DA-D777-8723-2E48D6319BEE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FFDEFBE8-684F-B54B-4D3E-FFBF9401FC5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5ED42FBC-25DA-555F-0655-07F6CC913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C2227A7-FC57-4E56-9960-DEF20F7A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Регистрация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FE1602-E931-FC9B-6A84-44C5B45B7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2762AC2D-A1BD-655F-7A79-CC720E44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6B99A76F-C5D5-011C-7A93-B9086E53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E3E929-562C-322E-A8AE-677084ED4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9746" y="1142541"/>
            <a:ext cx="2705130" cy="5005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2F26D29-AB09-8ED4-0AF0-F4098AB96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7124" y="1543926"/>
            <a:ext cx="2705130" cy="4202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7168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6D3F8-3963-B998-331A-B6DE10F4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81A8A01-466C-56C8-9640-A77EFD95AF09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821549A0-542B-6776-2704-D87463B11729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E42C16E-6621-D50E-98E5-E86B3A5FEEB9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58BB1E6-9863-7815-5ED9-02A998A70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5308443-D113-1E74-1022-B33D712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Бонусы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558E3A-55E4-AB25-0190-1EB67BE952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A0CEBF44-377B-6476-BCD9-D73AC658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14835C58-7420-7F67-9B67-97BBA7E8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528F08-4FA4-E930-7896-D40FA32E2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9063" y="942372"/>
            <a:ext cx="2693872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66167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A5B5D-3654-91C5-D14F-7A4AC693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A4C265F-56FA-0C67-CAEE-C4AC6FEC1244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CFBB50DB-6166-048F-8EBF-9E8E4EE35D8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7D46D927-3FBA-F840-DCF2-6377260E8D92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5481E45-853B-1B24-1BC5-2A6B3F106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9146E1B-2658-2E47-F8A5-E23E4843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Штрафы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E9EF2F-45E8-9318-D27D-855959CA4E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ED8AADDC-3F67-5CC8-9163-B944293A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63BD28DB-CAE9-368D-FA6C-4EFD4C7C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491215-7766-C64E-16EF-999223156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371" y="942372"/>
            <a:ext cx="2683255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28056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DCFB-5F6E-004D-5108-F2272FEC7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A631D2E-0F79-3CCB-1EEF-C687902049A0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517D0EFC-7EDB-3195-0DB5-0A1E3775EA9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14B2F0EB-6B81-3B95-017A-92BD79D256B9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B5B0D45B-6241-6412-3DBF-1BAC1455D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9C679B-8CCA-EAF6-ADDD-14BDE9BC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Редактирование профиля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49B8B5-EDAE-2F7A-787A-4EC7D8AB07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C524E7DD-3F8B-CAA5-E324-6E4DC342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845D79D3-2178-A05D-ABE0-25CEE378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28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398B81-7035-69D1-4ACA-C6FE40EA4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3943" y="942372"/>
            <a:ext cx="2184110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33368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B300C-AD0B-1043-F50C-25E570698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902204E-F693-E780-43EB-34CE42FFC561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A197068D-B421-9352-643A-83FB502385F2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A5CABC9-72F4-B1E6-FD99-BF5082A84E05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F0FEF89C-2C72-F094-D599-924C5DF2A7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ABC3046-9B81-86C4-4EC6-414B73F3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Детали доступности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F46CDA-C850-FCDD-E596-919C8024B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CBAEBD07-D851-AD59-FFF4-D11BA568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21FF692A-BBD3-EF92-CA84-E8D4FDE6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29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B746BB-5F18-472D-99FE-028103327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657" y="1142541"/>
            <a:ext cx="2420163" cy="5005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DF73F35-239F-7BF9-6799-9CC242265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5525" y="1144043"/>
            <a:ext cx="2429895" cy="50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D6829C-87C4-6C05-A75D-9F9A361CC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2940" y="1144043"/>
            <a:ext cx="2408264" cy="50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6960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/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/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/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Технологии и программное обеспечение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83428" y="1000069"/>
            <a:ext cx="100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Технологии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5B6128-3C26-E048-7D88-E6323F754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6" y="950495"/>
            <a:ext cx="2478505" cy="24785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AC5592-7E73-E15D-92FE-F01701824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52" y="613045"/>
            <a:ext cx="3153402" cy="31534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808D52-F619-BB51-33F4-669565B23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93" y="1403179"/>
            <a:ext cx="1398342" cy="157313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3DA7522-0029-1496-86CC-E0CD08FB1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35" y="1132422"/>
            <a:ext cx="3176337" cy="21175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237B38-5880-D50B-B894-D327A3CCF94F}"/>
              </a:ext>
            </a:extLst>
          </p:cNvPr>
          <p:cNvSpPr txBox="1"/>
          <p:nvPr/>
        </p:nvSpPr>
        <p:spPr>
          <a:xfrm>
            <a:off x="1083428" y="3183063"/>
            <a:ext cx="100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Программное обеспечение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66CD682-2EE6-D6CF-21C7-030AF0525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15" y="4173355"/>
            <a:ext cx="1069307" cy="106930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14E7ED3-5EFB-B66C-47DD-9E9801D443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1065" y="4244820"/>
            <a:ext cx="3854394" cy="85141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DF58031-56DE-F5C7-C984-AF6410148A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02" y="4054406"/>
            <a:ext cx="1237743" cy="123774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0471ED4-DDE0-972A-5FB3-88084481F1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8" y="4040515"/>
            <a:ext cx="1170969" cy="117096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7DE18D6-5880-D8D2-2251-893082E0BC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14419"/>
            <a:ext cx="2589645" cy="20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2729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D3590-A8AF-BB6B-9CDF-AA066BFF2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BEAF85F-CBBF-EA9A-5CAF-232ABF3CDD1A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1562BEE5-E0ED-7B5E-F895-1A3FF281CE2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6707D7D4-C7CB-2CBD-EDF5-C6ACCA16CEEB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A7DF362E-EEEE-9268-2321-434B194C6B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E8AFCB-060C-85E6-0E2A-7FE69DA9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Частичное подтверждение/отмена доступности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6C6F09-BB04-CF18-B529-B0EBB39A21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13A3E0DE-54FA-3218-1627-D278D42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8D0DE6E1-8CF0-6D4B-E8D6-FE8456FF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30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51DA9-57C5-0A1C-2CD3-9A5FFA252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1952" y="1052876"/>
            <a:ext cx="2520718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AD4417-E084-08D5-457D-52C4F7DDE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0485" y="1105918"/>
            <a:ext cx="2458407" cy="5078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66151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44612-1BF3-CDF9-1325-7EE51BEBD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AC42421-F54F-94A2-21DB-B5A0BFD461EE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64482E08-446E-936E-54FF-9E1562BFAAF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9966481C-EA4A-7A6A-5C40-E1BAD88B5F78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2191B16-7919-63F7-A7B2-81CF4D1B14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756859-AD2D-D52C-1F0F-1238016E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Курьер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156BB3-89C9-8B4C-D148-FE2924A825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96FB01E9-CE47-3EFD-0382-9A0866E0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DF03C7E4-0D97-D303-1283-966FA802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31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9BB80E-6041-AB01-75FA-82E0E0F79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4599" y="792710"/>
            <a:ext cx="2622801" cy="5476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00367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61678-803A-46E5-303B-20DB6A3D5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26CF878-3CCB-6801-4866-42575BDB96BF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A15F7EAC-A715-EDDD-96E1-0281667F808B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EF2709A-9D98-6CAF-3C0F-6C41CC8FCDA2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9B10478-D520-4191-7DCC-342E4A675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7E60F8A-CE99-AFDD-C28D-D640B592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Редактирование профиля курьера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D92697-5619-DB1B-E5A9-C9E8E60D84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BD6A3A8F-DB04-5CA3-903B-091926ED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74618C19-B105-A5AE-15B3-460354E7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32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088275-7E6D-0D81-2B91-3E98C89C7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4599" y="832986"/>
            <a:ext cx="2622801" cy="5396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4503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298CC-9817-3897-C6A3-50A426995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100EBC8-C27B-E554-1579-B300ACA29414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9A1EF5B2-FFD6-91A4-A815-B43F9B224AEE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A96CCE9-7972-C3AE-27D6-635F04EF6F33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090D776-DA1A-B583-10CE-70FECC996D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EBE08D6-85D4-E9CD-8346-2E38D6A3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Бонус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7FA749-D0A2-71B5-C397-A077499667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7F838827-F6BA-BAA8-2B2F-1E309BEF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94268E5-8CE7-EDA9-6621-D0F4D6F4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431E9A-CCD8-D998-5BDD-690932711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4599" y="922010"/>
            <a:ext cx="2622801" cy="5218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35278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1336F-D21A-89FB-C1E3-1C55CE6F7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7DBDEDC-B205-06A0-B203-E0921C89CE81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36238F03-6D1C-B783-36C0-E4BB8AA90B81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90C19EBA-DFE6-40EF-747B-06A37855718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96420F8-C72C-25DE-F6D3-7554AC79D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83F64E-17DB-D51F-F07F-2136A7D9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Редактирование бонуса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05476A-41B6-E575-508C-93F7079F36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7306F91D-B72F-35E2-AD51-C6169D37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26CC9795-1D48-30C2-2BEA-EEC9F6CC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0ECD02-DA57-2976-AF90-4078E4ABB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5687" y="922010"/>
            <a:ext cx="2540624" cy="5218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06049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5AD24-DB55-2393-DE19-986FE1AD0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824D1C4-178D-83EC-E4C8-07B1990FAB4B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9DA192DB-ED72-3E84-200E-74B06B5B4F1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93BD249-9F74-AB67-8C12-F4FB0B9EB8C7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BF9784C5-ADB4-F663-1C19-1FAC250B46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E7513B-BE97-E15B-0BD1-43ADE4C8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Создание бонуса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A74EF2-F156-F553-C9BA-18B120995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0B86D815-CD0B-4BF4-0AFE-92345368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295F3FE9-DAEF-597B-FBE8-1BAB526E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BAA033-0D5E-2AA9-57D1-2864CD6F1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1464" y="1052876"/>
            <a:ext cx="2481694" cy="518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5503162-6652-3B5E-77A6-9ADEF6EAE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0485" y="1125232"/>
            <a:ext cx="2458407" cy="5040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52300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88D2-E253-E3D5-F0C4-F3CCB7E11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270D61CC-D3F8-9126-4326-C6B0F4F650A6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E522DE2E-FB17-A26B-2F25-A55A8F8C6EBE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34D7764-77C0-EA6B-6725-BE42535FFC18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E77941C-9422-7493-E41A-89BCC0C37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1B45635-5CEC-34B6-2204-31B92D36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Назначение штрафа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D83658-6E2B-2739-ACFA-9585DE85F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07D9CA6B-E66A-E994-25DD-E5B0D880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93159EC3-6044-F013-400A-7996134D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C548D4-5D2A-0295-B8AC-221C5E400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5330" y="980448"/>
            <a:ext cx="2894478" cy="5117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1E973C-5DD8-FC69-9D9E-873024B96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2193" y="980448"/>
            <a:ext cx="2962769" cy="5117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34286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5AE72-E833-7E30-6BE7-4D9CC3761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1F11C11-7898-8CC2-E2BF-7B2B066FC737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5478E715-A462-E910-920F-CE648D5DB3A6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E5904D3B-4172-36A2-72D9-5B5DBE6DA56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FAAEE83-FD29-6A8C-0F6E-D7D6013D5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787288E-5C05-9932-CF07-2F7B32D8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Редактирование штрафа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AEF91E-81EA-28B3-65F1-EFBF45016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2E2AC449-7C89-0D34-9BA3-B35CD65D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38C68067-1560-2C0B-B8A5-7A4A64A6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ABF084-7E52-FE96-6351-EF3C8B8DF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844" y="961051"/>
            <a:ext cx="2794311" cy="5054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61307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1AD8C-0AAC-CC11-82D0-2FCD93104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5889C26-8F8B-C74F-C5F6-0E01393E4622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718830BC-560C-51DB-E740-AE8DDDE7A6A5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289E3669-1F0D-E6C5-CDBB-1DBCCA0EA4C8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2D94272-1BD8-30E4-382F-338A9A03A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7464C5-AFC6-7BED-83ED-4D6D95A7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Создание штрафа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8C3FC5-B10B-215A-3C90-009353BDB8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72205E5A-999E-5BC1-2D4F-E58CA1B5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E0CE459D-20ED-AD9D-0C1A-1E9F6D42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38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3EE27A-1EEE-3CF8-59EE-0AABC0150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844" y="968928"/>
            <a:ext cx="2794311" cy="5038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943120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304223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4F3347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Благодарю за внимание</a:t>
            </a:r>
            <a:br>
              <a:rPr lang="ru-RU" sz="3200" dirty="0">
                <a:solidFill>
                  <a:srgbClr val="4F3347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ru-RU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1908" y="318136"/>
            <a:ext cx="88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4F3347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ОГБПОУ «ТОМСКИЙ ЭКОНОМИКО-ПРОМЫШЛЕННЫЙ КОЛЛЕДЖ» </a:t>
            </a:r>
            <a:endParaRPr lang="en-US" dirty="0">
              <a:solidFill>
                <a:srgbClr val="4F3347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grpSp>
        <p:nvGrpSpPr>
          <p:cNvPr id="10" name="Группа 9"/>
          <p:cNvGrpSpPr/>
          <p:nvPr/>
        </p:nvGrpSpPr>
        <p:grpSpPr>
          <a:xfrm>
            <a:off x="175700" y="1735964"/>
            <a:ext cx="1298139" cy="4779195"/>
            <a:chOff x="234328" y="1372719"/>
            <a:chExt cx="1500172" cy="5309381"/>
          </a:xfrm>
          <a:effectLst>
            <a:outerShdw dist="88900" dir="10680000" sx="90000" sy="90000" algn="ctr" rotWithShape="0">
              <a:schemeClr val="bg2">
                <a:lumMod val="75000"/>
              </a:schemeClr>
            </a:outerShdw>
            <a:reflection endPos="0" dist="50800" dir="5400000" sy="-100000" algn="bl" rotWithShape="0"/>
          </a:effectLst>
        </p:grpSpPr>
        <p:sp>
          <p:nvSpPr>
            <p:cNvPr id="11" name="Freeform 26"/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28"/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30"/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C3E0A03D-45A3-08D8-600C-332CD251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8578"/>
            <a:ext cx="9144000" cy="1655762"/>
          </a:xfrm>
        </p:spPr>
        <p:txBody>
          <a:bodyPr/>
          <a:lstStyle/>
          <a:p>
            <a:r>
              <a:rPr lang="ru-RU" sz="2400" dirty="0">
                <a:solidFill>
                  <a:srgbClr val="4F3347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Рюгин А.И</a:t>
            </a:r>
          </a:p>
          <a:p>
            <a:r>
              <a:rPr lang="ru-RU" sz="2400" dirty="0">
                <a:solidFill>
                  <a:srgbClr val="4F3347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+7(952)804-61-23</a:t>
            </a:r>
          </a:p>
          <a:p>
            <a:r>
              <a:rPr lang="en-US" sz="2400" dirty="0">
                <a:solidFill>
                  <a:srgbClr val="4F3347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RUGINLEHA@GMAIL.COM</a:t>
            </a:r>
            <a:endParaRPr lang="ru-RU" sz="2400" dirty="0">
              <a:solidFill>
                <a:srgbClr val="4F3347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6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3835E-010B-AA57-C984-9A5F76CB7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0580747-4080-F0E3-BBF8-E6C5300D52D4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89993DA3-DCEC-A859-331F-E5CA866B05E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E5B27A6F-199D-3F4F-D2E7-96AF740C97AF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BA71C56E-10AA-B082-AEF6-C051280E84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B5B9CE-B234-D5AC-929E-FD7AB978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Общее описание функционала администратора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21C274-75BB-3874-4AD4-B9294A5FE4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295070DF-872E-5F49-16D2-0EF84672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A1E70BD6-00BA-68AA-66B4-A855E0D1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4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8A7DC-560F-1326-D78E-D5458281C85E}"/>
              </a:ext>
            </a:extLst>
          </p:cNvPr>
          <p:cNvSpPr txBox="1"/>
          <p:nvPr/>
        </p:nvSpPr>
        <p:spPr>
          <a:xfrm>
            <a:off x="564023" y="1255431"/>
            <a:ext cx="9808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Авторизация.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Просмотр и редактирование своего профиля.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Регистрация курьеров.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Просмотр, добавление, редактирование, удаление бонусов.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Просмотр, редактирование, удаление профилей у курьеров.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Просмотр, подтверждение/отмена доступностей курьеров.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Просмотр, добавление, редактирование, удаление штрафов у курьеров.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Выход.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C8FBED-397C-A0A8-EDB6-EE33BA321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37" y="3645292"/>
            <a:ext cx="2600326" cy="2496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0936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7EF92-12DF-8188-D750-E4AB11C7A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88A0F7E-DA8F-DC32-FA06-209034554D39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11ED7530-EC02-7867-12B0-611933527CD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22C3D72E-055B-44B0-C53F-B88A30D5E7F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F51815B6-44FC-7EDF-6792-A993833E7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264F2E-ACCE-9264-D3E6-3BFE87AC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428" y="2763577"/>
            <a:ext cx="10025143" cy="31455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Процесс создания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4A3A76-9D67-CE19-A5C5-682299421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9F042F63-8842-B0BC-F533-1E2753D3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7A7D318B-3B8F-0B18-26D8-2618D038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5639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53A0D-5B03-8277-B13D-3D7BB42B8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7B5E305-B0D6-872A-3B9E-05A6EE578CA7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7B39535E-59C7-31E2-802F-A40EC7B22C62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F91F1A85-11EB-7BDB-939D-16A82B75DB94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DA26BB3A-D92E-DFD2-0ACB-36A2AFC9D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2147E26-61EF-5670-70D1-32791D7A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Установка и настройка фреймворка </a:t>
            </a:r>
            <a:r>
              <a:rPr lang="en-US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Laravel</a:t>
            </a:r>
            <a:endParaRPr lang="ru-RU" sz="3600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9D0A45-72FD-4111-0304-61FEFDEC82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4D399B99-3164-5C46-527D-D6A3ECA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1CDD6956-BE87-EA08-2972-8453A452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6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524F9-A7BD-F95E-9F57-89C2BE47839B}"/>
              </a:ext>
            </a:extLst>
          </p:cNvPr>
          <p:cNvSpPr txBox="1"/>
          <p:nvPr/>
        </p:nvSpPr>
        <p:spPr>
          <a:xfrm>
            <a:off x="1149810" y="1641468"/>
            <a:ext cx="396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 корневой директории сайта создаем файл .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htaccess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и прописываем правила перенаправления запросов в точку входа в приложение (в папку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public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68EDCA-CFD3-E500-AF7C-73BA920E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09" y="3085956"/>
            <a:ext cx="3965115" cy="73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DFAAB4-E3B1-BFCA-50A9-1B58BC87DB01}"/>
              </a:ext>
            </a:extLst>
          </p:cNvPr>
          <p:cNvSpPr txBox="1"/>
          <p:nvPr/>
        </p:nvSpPr>
        <p:spPr>
          <a:xfrm>
            <a:off x="6170842" y="1646756"/>
            <a:ext cx="3965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Параметры в файле .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env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являются настройками подключения к базе данных MySQL для проекта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Laravel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CAD34F-5D6E-2B2C-8D61-2648E036E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902" y="2801664"/>
            <a:ext cx="3290996" cy="2725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95176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FC215-48C4-2C09-F13C-95186EF1F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28642F5-E4CA-A808-61C8-0DAD46944FAB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6DC07685-1312-50B5-AA46-10BB58A7479A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44BCDB6-0169-B7EC-813C-62152C46F342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74DEF83-4C1F-5D07-6611-7BEFC371E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E0CA22-6324-805E-BB5A-F381795C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Создание миграций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674EDE-3981-BC2C-E4A3-EAE6C0F90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E83CC211-B12D-BF7B-FB95-11584B14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A2ACF986-BDB3-0C98-8888-B1D70513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7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507D47-78AB-57C4-5D90-01B2D3B10F0E}"/>
              </a:ext>
            </a:extLst>
          </p:cNvPr>
          <p:cNvSpPr txBox="1"/>
          <p:nvPr/>
        </p:nvSpPr>
        <p:spPr>
          <a:xfrm>
            <a:off x="1192673" y="1045316"/>
            <a:ext cx="92372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Создаем миграции для таблиц 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fine, statuses, roles, bonuses, users, accesses 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для этого в корневой директории проекта выполняем следующие команды: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make:migration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create_fines_table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make:migration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create_statuses_table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make:migration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create_roles_table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make:migration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create_bonuses_table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make:migration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create_users_table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make:migration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create_accesses_table</a:t>
            </a:r>
            <a:endParaRPr lang="ru-RU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После чего в папке 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database/migrations 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появляются следующие файлы:</a:t>
            </a:r>
            <a:endParaRPr lang="en-US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7FC6CB-DCEC-25BD-EF69-4E390EF7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58" y="3645292"/>
            <a:ext cx="4428684" cy="1888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D190BB-9880-62AC-39B2-73E5853964EC}"/>
              </a:ext>
            </a:extLst>
          </p:cNvPr>
          <p:cNvSpPr txBox="1"/>
          <p:nvPr/>
        </p:nvSpPr>
        <p:spPr>
          <a:xfrm>
            <a:off x="1192673" y="5621909"/>
            <a:ext cx="923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Далее заполнив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все схемы соответствующими полями выполняем миграцию с помощью команды: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migrate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765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05166-CE7D-6AAC-009C-6611B158F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5EB80F7-4333-EDA2-C0FA-43B7EFBD07C3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73364E84-9B27-7CF6-EAAB-14C88963390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4A314B98-2550-6A68-9A1B-3D6B6C9304BB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7E5AB747-7215-2ADA-C77F-09CA921A19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AEC0B7-B155-9D8D-3752-617D37A9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Создание исключений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B78F48-FE2F-5C40-E8B1-E08255075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29722335-9390-77D4-317C-4819D13C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D028C4D6-1061-7B9E-67EF-FBC68D0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8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3833D-A6D8-D54F-646E-90FD725BB098}"/>
              </a:ext>
            </a:extLst>
          </p:cNvPr>
          <p:cNvSpPr txBox="1"/>
          <p:nvPr/>
        </p:nvSpPr>
        <p:spPr>
          <a:xfrm>
            <a:off x="1192673" y="1045316"/>
            <a:ext cx="92372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Создадим особое исключение 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app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Exceptions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ApiException.php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которое будет определять шаблон выдаваемых пользователю ошибок со следующим содержимым:</a:t>
            </a:r>
          </a:p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Конструктор принимает три параметра: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$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Сообщение об ошибке (строка).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$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code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HTTP-статус код (по умолчанию 500).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$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errors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Дополнительные ошибки (например, ошибки валидации).</a:t>
            </a:r>
          </a:p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Создается массив $</a:t>
            </a: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response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который содержит: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code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Статус-код.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Сообщение об ошибке.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errors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Ошибки, если они переданы.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815FE4-3C0B-809B-2858-B1B665D53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73" y="4718202"/>
            <a:ext cx="3485051" cy="701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D01C00-A6C5-692D-0D75-D6618573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655" y="3907638"/>
            <a:ext cx="4743158" cy="2322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2450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4B7C7-5415-4122-8FC7-A134A13ED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C76EE09-CFCD-1768-1024-BECF65FEAFF1}"/>
              </a:ext>
            </a:extLst>
          </p:cNvPr>
          <p:cNvGrpSpPr/>
          <p:nvPr/>
        </p:nvGrpSpPr>
        <p:grpSpPr>
          <a:xfrm>
            <a:off x="10978527" y="1369401"/>
            <a:ext cx="1102795" cy="4069528"/>
            <a:chOff x="234328" y="1372719"/>
            <a:chExt cx="1500172" cy="5309381"/>
          </a:xfrm>
          <a:effectLst>
            <a:outerShdw dist="127000" dir="10800000" sx="90000" sy="90000" algn="ctr" rotWithShape="0">
              <a:schemeClr val="bg2">
                <a:lumMod val="75000"/>
                <a:alpha val="50000"/>
              </a:schemeClr>
            </a:outerShdw>
            <a:reflection endPos="0" dir="5400000" sy="-100000" algn="bl" rotWithShape="0"/>
          </a:effectLst>
        </p:grpSpPr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8CCFBC24-E36C-97CF-B356-7F2C2BD6568B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-630989" y="2238036"/>
              <a:ext cx="2969281" cy="1238647"/>
            </a:xfrm>
            <a:custGeom>
              <a:avLst/>
              <a:gdLst>
                <a:gd name="T0" fmla="*/ 2158 w 2438"/>
                <a:gd name="T1" fmla="*/ 884 h 949"/>
                <a:gd name="T2" fmla="*/ 2204 w 2438"/>
                <a:gd name="T3" fmla="*/ 810 h 949"/>
                <a:gd name="T4" fmla="*/ 2290 w 2438"/>
                <a:gd name="T5" fmla="*/ 761 h 949"/>
                <a:gd name="T6" fmla="*/ 2375 w 2438"/>
                <a:gd name="T7" fmla="*/ 746 h 949"/>
                <a:gd name="T8" fmla="*/ 2313 w 2438"/>
                <a:gd name="T9" fmla="*/ 595 h 949"/>
                <a:gd name="T10" fmla="*/ 2264 w 2438"/>
                <a:gd name="T11" fmla="*/ 528 h 949"/>
                <a:gd name="T12" fmla="*/ 2185 w 2438"/>
                <a:gd name="T13" fmla="*/ 557 h 949"/>
                <a:gd name="T14" fmla="*/ 2049 w 2438"/>
                <a:gd name="T15" fmla="*/ 557 h 949"/>
                <a:gd name="T16" fmla="*/ 1945 w 2438"/>
                <a:gd name="T17" fmla="*/ 508 h 949"/>
                <a:gd name="T18" fmla="*/ 1896 w 2438"/>
                <a:gd name="T19" fmla="*/ 446 h 949"/>
                <a:gd name="T20" fmla="*/ 1883 w 2438"/>
                <a:gd name="T21" fmla="*/ 356 h 949"/>
                <a:gd name="T22" fmla="*/ 1924 w 2438"/>
                <a:gd name="T23" fmla="*/ 282 h 949"/>
                <a:gd name="T24" fmla="*/ 1959 w 2438"/>
                <a:gd name="T25" fmla="*/ 235 h 949"/>
                <a:gd name="T26" fmla="*/ 1804 w 2438"/>
                <a:gd name="T27" fmla="*/ 147 h 949"/>
                <a:gd name="T28" fmla="*/ 1707 w 2438"/>
                <a:gd name="T29" fmla="*/ 110 h 949"/>
                <a:gd name="T30" fmla="*/ 1651 w 2438"/>
                <a:gd name="T31" fmla="*/ 192 h 949"/>
                <a:gd name="T32" fmla="*/ 1570 w 2438"/>
                <a:gd name="T33" fmla="*/ 231 h 949"/>
                <a:gd name="T34" fmla="*/ 1452 w 2438"/>
                <a:gd name="T35" fmla="*/ 241 h 949"/>
                <a:gd name="T36" fmla="*/ 1369 w 2438"/>
                <a:gd name="T37" fmla="*/ 217 h 949"/>
                <a:gd name="T38" fmla="*/ 1291 w 2438"/>
                <a:gd name="T39" fmla="*/ 157 h 949"/>
                <a:gd name="T40" fmla="*/ 1258 w 2438"/>
                <a:gd name="T41" fmla="*/ 83 h 949"/>
                <a:gd name="T42" fmla="*/ 1196 w 2438"/>
                <a:gd name="T43" fmla="*/ 2 h 949"/>
                <a:gd name="T44" fmla="*/ 988 w 2438"/>
                <a:gd name="T45" fmla="*/ 15 h 949"/>
                <a:gd name="T46" fmla="*/ 978 w 2438"/>
                <a:gd name="T47" fmla="*/ 82 h 949"/>
                <a:gd name="T48" fmla="*/ 958 w 2438"/>
                <a:gd name="T49" fmla="*/ 172 h 949"/>
                <a:gd name="T50" fmla="*/ 851 w 2438"/>
                <a:gd name="T51" fmla="*/ 248 h 949"/>
                <a:gd name="T52" fmla="*/ 731 w 2438"/>
                <a:gd name="T53" fmla="*/ 262 h 949"/>
                <a:gd name="T54" fmla="*/ 613 w 2438"/>
                <a:gd name="T55" fmla="*/ 221 h 949"/>
                <a:gd name="T56" fmla="*/ 539 w 2438"/>
                <a:gd name="T57" fmla="*/ 148 h 949"/>
                <a:gd name="T58" fmla="*/ 486 w 2438"/>
                <a:gd name="T59" fmla="*/ 165 h 949"/>
                <a:gd name="T60" fmla="*/ 329 w 2438"/>
                <a:gd name="T61" fmla="*/ 269 h 949"/>
                <a:gd name="T62" fmla="*/ 370 w 2438"/>
                <a:gd name="T63" fmla="*/ 329 h 949"/>
                <a:gd name="T64" fmla="*/ 416 w 2438"/>
                <a:gd name="T65" fmla="*/ 392 h 949"/>
                <a:gd name="T66" fmla="*/ 421 w 2438"/>
                <a:gd name="T67" fmla="*/ 477 h 949"/>
                <a:gd name="T68" fmla="*/ 368 w 2438"/>
                <a:gd name="T69" fmla="*/ 557 h 949"/>
                <a:gd name="T70" fmla="*/ 273 w 2438"/>
                <a:gd name="T71" fmla="*/ 604 h 949"/>
                <a:gd name="T72" fmla="*/ 150 w 2438"/>
                <a:gd name="T73" fmla="*/ 607 h 949"/>
                <a:gd name="T74" fmla="*/ 65 w 2438"/>
                <a:gd name="T75" fmla="*/ 582 h 949"/>
                <a:gd name="T76" fmla="*/ 0 w 2438"/>
                <a:gd name="T77" fmla="*/ 783 h 949"/>
                <a:gd name="T78" fmla="*/ 46 w 2438"/>
                <a:gd name="T79" fmla="*/ 802 h 949"/>
                <a:gd name="T80" fmla="*/ 144 w 2438"/>
                <a:gd name="T81" fmla="*/ 835 h 949"/>
                <a:gd name="T82" fmla="*/ 213 w 2438"/>
                <a:gd name="T83" fmla="*/ 891 h 949"/>
                <a:gd name="T84" fmla="*/ 622 w 2438"/>
                <a:gd name="T85" fmla="*/ 943 h 949"/>
                <a:gd name="T86" fmla="*/ 636 w 2438"/>
                <a:gd name="T87" fmla="*/ 833 h 949"/>
                <a:gd name="T88" fmla="*/ 701 w 2438"/>
                <a:gd name="T89" fmla="*/ 710 h 949"/>
                <a:gd name="T90" fmla="*/ 807 w 2438"/>
                <a:gd name="T91" fmla="*/ 609 h 949"/>
                <a:gd name="T92" fmla="*/ 948 w 2438"/>
                <a:gd name="T93" fmla="*/ 537 h 949"/>
                <a:gd name="T94" fmla="*/ 1112 w 2438"/>
                <a:gd name="T95" fmla="*/ 501 h 949"/>
                <a:gd name="T96" fmla="*/ 1293 w 2438"/>
                <a:gd name="T97" fmla="*/ 506 h 949"/>
                <a:gd name="T98" fmla="*/ 1441 w 2438"/>
                <a:gd name="T99" fmla="*/ 546 h 949"/>
                <a:gd name="T100" fmla="*/ 1607 w 2438"/>
                <a:gd name="T101" fmla="*/ 640 h 949"/>
                <a:gd name="T102" fmla="*/ 1730 w 2438"/>
                <a:gd name="T103" fmla="*/ 772 h 949"/>
                <a:gd name="T104" fmla="*/ 1781 w 2438"/>
                <a:gd name="T105" fmla="*/ 925 h 949"/>
                <a:gd name="T106" fmla="*/ 2438 w 2438"/>
                <a:gd name="T107" fmla="*/ 914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8" h="949">
                  <a:moveTo>
                    <a:pt x="1781" y="925"/>
                  </a:moveTo>
                  <a:lnTo>
                    <a:pt x="2153" y="920"/>
                  </a:lnTo>
                  <a:lnTo>
                    <a:pt x="2153" y="920"/>
                  </a:lnTo>
                  <a:lnTo>
                    <a:pt x="2155" y="902"/>
                  </a:lnTo>
                  <a:lnTo>
                    <a:pt x="2158" y="884"/>
                  </a:lnTo>
                  <a:lnTo>
                    <a:pt x="2162" y="867"/>
                  </a:lnTo>
                  <a:lnTo>
                    <a:pt x="2169" y="851"/>
                  </a:lnTo>
                  <a:lnTo>
                    <a:pt x="2179" y="837"/>
                  </a:lnTo>
                  <a:lnTo>
                    <a:pt x="2190" y="822"/>
                  </a:lnTo>
                  <a:lnTo>
                    <a:pt x="2204" y="810"/>
                  </a:lnTo>
                  <a:lnTo>
                    <a:pt x="2218" y="797"/>
                  </a:lnTo>
                  <a:lnTo>
                    <a:pt x="2234" y="786"/>
                  </a:lnTo>
                  <a:lnTo>
                    <a:pt x="2250" y="777"/>
                  </a:lnTo>
                  <a:lnTo>
                    <a:pt x="2269" y="768"/>
                  </a:lnTo>
                  <a:lnTo>
                    <a:pt x="2290" y="761"/>
                  </a:lnTo>
                  <a:lnTo>
                    <a:pt x="2310" y="755"/>
                  </a:lnTo>
                  <a:lnTo>
                    <a:pt x="2331" y="750"/>
                  </a:lnTo>
                  <a:lnTo>
                    <a:pt x="2354" y="748"/>
                  </a:lnTo>
                  <a:lnTo>
                    <a:pt x="2375" y="746"/>
                  </a:lnTo>
                  <a:lnTo>
                    <a:pt x="2375" y="746"/>
                  </a:lnTo>
                  <a:lnTo>
                    <a:pt x="2370" y="727"/>
                  </a:lnTo>
                  <a:lnTo>
                    <a:pt x="2361" y="699"/>
                  </a:lnTo>
                  <a:lnTo>
                    <a:pt x="2347" y="665"/>
                  </a:lnTo>
                  <a:lnTo>
                    <a:pt x="2331" y="629"/>
                  </a:lnTo>
                  <a:lnTo>
                    <a:pt x="2313" y="595"/>
                  </a:lnTo>
                  <a:lnTo>
                    <a:pt x="2294" y="564"/>
                  </a:lnTo>
                  <a:lnTo>
                    <a:pt x="2278" y="540"/>
                  </a:lnTo>
                  <a:lnTo>
                    <a:pt x="2271" y="531"/>
                  </a:lnTo>
                  <a:lnTo>
                    <a:pt x="2264" y="528"/>
                  </a:lnTo>
                  <a:lnTo>
                    <a:pt x="2264" y="528"/>
                  </a:lnTo>
                  <a:lnTo>
                    <a:pt x="2246" y="533"/>
                  </a:lnTo>
                  <a:lnTo>
                    <a:pt x="2227" y="542"/>
                  </a:lnTo>
                  <a:lnTo>
                    <a:pt x="2209" y="551"/>
                  </a:lnTo>
                  <a:lnTo>
                    <a:pt x="2197" y="555"/>
                  </a:lnTo>
                  <a:lnTo>
                    <a:pt x="2185" y="557"/>
                  </a:lnTo>
                  <a:lnTo>
                    <a:pt x="2185" y="557"/>
                  </a:lnTo>
                  <a:lnTo>
                    <a:pt x="2151" y="562"/>
                  </a:lnTo>
                  <a:lnTo>
                    <a:pt x="2116" y="564"/>
                  </a:lnTo>
                  <a:lnTo>
                    <a:pt x="2081" y="562"/>
                  </a:lnTo>
                  <a:lnTo>
                    <a:pt x="2049" y="557"/>
                  </a:lnTo>
                  <a:lnTo>
                    <a:pt x="2017" y="548"/>
                  </a:lnTo>
                  <a:lnTo>
                    <a:pt x="1987" y="535"/>
                  </a:lnTo>
                  <a:lnTo>
                    <a:pt x="1973" y="526"/>
                  </a:lnTo>
                  <a:lnTo>
                    <a:pt x="1959" y="517"/>
                  </a:lnTo>
                  <a:lnTo>
                    <a:pt x="1945" y="508"/>
                  </a:lnTo>
                  <a:lnTo>
                    <a:pt x="1933" y="495"/>
                  </a:lnTo>
                  <a:lnTo>
                    <a:pt x="1933" y="495"/>
                  </a:lnTo>
                  <a:lnTo>
                    <a:pt x="1917" y="481"/>
                  </a:lnTo>
                  <a:lnTo>
                    <a:pt x="1906" y="463"/>
                  </a:lnTo>
                  <a:lnTo>
                    <a:pt x="1896" y="446"/>
                  </a:lnTo>
                  <a:lnTo>
                    <a:pt x="1889" y="430"/>
                  </a:lnTo>
                  <a:lnTo>
                    <a:pt x="1885" y="412"/>
                  </a:lnTo>
                  <a:lnTo>
                    <a:pt x="1883" y="394"/>
                  </a:lnTo>
                  <a:lnTo>
                    <a:pt x="1883" y="376"/>
                  </a:lnTo>
                  <a:lnTo>
                    <a:pt x="1883" y="356"/>
                  </a:lnTo>
                  <a:lnTo>
                    <a:pt x="1883" y="356"/>
                  </a:lnTo>
                  <a:lnTo>
                    <a:pt x="1889" y="331"/>
                  </a:lnTo>
                  <a:lnTo>
                    <a:pt x="1899" y="311"/>
                  </a:lnTo>
                  <a:lnTo>
                    <a:pt x="1910" y="295"/>
                  </a:lnTo>
                  <a:lnTo>
                    <a:pt x="1924" y="282"/>
                  </a:lnTo>
                  <a:lnTo>
                    <a:pt x="1947" y="260"/>
                  </a:lnTo>
                  <a:lnTo>
                    <a:pt x="1957" y="250"/>
                  </a:lnTo>
                  <a:lnTo>
                    <a:pt x="1963" y="241"/>
                  </a:lnTo>
                  <a:lnTo>
                    <a:pt x="1963" y="241"/>
                  </a:lnTo>
                  <a:lnTo>
                    <a:pt x="1959" y="235"/>
                  </a:lnTo>
                  <a:lnTo>
                    <a:pt x="1952" y="228"/>
                  </a:lnTo>
                  <a:lnTo>
                    <a:pt x="1924" y="210"/>
                  </a:lnTo>
                  <a:lnTo>
                    <a:pt x="1887" y="190"/>
                  </a:lnTo>
                  <a:lnTo>
                    <a:pt x="1846" y="168"/>
                  </a:lnTo>
                  <a:lnTo>
                    <a:pt x="1804" y="147"/>
                  </a:lnTo>
                  <a:lnTo>
                    <a:pt x="1762" y="128"/>
                  </a:lnTo>
                  <a:lnTo>
                    <a:pt x="1730" y="116"/>
                  </a:lnTo>
                  <a:lnTo>
                    <a:pt x="1716" y="112"/>
                  </a:lnTo>
                  <a:lnTo>
                    <a:pt x="1707" y="110"/>
                  </a:lnTo>
                  <a:lnTo>
                    <a:pt x="1707" y="110"/>
                  </a:lnTo>
                  <a:lnTo>
                    <a:pt x="1691" y="143"/>
                  </a:lnTo>
                  <a:lnTo>
                    <a:pt x="1684" y="156"/>
                  </a:lnTo>
                  <a:lnTo>
                    <a:pt x="1674" y="168"/>
                  </a:lnTo>
                  <a:lnTo>
                    <a:pt x="1663" y="181"/>
                  </a:lnTo>
                  <a:lnTo>
                    <a:pt x="1651" y="192"/>
                  </a:lnTo>
                  <a:lnTo>
                    <a:pt x="1635" y="204"/>
                  </a:lnTo>
                  <a:lnTo>
                    <a:pt x="1612" y="215"/>
                  </a:lnTo>
                  <a:lnTo>
                    <a:pt x="1612" y="215"/>
                  </a:lnTo>
                  <a:lnTo>
                    <a:pt x="1593" y="224"/>
                  </a:lnTo>
                  <a:lnTo>
                    <a:pt x="1570" y="231"/>
                  </a:lnTo>
                  <a:lnTo>
                    <a:pt x="1550" y="237"/>
                  </a:lnTo>
                  <a:lnTo>
                    <a:pt x="1526" y="241"/>
                  </a:lnTo>
                  <a:lnTo>
                    <a:pt x="1501" y="244"/>
                  </a:lnTo>
                  <a:lnTo>
                    <a:pt x="1478" y="242"/>
                  </a:lnTo>
                  <a:lnTo>
                    <a:pt x="1452" y="241"/>
                  </a:lnTo>
                  <a:lnTo>
                    <a:pt x="1427" y="237"/>
                  </a:lnTo>
                  <a:lnTo>
                    <a:pt x="1427" y="237"/>
                  </a:lnTo>
                  <a:lnTo>
                    <a:pt x="1406" y="231"/>
                  </a:lnTo>
                  <a:lnTo>
                    <a:pt x="1388" y="224"/>
                  </a:lnTo>
                  <a:lnTo>
                    <a:pt x="1369" y="217"/>
                  </a:lnTo>
                  <a:lnTo>
                    <a:pt x="1351" y="208"/>
                  </a:lnTo>
                  <a:lnTo>
                    <a:pt x="1334" y="197"/>
                  </a:lnTo>
                  <a:lnTo>
                    <a:pt x="1321" y="185"/>
                  </a:lnTo>
                  <a:lnTo>
                    <a:pt x="1304" y="172"/>
                  </a:lnTo>
                  <a:lnTo>
                    <a:pt x="1291" y="157"/>
                  </a:lnTo>
                  <a:lnTo>
                    <a:pt x="1291" y="157"/>
                  </a:lnTo>
                  <a:lnTo>
                    <a:pt x="1277" y="138"/>
                  </a:lnTo>
                  <a:lnTo>
                    <a:pt x="1267" y="119"/>
                  </a:lnTo>
                  <a:lnTo>
                    <a:pt x="1260" y="101"/>
                  </a:lnTo>
                  <a:lnTo>
                    <a:pt x="1258" y="83"/>
                  </a:lnTo>
                  <a:lnTo>
                    <a:pt x="1258" y="47"/>
                  </a:lnTo>
                  <a:lnTo>
                    <a:pt x="1256" y="6"/>
                  </a:lnTo>
                  <a:lnTo>
                    <a:pt x="1256" y="6"/>
                  </a:lnTo>
                  <a:lnTo>
                    <a:pt x="1230" y="2"/>
                  </a:lnTo>
                  <a:lnTo>
                    <a:pt x="1196" y="2"/>
                  </a:lnTo>
                  <a:lnTo>
                    <a:pt x="1152" y="0"/>
                  </a:lnTo>
                  <a:lnTo>
                    <a:pt x="1106" y="2"/>
                  </a:lnTo>
                  <a:lnTo>
                    <a:pt x="1059" y="4"/>
                  </a:lnTo>
                  <a:lnTo>
                    <a:pt x="1018" y="7"/>
                  </a:lnTo>
                  <a:lnTo>
                    <a:pt x="988" y="15"/>
                  </a:lnTo>
                  <a:lnTo>
                    <a:pt x="976" y="18"/>
                  </a:lnTo>
                  <a:lnTo>
                    <a:pt x="967" y="22"/>
                  </a:lnTo>
                  <a:lnTo>
                    <a:pt x="967" y="22"/>
                  </a:lnTo>
                  <a:lnTo>
                    <a:pt x="974" y="56"/>
                  </a:lnTo>
                  <a:lnTo>
                    <a:pt x="978" y="82"/>
                  </a:lnTo>
                  <a:lnTo>
                    <a:pt x="981" y="101"/>
                  </a:lnTo>
                  <a:lnTo>
                    <a:pt x="981" y="101"/>
                  </a:lnTo>
                  <a:lnTo>
                    <a:pt x="978" y="125"/>
                  </a:lnTo>
                  <a:lnTo>
                    <a:pt x="971" y="148"/>
                  </a:lnTo>
                  <a:lnTo>
                    <a:pt x="958" y="172"/>
                  </a:lnTo>
                  <a:lnTo>
                    <a:pt x="941" y="194"/>
                  </a:lnTo>
                  <a:lnTo>
                    <a:pt x="921" y="213"/>
                  </a:lnTo>
                  <a:lnTo>
                    <a:pt x="895" y="230"/>
                  </a:lnTo>
                  <a:lnTo>
                    <a:pt x="867" y="242"/>
                  </a:lnTo>
                  <a:lnTo>
                    <a:pt x="851" y="248"/>
                  </a:lnTo>
                  <a:lnTo>
                    <a:pt x="835" y="253"/>
                  </a:lnTo>
                  <a:lnTo>
                    <a:pt x="835" y="253"/>
                  </a:lnTo>
                  <a:lnTo>
                    <a:pt x="798" y="260"/>
                  </a:lnTo>
                  <a:lnTo>
                    <a:pt x="763" y="264"/>
                  </a:lnTo>
                  <a:lnTo>
                    <a:pt x="731" y="262"/>
                  </a:lnTo>
                  <a:lnTo>
                    <a:pt x="703" y="259"/>
                  </a:lnTo>
                  <a:lnTo>
                    <a:pt x="678" y="251"/>
                  </a:lnTo>
                  <a:lnTo>
                    <a:pt x="652" y="242"/>
                  </a:lnTo>
                  <a:lnTo>
                    <a:pt x="631" y="231"/>
                  </a:lnTo>
                  <a:lnTo>
                    <a:pt x="613" y="221"/>
                  </a:lnTo>
                  <a:lnTo>
                    <a:pt x="597" y="208"/>
                  </a:lnTo>
                  <a:lnTo>
                    <a:pt x="583" y="195"/>
                  </a:lnTo>
                  <a:lnTo>
                    <a:pt x="560" y="172"/>
                  </a:lnTo>
                  <a:lnTo>
                    <a:pt x="546" y="154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34" y="147"/>
                  </a:lnTo>
                  <a:lnTo>
                    <a:pt x="527" y="148"/>
                  </a:lnTo>
                  <a:lnTo>
                    <a:pt x="516" y="152"/>
                  </a:lnTo>
                  <a:lnTo>
                    <a:pt x="486" y="165"/>
                  </a:lnTo>
                  <a:lnTo>
                    <a:pt x="453" y="185"/>
                  </a:lnTo>
                  <a:lnTo>
                    <a:pt x="416" y="206"/>
                  </a:lnTo>
                  <a:lnTo>
                    <a:pt x="382" y="230"/>
                  </a:lnTo>
                  <a:lnTo>
                    <a:pt x="352" y="251"/>
                  </a:lnTo>
                  <a:lnTo>
                    <a:pt x="329" y="269"/>
                  </a:lnTo>
                  <a:lnTo>
                    <a:pt x="315" y="282"/>
                  </a:lnTo>
                  <a:lnTo>
                    <a:pt x="315" y="282"/>
                  </a:lnTo>
                  <a:lnTo>
                    <a:pt x="331" y="298"/>
                  </a:lnTo>
                  <a:lnTo>
                    <a:pt x="347" y="311"/>
                  </a:lnTo>
                  <a:lnTo>
                    <a:pt x="370" y="329"/>
                  </a:lnTo>
                  <a:lnTo>
                    <a:pt x="382" y="338"/>
                  </a:lnTo>
                  <a:lnTo>
                    <a:pt x="393" y="351"/>
                  </a:lnTo>
                  <a:lnTo>
                    <a:pt x="405" y="369"/>
                  </a:lnTo>
                  <a:lnTo>
                    <a:pt x="416" y="392"/>
                  </a:lnTo>
                  <a:lnTo>
                    <a:pt x="416" y="392"/>
                  </a:lnTo>
                  <a:lnTo>
                    <a:pt x="423" y="409"/>
                  </a:lnTo>
                  <a:lnTo>
                    <a:pt x="426" y="427"/>
                  </a:lnTo>
                  <a:lnTo>
                    <a:pt x="426" y="443"/>
                  </a:lnTo>
                  <a:lnTo>
                    <a:pt x="426" y="461"/>
                  </a:lnTo>
                  <a:lnTo>
                    <a:pt x="421" y="477"/>
                  </a:lnTo>
                  <a:lnTo>
                    <a:pt x="414" y="493"/>
                  </a:lnTo>
                  <a:lnTo>
                    <a:pt x="405" y="512"/>
                  </a:lnTo>
                  <a:lnTo>
                    <a:pt x="396" y="526"/>
                  </a:lnTo>
                  <a:lnTo>
                    <a:pt x="382" y="542"/>
                  </a:lnTo>
                  <a:lnTo>
                    <a:pt x="368" y="557"/>
                  </a:lnTo>
                  <a:lnTo>
                    <a:pt x="352" y="569"/>
                  </a:lnTo>
                  <a:lnTo>
                    <a:pt x="335" y="580"/>
                  </a:lnTo>
                  <a:lnTo>
                    <a:pt x="315" y="589"/>
                  </a:lnTo>
                  <a:lnTo>
                    <a:pt x="294" y="598"/>
                  </a:lnTo>
                  <a:lnTo>
                    <a:pt x="273" y="604"/>
                  </a:lnTo>
                  <a:lnTo>
                    <a:pt x="248" y="609"/>
                  </a:lnTo>
                  <a:lnTo>
                    <a:pt x="248" y="609"/>
                  </a:lnTo>
                  <a:lnTo>
                    <a:pt x="208" y="611"/>
                  </a:lnTo>
                  <a:lnTo>
                    <a:pt x="176" y="611"/>
                  </a:lnTo>
                  <a:lnTo>
                    <a:pt x="150" y="607"/>
                  </a:lnTo>
                  <a:lnTo>
                    <a:pt x="127" y="602"/>
                  </a:lnTo>
                  <a:lnTo>
                    <a:pt x="95" y="589"/>
                  </a:lnTo>
                  <a:lnTo>
                    <a:pt x="79" y="586"/>
                  </a:lnTo>
                  <a:lnTo>
                    <a:pt x="65" y="582"/>
                  </a:lnTo>
                  <a:lnTo>
                    <a:pt x="65" y="582"/>
                  </a:lnTo>
                  <a:lnTo>
                    <a:pt x="44" y="629"/>
                  </a:lnTo>
                  <a:lnTo>
                    <a:pt x="21" y="694"/>
                  </a:lnTo>
                  <a:lnTo>
                    <a:pt x="12" y="727"/>
                  </a:lnTo>
                  <a:lnTo>
                    <a:pt x="5" y="757"/>
                  </a:lnTo>
                  <a:lnTo>
                    <a:pt x="0" y="783"/>
                  </a:lnTo>
                  <a:lnTo>
                    <a:pt x="0" y="793"/>
                  </a:lnTo>
                  <a:lnTo>
                    <a:pt x="2" y="801"/>
                  </a:lnTo>
                  <a:lnTo>
                    <a:pt x="2" y="801"/>
                  </a:lnTo>
                  <a:lnTo>
                    <a:pt x="26" y="801"/>
                  </a:lnTo>
                  <a:lnTo>
                    <a:pt x="46" y="802"/>
                  </a:lnTo>
                  <a:lnTo>
                    <a:pt x="70" y="806"/>
                  </a:lnTo>
                  <a:lnTo>
                    <a:pt x="88" y="811"/>
                  </a:lnTo>
                  <a:lnTo>
                    <a:pt x="109" y="819"/>
                  </a:lnTo>
                  <a:lnTo>
                    <a:pt x="127" y="826"/>
                  </a:lnTo>
                  <a:lnTo>
                    <a:pt x="144" y="835"/>
                  </a:lnTo>
                  <a:lnTo>
                    <a:pt x="160" y="844"/>
                  </a:lnTo>
                  <a:lnTo>
                    <a:pt x="176" y="855"/>
                  </a:lnTo>
                  <a:lnTo>
                    <a:pt x="190" y="866"/>
                  </a:lnTo>
                  <a:lnTo>
                    <a:pt x="201" y="878"/>
                  </a:lnTo>
                  <a:lnTo>
                    <a:pt x="213" y="891"/>
                  </a:lnTo>
                  <a:lnTo>
                    <a:pt x="222" y="905"/>
                  </a:lnTo>
                  <a:lnTo>
                    <a:pt x="229" y="920"/>
                  </a:lnTo>
                  <a:lnTo>
                    <a:pt x="236" y="934"/>
                  </a:lnTo>
                  <a:lnTo>
                    <a:pt x="243" y="949"/>
                  </a:lnTo>
                  <a:lnTo>
                    <a:pt x="622" y="943"/>
                  </a:lnTo>
                  <a:lnTo>
                    <a:pt x="622" y="943"/>
                  </a:lnTo>
                  <a:lnTo>
                    <a:pt x="622" y="914"/>
                  </a:lnTo>
                  <a:lnTo>
                    <a:pt x="625" y="887"/>
                  </a:lnTo>
                  <a:lnTo>
                    <a:pt x="629" y="860"/>
                  </a:lnTo>
                  <a:lnTo>
                    <a:pt x="636" y="833"/>
                  </a:lnTo>
                  <a:lnTo>
                    <a:pt x="645" y="806"/>
                  </a:lnTo>
                  <a:lnTo>
                    <a:pt x="657" y="781"/>
                  </a:lnTo>
                  <a:lnTo>
                    <a:pt x="668" y="757"/>
                  </a:lnTo>
                  <a:lnTo>
                    <a:pt x="685" y="732"/>
                  </a:lnTo>
                  <a:lnTo>
                    <a:pt x="701" y="710"/>
                  </a:lnTo>
                  <a:lnTo>
                    <a:pt x="719" y="687"/>
                  </a:lnTo>
                  <a:lnTo>
                    <a:pt x="738" y="667"/>
                  </a:lnTo>
                  <a:lnTo>
                    <a:pt x="759" y="645"/>
                  </a:lnTo>
                  <a:lnTo>
                    <a:pt x="782" y="627"/>
                  </a:lnTo>
                  <a:lnTo>
                    <a:pt x="807" y="609"/>
                  </a:lnTo>
                  <a:lnTo>
                    <a:pt x="833" y="593"/>
                  </a:lnTo>
                  <a:lnTo>
                    <a:pt x="860" y="577"/>
                  </a:lnTo>
                  <a:lnTo>
                    <a:pt x="888" y="562"/>
                  </a:lnTo>
                  <a:lnTo>
                    <a:pt x="918" y="549"/>
                  </a:lnTo>
                  <a:lnTo>
                    <a:pt x="948" y="537"/>
                  </a:lnTo>
                  <a:lnTo>
                    <a:pt x="978" y="528"/>
                  </a:lnTo>
                  <a:lnTo>
                    <a:pt x="1011" y="519"/>
                  </a:lnTo>
                  <a:lnTo>
                    <a:pt x="1043" y="512"/>
                  </a:lnTo>
                  <a:lnTo>
                    <a:pt x="1078" y="504"/>
                  </a:lnTo>
                  <a:lnTo>
                    <a:pt x="1112" y="501"/>
                  </a:lnTo>
                  <a:lnTo>
                    <a:pt x="1147" y="499"/>
                  </a:lnTo>
                  <a:lnTo>
                    <a:pt x="1182" y="497"/>
                  </a:lnTo>
                  <a:lnTo>
                    <a:pt x="1219" y="499"/>
                  </a:lnTo>
                  <a:lnTo>
                    <a:pt x="1256" y="502"/>
                  </a:lnTo>
                  <a:lnTo>
                    <a:pt x="1293" y="506"/>
                  </a:lnTo>
                  <a:lnTo>
                    <a:pt x="1330" y="513"/>
                  </a:lnTo>
                  <a:lnTo>
                    <a:pt x="1367" y="522"/>
                  </a:lnTo>
                  <a:lnTo>
                    <a:pt x="1404" y="533"/>
                  </a:lnTo>
                  <a:lnTo>
                    <a:pt x="1404" y="533"/>
                  </a:lnTo>
                  <a:lnTo>
                    <a:pt x="1441" y="546"/>
                  </a:lnTo>
                  <a:lnTo>
                    <a:pt x="1476" y="560"/>
                  </a:lnTo>
                  <a:lnTo>
                    <a:pt x="1510" y="577"/>
                  </a:lnTo>
                  <a:lnTo>
                    <a:pt x="1545" y="596"/>
                  </a:lnTo>
                  <a:lnTo>
                    <a:pt x="1577" y="618"/>
                  </a:lnTo>
                  <a:lnTo>
                    <a:pt x="1607" y="640"/>
                  </a:lnTo>
                  <a:lnTo>
                    <a:pt x="1637" y="663"/>
                  </a:lnTo>
                  <a:lnTo>
                    <a:pt x="1663" y="689"/>
                  </a:lnTo>
                  <a:lnTo>
                    <a:pt x="1688" y="716"/>
                  </a:lnTo>
                  <a:lnTo>
                    <a:pt x="1711" y="743"/>
                  </a:lnTo>
                  <a:lnTo>
                    <a:pt x="1730" y="772"/>
                  </a:lnTo>
                  <a:lnTo>
                    <a:pt x="1746" y="802"/>
                  </a:lnTo>
                  <a:lnTo>
                    <a:pt x="1760" y="831"/>
                  </a:lnTo>
                  <a:lnTo>
                    <a:pt x="1772" y="862"/>
                  </a:lnTo>
                  <a:lnTo>
                    <a:pt x="1778" y="893"/>
                  </a:lnTo>
                  <a:lnTo>
                    <a:pt x="1781" y="925"/>
                  </a:lnTo>
                  <a:lnTo>
                    <a:pt x="1781" y="925"/>
                  </a:lnTo>
                  <a:close/>
                  <a:moveTo>
                    <a:pt x="2438" y="914"/>
                  </a:moveTo>
                  <a:lnTo>
                    <a:pt x="2438" y="914"/>
                  </a:lnTo>
                  <a:lnTo>
                    <a:pt x="2433" y="914"/>
                  </a:lnTo>
                  <a:lnTo>
                    <a:pt x="2438" y="9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542DFD8-B235-9260-72C3-395F1A8F3C60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205825" y="2492502"/>
              <a:ext cx="1554718" cy="664354"/>
            </a:xfrm>
            <a:custGeom>
              <a:avLst/>
              <a:gdLst>
                <a:gd name="T0" fmla="*/ 1158 w 1308"/>
                <a:gd name="T1" fmla="*/ 473 h 509"/>
                <a:gd name="T2" fmla="*/ 1209 w 1308"/>
                <a:gd name="T3" fmla="*/ 415 h 509"/>
                <a:gd name="T4" fmla="*/ 1276 w 1308"/>
                <a:gd name="T5" fmla="*/ 399 h 509"/>
                <a:gd name="T6" fmla="*/ 1232 w 1308"/>
                <a:gd name="T7" fmla="*/ 301 h 509"/>
                <a:gd name="T8" fmla="*/ 1207 w 1308"/>
                <a:gd name="T9" fmla="*/ 285 h 509"/>
                <a:gd name="T10" fmla="*/ 1174 w 1308"/>
                <a:gd name="T11" fmla="*/ 298 h 509"/>
                <a:gd name="T12" fmla="*/ 1100 w 1308"/>
                <a:gd name="T13" fmla="*/ 298 h 509"/>
                <a:gd name="T14" fmla="*/ 1038 w 1308"/>
                <a:gd name="T15" fmla="*/ 265 h 509"/>
                <a:gd name="T16" fmla="*/ 1010 w 1308"/>
                <a:gd name="T17" fmla="*/ 211 h 509"/>
                <a:gd name="T18" fmla="*/ 1019 w 1308"/>
                <a:gd name="T19" fmla="*/ 166 h 509"/>
                <a:gd name="T20" fmla="*/ 1052 w 1308"/>
                <a:gd name="T21" fmla="*/ 133 h 509"/>
                <a:gd name="T22" fmla="*/ 1033 w 1308"/>
                <a:gd name="T23" fmla="*/ 112 h 509"/>
                <a:gd name="T24" fmla="*/ 918 w 1308"/>
                <a:gd name="T25" fmla="*/ 57 h 509"/>
                <a:gd name="T26" fmla="*/ 892 w 1308"/>
                <a:gd name="T27" fmla="*/ 95 h 509"/>
                <a:gd name="T28" fmla="*/ 867 w 1308"/>
                <a:gd name="T29" fmla="*/ 113 h 509"/>
                <a:gd name="T30" fmla="*/ 793 w 1308"/>
                <a:gd name="T31" fmla="*/ 130 h 509"/>
                <a:gd name="T32" fmla="*/ 744 w 1308"/>
                <a:gd name="T33" fmla="*/ 119 h 509"/>
                <a:gd name="T34" fmla="*/ 693 w 1308"/>
                <a:gd name="T35" fmla="*/ 83 h 509"/>
                <a:gd name="T36" fmla="*/ 675 w 1308"/>
                <a:gd name="T37" fmla="*/ 43 h 509"/>
                <a:gd name="T38" fmla="*/ 642 w 1308"/>
                <a:gd name="T39" fmla="*/ 0 h 509"/>
                <a:gd name="T40" fmla="*/ 529 w 1308"/>
                <a:gd name="T41" fmla="*/ 7 h 509"/>
                <a:gd name="T42" fmla="*/ 527 w 1308"/>
                <a:gd name="T43" fmla="*/ 54 h 509"/>
                <a:gd name="T44" fmla="*/ 513 w 1308"/>
                <a:gd name="T45" fmla="*/ 92 h 509"/>
                <a:gd name="T46" fmla="*/ 464 w 1308"/>
                <a:gd name="T47" fmla="*/ 130 h 509"/>
                <a:gd name="T48" fmla="*/ 409 w 1308"/>
                <a:gd name="T49" fmla="*/ 141 h 509"/>
                <a:gd name="T50" fmla="*/ 351 w 1308"/>
                <a:gd name="T51" fmla="*/ 130 h 509"/>
                <a:gd name="T52" fmla="*/ 300 w 1308"/>
                <a:gd name="T53" fmla="*/ 90 h 509"/>
                <a:gd name="T54" fmla="*/ 277 w 1308"/>
                <a:gd name="T55" fmla="*/ 81 h 509"/>
                <a:gd name="T56" fmla="*/ 175 w 1308"/>
                <a:gd name="T57" fmla="*/ 144 h 509"/>
                <a:gd name="T58" fmla="*/ 198 w 1308"/>
                <a:gd name="T59" fmla="*/ 175 h 509"/>
                <a:gd name="T60" fmla="*/ 224 w 1308"/>
                <a:gd name="T61" fmla="*/ 209 h 509"/>
                <a:gd name="T62" fmla="*/ 226 w 1308"/>
                <a:gd name="T63" fmla="*/ 245 h 509"/>
                <a:gd name="T64" fmla="*/ 180 w 1308"/>
                <a:gd name="T65" fmla="*/ 310 h 509"/>
                <a:gd name="T66" fmla="*/ 134 w 1308"/>
                <a:gd name="T67" fmla="*/ 325 h 509"/>
                <a:gd name="T68" fmla="*/ 81 w 1308"/>
                <a:gd name="T69" fmla="*/ 325 h 509"/>
                <a:gd name="T70" fmla="*/ 34 w 1308"/>
                <a:gd name="T71" fmla="*/ 312 h 509"/>
                <a:gd name="T72" fmla="*/ 2 w 1308"/>
                <a:gd name="T73" fmla="*/ 406 h 509"/>
                <a:gd name="T74" fmla="*/ 25 w 1308"/>
                <a:gd name="T75" fmla="*/ 430 h 509"/>
                <a:gd name="T76" fmla="*/ 101 w 1308"/>
                <a:gd name="T77" fmla="*/ 464 h 509"/>
                <a:gd name="T78" fmla="*/ 333 w 1308"/>
                <a:gd name="T79" fmla="*/ 506 h 509"/>
                <a:gd name="T80" fmla="*/ 351 w 1308"/>
                <a:gd name="T81" fmla="*/ 419 h 509"/>
                <a:gd name="T82" fmla="*/ 432 w 1308"/>
                <a:gd name="T83" fmla="*/ 327 h 509"/>
                <a:gd name="T84" fmla="*/ 559 w 1308"/>
                <a:gd name="T85" fmla="*/ 272 h 509"/>
                <a:gd name="T86" fmla="*/ 714 w 1308"/>
                <a:gd name="T87" fmla="*/ 274 h 509"/>
                <a:gd name="T88" fmla="*/ 793 w 1308"/>
                <a:gd name="T89" fmla="*/ 300 h 509"/>
                <a:gd name="T90" fmla="*/ 862 w 1308"/>
                <a:gd name="T91" fmla="*/ 343 h 509"/>
                <a:gd name="T92" fmla="*/ 918 w 1308"/>
                <a:gd name="T93" fmla="*/ 399 h 509"/>
                <a:gd name="T94" fmla="*/ 950 w 1308"/>
                <a:gd name="T95" fmla="*/ 462 h 509"/>
                <a:gd name="T96" fmla="*/ 1308 w 1308"/>
                <a:gd name="T97" fmla="*/ 48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8" h="509">
                  <a:moveTo>
                    <a:pt x="957" y="497"/>
                  </a:moveTo>
                  <a:lnTo>
                    <a:pt x="1156" y="493"/>
                  </a:lnTo>
                  <a:lnTo>
                    <a:pt x="1156" y="493"/>
                  </a:lnTo>
                  <a:lnTo>
                    <a:pt x="1158" y="473"/>
                  </a:lnTo>
                  <a:lnTo>
                    <a:pt x="1165" y="457"/>
                  </a:lnTo>
                  <a:lnTo>
                    <a:pt x="1177" y="441"/>
                  </a:lnTo>
                  <a:lnTo>
                    <a:pt x="1191" y="428"/>
                  </a:lnTo>
                  <a:lnTo>
                    <a:pt x="1209" y="415"/>
                  </a:lnTo>
                  <a:lnTo>
                    <a:pt x="1230" y="408"/>
                  </a:lnTo>
                  <a:lnTo>
                    <a:pt x="1253" y="403"/>
                  </a:lnTo>
                  <a:lnTo>
                    <a:pt x="1276" y="399"/>
                  </a:lnTo>
                  <a:lnTo>
                    <a:pt x="1276" y="399"/>
                  </a:lnTo>
                  <a:lnTo>
                    <a:pt x="1274" y="390"/>
                  </a:lnTo>
                  <a:lnTo>
                    <a:pt x="1269" y="374"/>
                  </a:lnTo>
                  <a:lnTo>
                    <a:pt x="1253" y="338"/>
                  </a:lnTo>
                  <a:lnTo>
                    <a:pt x="1232" y="301"/>
                  </a:lnTo>
                  <a:lnTo>
                    <a:pt x="1223" y="289"/>
                  </a:lnTo>
                  <a:lnTo>
                    <a:pt x="1216" y="282"/>
                  </a:lnTo>
                  <a:lnTo>
                    <a:pt x="1216" y="282"/>
                  </a:lnTo>
                  <a:lnTo>
                    <a:pt x="1207" y="285"/>
                  </a:lnTo>
                  <a:lnTo>
                    <a:pt x="1195" y="291"/>
                  </a:lnTo>
                  <a:lnTo>
                    <a:pt x="1186" y="294"/>
                  </a:lnTo>
                  <a:lnTo>
                    <a:pt x="1174" y="298"/>
                  </a:lnTo>
                  <a:lnTo>
                    <a:pt x="1174" y="298"/>
                  </a:lnTo>
                  <a:lnTo>
                    <a:pt x="1154" y="301"/>
                  </a:lnTo>
                  <a:lnTo>
                    <a:pt x="1135" y="301"/>
                  </a:lnTo>
                  <a:lnTo>
                    <a:pt x="1119" y="301"/>
                  </a:lnTo>
                  <a:lnTo>
                    <a:pt x="1100" y="298"/>
                  </a:lnTo>
                  <a:lnTo>
                    <a:pt x="1082" y="292"/>
                  </a:lnTo>
                  <a:lnTo>
                    <a:pt x="1066" y="285"/>
                  </a:lnTo>
                  <a:lnTo>
                    <a:pt x="1052" y="276"/>
                  </a:lnTo>
                  <a:lnTo>
                    <a:pt x="1038" y="265"/>
                  </a:lnTo>
                  <a:lnTo>
                    <a:pt x="1038" y="265"/>
                  </a:lnTo>
                  <a:lnTo>
                    <a:pt x="1024" y="247"/>
                  </a:lnTo>
                  <a:lnTo>
                    <a:pt x="1015" y="229"/>
                  </a:lnTo>
                  <a:lnTo>
                    <a:pt x="1010" y="211"/>
                  </a:lnTo>
                  <a:lnTo>
                    <a:pt x="1012" y="189"/>
                  </a:lnTo>
                  <a:lnTo>
                    <a:pt x="1012" y="189"/>
                  </a:lnTo>
                  <a:lnTo>
                    <a:pt x="1015" y="177"/>
                  </a:lnTo>
                  <a:lnTo>
                    <a:pt x="1019" y="166"/>
                  </a:lnTo>
                  <a:lnTo>
                    <a:pt x="1026" y="157"/>
                  </a:lnTo>
                  <a:lnTo>
                    <a:pt x="1033" y="150"/>
                  </a:lnTo>
                  <a:lnTo>
                    <a:pt x="1045" y="139"/>
                  </a:lnTo>
                  <a:lnTo>
                    <a:pt x="1052" y="133"/>
                  </a:lnTo>
                  <a:lnTo>
                    <a:pt x="1054" y="128"/>
                  </a:lnTo>
                  <a:lnTo>
                    <a:pt x="1054" y="128"/>
                  </a:lnTo>
                  <a:lnTo>
                    <a:pt x="1047" y="121"/>
                  </a:lnTo>
                  <a:lnTo>
                    <a:pt x="1033" y="112"/>
                  </a:lnTo>
                  <a:lnTo>
                    <a:pt x="992" y="88"/>
                  </a:lnTo>
                  <a:lnTo>
                    <a:pt x="945" y="68"/>
                  </a:lnTo>
                  <a:lnTo>
                    <a:pt x="929" y="61"/>
                  </a:lnTo>
                  <a:lnTo>
                    <a:pt x="918" y="57"/>
                  </a:lnTo>
                  <a:lnTo>
                    <a:pt x="918" y="57"/>
                  </a:lnTo>
                  <a:lnTo>
                    <a:pt x="908" y="76"/>
                  </a:lnTo>
                  <a:lnTo>
                    <a:pt x="899" y="90"/>
                  </a:lnTo>
                  <a:lnTo>
                    <a:pt x="892" y="95"/>
                  </a:lnTo>
                  <a:lnTo>
                    <a:pt x="885" y="103"/>
                  </a:lnTo>
                  <a:lnTo>
                    <a:pt x="878" y="108"/>
                  </a:lnTo>
                  <a:lnTo>
                    <a:pt x="867" y="113"/>
                  </a:lnTo>
                  <a:lnTo>
                    <a:pt x="867" y="113"/>
                  </a:lnTo>
                  <a:lnTo>
                    <a:pt x="844" y="123"/>
                  </a:lnTo>
                  <a:lnTo>
                    <a:pt x="818" y="128"/>
                  </a:lnTo>
                  <a:lnTo>
                    <a:pt x="807" y="130"/>
                  </a:lnTo>
                  <a:lnTo>
                    <a:pt x="793" y="130"/>
                  </a:lnTo>
                  <a:lnTo>
                    <a:pt x="779" y="128"/>
                  </a:lnTo>
                  <a:lnTo>
                    <a:pt x="767" y="126"/>
                  </a:lnTo>
                  <a:lnTo>
                    <a:pt x="767" y="126"/>
                  </a:lnTo>
                  <a:lnTo>
                    <a:pt x="744" y="119"/>
                  </a:lnTo>
                  <a:lnTo>
                    <a:pt x="726" y="110"/>
                  </a:lnTo>
                  <a:lnTo>
                    <a:pt x="707" y="97"/>
                  </a:lnTo>
                  <a:lnTo>
                    <a:pt x="693" y="83"/>
                  </a:lnTo>
                  <a:lnTo>
                    <a:pt x="693" y="83"/>
                  </a:lnTo>
                  <a:lnTo>
                    <a:pt x="684" y="72"/>
                  </a:lnTo>
                  <a:lnTo>
                    <a:pt x="679" y="63"/>
                  </a:lnTo>
                  <a:lnTo>
                    <a:pt x="677" y="54"/>
                  </a:lnTo>
                  <a:lnTo>
                    <a:pt x="675" y="43"/>
                  </a:lnTo>
                  <a:lnTo>
                    <a:pt x="675" y="25"/>
                  </a:lnTo>
                  <a:lnTo>
                    <a:pt x="675" y="1"/>
                  </a:lnTo>
                  <a:lnTo>
                    <a:pt x="675" y="1"/>
                  </a:lnTo>
                  <a:lnTo>
                    <a:pt x="642" y="0"/>
                  </a:lnTo>
                  <a:lnTo>
                    <a:pt x="594" y="0"/>
                  </a:lnTo>
                  <a:lnTo>
                    <a:pt x="568" y="1"/>
                  </a:lnTo>
                  <a:lnTo>
                    <a:pt x="548" y="3"/>
                  </a:lnTo>
                  <a:lnTo>
                    <a:pt x="529" y="7"/>
                  </a:lnTo>
                  <a:lnTo>
                    <a:pt x="520" y="10"/>
                  </a:lnTo>
                  <a:lnTo>
                    <a:pt x="520" y="10"/>
                  </a:lnTo>
                  <a:lnTo>
                    <a:pt x="522" y="29"/>
                  </a:lnTo>
                  <a:lnTo>
                    <a:pt x="527" y="54"/>
                  </a:lnTo>
                  <a:lnTo>
                    <a:pt x="527" y="54"/>
                  </a:lnTo>
                  <a:lnTo>
                    <a:pt x="525" y="66"/>
                  </a:lnTo>
                  <a:lnTo>
                    <a:pt x="520" y="79"/>
                  </a:lnTo>
                  <a:lnTo>
                    <a:pt x="513" y="92"/>
                  </a:lnTo>
                  <a:lnTo>
                    <a:pt x="504" y="103"/>
                  </a:lnTo>
                  <a:lnTo>
                    <a:pt x="494" y="113"/>
                  </a:lnTo>
                  <a:lnTo>
                    <a:pt x="481" y="123"/>
                  </a:lnTo>
                  <a:lnTo>
                    <a:pt x="464" y="130"/>
                  </a:lnTo>
                  <a:lnTo>
                    <a:pt x="448" y="135"/>
                  </a:lnTo>
                  <a:lnTo>
                    <a:pt x="448" y="135"/>
                  </a:lnTo>
                  <a:lnTo>
                    <a:pt x="427" y="139"/>
                  </a:lnTo>
                  <a:lnTo>
                    <a:pt x="409" y="141"/>
                  </a:lnTo>
                  <a:lnTo>
                    <a:pt x="393" y="139"/>
                  </a:lnTo>
                  <a:lnTo>
                    <a:pt x="377" y="137"/>
                  </a:lnTo>
                  <a:lnTo>
                    <a:pt x="363" y="133"/>
                  </a:lnTo>
                  <a:lnTo>
                    <a:pt x="351" y="130"/>
                  </a:lnTo>
                  <a:lnTo>
                    <a:pt x="340" y="123"/>
                  </a:lnTo>
                  <a:lnTo>
                    <a:pt x="328" y="117"/>
                  </a:lnTo>
                  <a:lnTo>
                    <a:pt x="312" y="103"/>
                  </a:lnTo>
                  <a:lnTo>
                    <a:pt x="300" y="90"/>
                  </a:lnTo>
                  <a:lnTo>
                    <a:pt x="291" y="81"/>
                  </a:lnTo>
                  <a:lnTo>
                    <a:pt x="286" y="77"/>
                  </a:lnTo>
                  <a:lnTo>
                    <a:pt x="286" y="77"/>
                  </a:lnTo>
                  <a:lnTo>
                    <a:pt x="277" y="81"/>
                  </a:lnTo>
                  <a:lnTo>
                    <a:pt x="261" y="88"/>
                  </a:lnTo>
                  <a:lnTo>
                    <a:pt x="224" y="110"/>
                  </a:lnTo>
                  <a:lnTo>
                    <a:pt x="187" y="133"/>
                  </a:lnTo>
                  <a:lnTo>
                    <a:pt x="175" y="144"/>
                  </a:lnTo>
                  <a:lnTo>
                    <a:pt x="168" y="151"/>
                  </a:lnTo>
                  <a:lnTo>
                    <a:pt x="168" y="151"/>
                  </a:lnTo>
                  <a:lnTo>
                    <a:pt x="185" y="166"/>
                  </a:lnTo>
                  <a:lnTo>
                    <a:pt x="198" y="175"/>
                  </a:lnTo>
                  <a:lnTo>
                    <a:pt x="205" y="180"/>
                  </a:lnTo>
                  <a:lnTo>
                    <a:pt x="210" y="188"/>
                  </a:lnTo>
                  <a:lnTo>
                    <a:pt x="217" y="197"/>
                  </a:lnTo>
                  <a:lnTo>
                    <a:pt x="224" y="209"/>
                  </a:lnTo>
                  <a:lnTo>
                    <a:pt x="224" y="209"/>
                  </a:lnTo>
                  <a:lnTo>
                    <a:pt x="226" y="218"/>
                  </a:lnTo>
                  <a:lnTo>
                    <a:pt x="229" y="227"/>
                  </a:lnTo>
                  <a:lnTo>
                    <a:pt x="226" y="245"/>
                  </a:lnTo>
                  <a:lnTo>
                    <a:pt x="222" y="263"/>
                  </a:lnTo>
                  <a:lnTo>
                    <a:pt x="212" y="282"/>
                  </a:lnTo>
                  <a:lnTo>
                    <a:pt x="196" y="298"/>
                  </a:lnTo>
                  <a:lnTo>
                    <a:pt x="180" y="310"/>
                  </a:lnTo>
                  <a:lnTo>
                    <a:pt x="168" y="316"/>
                  </a:lnTo>
                  <a:lnTo>
                    <a:pt x="157" y="319"/>
                  </a:lnTo>
                  <a:lnTo>
                    <a:pt x="145" y="323"/>
                  </a:lnTo>
                  <a:lnTo>
                    <a:pt x="134" y="325"/>
                  </a:lnTo>
                  <a:lnTo>
                    <a:pt x="134" y="325"/>
                  </a:lnTo>
                  <a:lnTo>
                    <a:pt x="111" y="327"/>
                  </a:lnTo>
                  <a:lnTo>
                    <a:pt x="94" y="327"/>
                  </a:lnTo>
                  <a:lnTo>
                    <a:pt x="81" y="325"/>
                  </a:lnTo>
                  <a:lnTo>
                    <a:pt x="67" y="321"/>
                  </a:lnTo>
                  <a:lnTo>
                    <a:pt x="50" y="316"/>
                  </a:lnTo>
                  <a:lnTo>
                    <a:pt x="41" y="312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23" y="338"/>
                  </a:lnTo>
                  <a:lnTo>
                    <a:pt x="11" y="372"/>
                  </a:lnTo>
                  <a:lnTo>
                    <a:pt x="2" y="406"/>
                  </a:lnTo>
                  <a:lnTo>
                    <a:pt x="0" y="41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25" y="430"/>
                  </a:lnTo>
                  <a:lnTo>
                    <a:pt x="46" y="435"/>
                  </a:lnTo>
                  <a:lnTo>
                    <a:pt x="67" y="442"/>
                  </a:lnTo>
                  <a:lnTo>
                    <a:pt x="85" y="451"/>
                  </a:lnTo>
                  <a:lnTo>
                    <a:pt x="101" y="464"/>
                  </a:lnTo>
                  <a:lnTo>
                    <a:pt x="113" y="478"/>
                  </a:lnTo>
                  <a:lnTo>
                    <a:pt x="122" y="493"/>
                  </a:lnTo>
                  <a:lnTo>
                    <a:pt x="129" y="509"/>
                  </a:lnTo>
                  <a:lnTo>
                    <a:pt x="333" y="506"/>
                  </a:lnTo>
                  <a:lnTo>
                    <a:pt x="333" y="506"/>
                  </a:lnTo>
                  <a:lnTo>
                    <a:pt x="335" y="475"/>
                  </a:lnTo>
                  <a:lnTo>
                    <a:pt x="342" y="446"/>
                  </a:lnTo>
                  <a:lnTo>
                    <a:pt x="351" y="419"/>
                  </a:lnTo>
                  <a:lnTo>
                    <a:pt x="367" y="392"/>
                  </a:lnTo>
                  <a:lnTo>
                    <a:pt x="386" y="368"/>
                  </a:lnTo>
                  <a:lnTo>
                    <a:pt x="407" y="347"/>
                  </a:lnTo>
                  <a:lnTo>
                    <a:pt x="432" y="327"/>
                  </a:lnTo>
                  <a:lnTo>
                    <a:pt x="462" y="309"/>
                  </a:lnTo>
                  <a:lnTo>
                    <a:pt x="492" y="294"/>
                  </a:lnTo>
                  <a:lnTo>
                    <a:pt x="525" y="282"/>
                  </a:lnTo>
                  <a:lnTo>
                    <a:pt x="559" y="272"/>
                  </a:lnTo>
                  <a:lnTo>
                    <a:pt x="596" y="267"/>
                  </a:lnTo>
                  <a:lnTo>
                    <a:pt x="636" y="267"/>
                  </a:lnTo>
                  <a:lnTo>
                    <a:pt x="675" y="269"/>
                  </a:lnTo>
                  <a:lnTo>
                    <a:pt x="714" y="274"/>
                  </a:lnTo>
                  <a:lnTo>
                    <a:pt x="753" y="285"/>
                  </a:lnTo>
                  <a:lnTo>
                    <a:pt x="753" y="285"/>
                  </a:lnTo>
                  <a:lnTo>
                    <a:pt x="772" y="292"/>
                  </a:lnTo>
                  <a:lnTo>
                    <a:pt x="793" y="300"/>
                  </a:lnTo>
                  <a:lnTo>
                    <a:pt x="811" y="309"/>
                  </a:lnTo>
                  <a:lnTo>
                    <a:pt x="830" y="319"/>
                  </a:lnTo>
                  <a:lnTo>
                    <a:pt x="846" y="330"/>
                  </a:lnTo>
                  <a:lnTo>
                    <a:pt x="862" y="343"/>
                  </a:lnTo>
                  <a:lnTo>
                    <a:pt x="878" y="356"/>
                  </a:lnTo>
                  <a:lnTo>
                    <a:pt x="892" y="368"/>
                  </a:lnTo>
                  <a:lnTo>
                    <a:pt x="906" y="383"/>
                  </a:lnTo>
                  <a:lnTo>
                    <a:pt x="918" y="399"/>
                  </a:lnTo>
                  <a:lnTo>
                    <a:pt x="929" y="413"/>
                  </a:lnTo>
                  <a:lnTo>
                    <a:pt x="938" y="430"/>
                  </a:lnTo>
                  <a:lnTo>
                    <a:pt x="945" y="446"/>
                  </a:lnTo>
                  <a:lnTo>
                    <a:pt x="950" y="462"/>
                  </a:lnTo>
                  <a:lnTo>
                    <a:pt x="955" y="478"/>
                  </a:lnTo>
                  <a:lnTo>
                    <a:pt x="957" y="497"/>
                  </a:lnTo>
                  <a:lnTo>
                    <a:pt x="957" y="497"/>
                  </a:lnTo>
                  <a:close/>
                  <a:moveTo>
                    <a:pt x="1308" y="489"/>
                  </a:moveTo>
                  <a:lnTo>
                    <a:pt x="1306" y="489"/>
                  </a:lnTo>
                  <a:lnTo>
                    <a:pt x="1308" y="489"/>
                  </a:lnTo>
                  <a:close/>
                </a:path>
              </a:pathLst>
            </a:custGeom>
            <a:solidFill>
              <a:srgbClr val="4F3347"/>
            </a:solidFill>
            <a:ln>
              <a:noFill/>
            </a:ln>
            <a:effectLst>
              <a:outerShdw dist="50800" dir="10800000" algn="ctr" rotWithShape="0">
                <a:srgbClr val="B3B2B2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9656010-2E7A-0309-9A85-96936D2FDE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12" y="4663979"/>
              <a:ext cx="1337688" cy="2018121"/>
            </a:xfrm>
            <a:custGeom>
              <a:avLst/>
              <a:gdLst>
                <a:gd name="T0" fmla="*/ 717 w 990"/>
                <a:gd name="T1" fmla="*/ 509 h 993"/>
                <a:gd name="T2" fmla="*/ 479 w 990"/>
                <a:gd name="T3" fmla="*/ 334 h 993"/>
                <a:gd name="T4" fmla="*/ 192 w 990"/>
                <a:gd name="T5" fmla="*/ 159 h 993"/>
                <a:gd name="T6" fmla="*/ 121 w 990"/>
                <a:gd name="T7" fmla="*/ 175 h 993"/>
                <a:gd name="T8" fmla="*/ 24 w 990"/>
                <a:gd name="T9" fmla="*/ 211 h 993"/>
                <a:gd name="T10" fmla="*/ 3 w 990"/>
                <a:gd name="T11" fmla="*/ 298 h 993"/>
                <a:gd name="T12" fmla="*/ 72 w 990"/>
                <a:gd name="T13" fmla="*/ 357 h 993"/>
                <a:gd name="T14" fmla="*/ 296 w 990"/>
                <a:gd name="T15" fmla="*/ 448 h 993"/>
                <a:gd name="T16" fmla="*/ 983 w 990"/>
                <a:gd name="T17" fmla="*/ 576 h 993"/>
                <a:gd name="T18" fmla="*/ 895 w 990"/>
                <a:gd name="T19" fmla="*/ 654 h 993"/>
                <a:gd name="T20" fmla="*/ 831 w 990"/>
                <a:gd name="T21" fmla="*/ 657 h 993"/>
                <a:gd name="T22" fmla="*/ 757 w 990"/>
                <a:gd name="T23" fmla="*/ 619 h 993"/>
                <a:gd name="T24" fmla="*/ 733 w 990"/>
                <a:gd name="T25" fmla="*/ 516 h 993"/>
                <a:gd name="T26" fmla="*/ 824 w 990"/>
                <a:gd name="T27" fmla="*/ 439 h 993"/>
                <a:gd name="T28" fmla="*/ 886 w 990"/>
                <a:gd name="T29" fmla="*/ 435 h 993"/>
                <a:gd name="T30" fmla="*/ 962 w 990"/>
                <a:gd name="T31" fmla="*/ 473 h 993"/>
                <a:gd name="T32" fmla="*/ 930 w 990"/>
                <a:gd name="T33" fmla="*/ 262 h 993"/>
                <a:gd name="T34" fmla="*/ 900 w 990"/>
                <a:gd name="T35" fmla="*/ 589 h 993"/>
                <a:gd name="T36" fmla="*/ 838 w 990"/>
                <a:gd name="T37" fmla="*/ 601 h 993"/>
                <a:gd name="T38" fmla="*/ 796 w 990"/>
                <a:gd name="T39" fmla="*/ 565 h 993"/>
                <a:gd name="T40" fmla="*/ 807 w 990"/>
                <a:gd name="T41" fmla="*/ 511 h 993"/>
                <a:gd name="T42" fmla="*/ 854 w 990"/>
                <a:gd name="T43" fmla="*/ 489 h 993"/>
                <a:gd name="T44" fmla="*/ 912 w 990"/>
                <a:gd name="T45" fmla="*/ 509 h 993"/>
                <a:gd name="T46" fmla="*/ 923 w 990"/>
                <a:gd name="T47" fmla="*/ 562 h 993"/>
                <a:gd name="T48" fmla="*/ 139 w 990"/>
                <a:gd name="T49" fmla="*/ 356 h 993"/>
                <a:gd name="T50" fmla="*/ 211 w 990"/>
                <a:gd name="T51" fmla="*/ 292 h 993"/>
                <a:gd name="T52" fmla="*/ 306 w 990"/>
                <a:gd name="T53" fmla="*/ 249 h 993"/>
                <a:gd name="T54" fmla="*/ 701 w 990"/>
                <a:gd name="T55" fmla="*/ 827 h 993"/>
                <a:gd name="T56" fmla="*/ 780 w 990"/>
                <a:gd name="T57" fmla="*/ 659 h 993"/>
                <a:gd name="T58" fmla="*/ 720 w 990"/>
                <a:gd name="T59" fmla="*/ 601 h 993"/>
                <a:gd name="T60" fmla="*/ 643 w 990"/>
                <a:gd name="T61" fmla="*/ 117 h 993"/>
                <a:gd name="T62" fmla="*/ 606 w 990"/>
                <a:gd name="T63" fmla="*/ 135 h 993"/>
                <a:gd name="T64" fmla="*/ 616 w 990"/>
                <a:gd name="T65" fmla="*/ 180 h 993"/>
                <a:gd name="T66" fmla="*/ 602 w 990"/>
                <a:gd name="T67" fmla="*/ 209 h 993"/>
                <a:gd name="T68" fmla="*/ 562 w 990"/>
                <a:gd name="T69" fmla="*/ 202 h 993"/>
                <a:gd name="T70" fmla="*/ 532 w 990"/>
                <a:gd name="T71" fmla="*/ 240 h 993"/>
                <a:gd name="T72" fmla="*/ 500 w 990"/>
                <a:gd name="T73" fmla="*/ 253 h 993"/>
                <a:gd name="T74" fmla="*/ 479 w 990"/>
                <a:gd name="T75" fmla="*/ 222 h 993"/>
                <a:gd name="T76" fmla="*/ 426 w 990"/>
                <a:gd name="T77" fmla="*/ 231 h 993"/>
                <a:gd name="T78" fmla="*/ 394 w 990"/>
                <a:gd name="T79" fmla="*/ 220 h 993"/>
                <a:gd name="T80" fmla="*/ 405 w 990"/>
                <a:gd name="T81" fmla="*/ 186 h 993"/>
                <a:gd name="T82" fmla="*/ 363 w 990"/>
                <a:gd name="T83" fmla="*/ 161 h 993"/>
                <a:gd name="T84" fmla="*/ 350 w 990"/>
                <a:gd name="T85" fmla="*/ 133 h 993"/>
                <a:gd name="T86" fmla="*/ 384 w 990"/>
                <a:gd name="T87" fmla="*/ 115 h 993"/>
                <a:gd name="T88" fmla="*/ 377 w 990"/>
                <a:gd name="T89" fmla="*/ 70 h 993"/>
                <a:gd name="T90" fmla="*/ 391 w 990"/>
                <a:gd name="T91" fmla="*/ 41 h 993"/>
                <a:gd name="T92" fmla="*/ 431 w 990"/>
                <a:gd name="T93" fmla="*/ 50 h 993"/>
                <a:gd name="T94" fmla="*/ 461 w 990"/>
                <a:gd name="T95" fmla="*/ 12 h 993"/>
                <a:gd name="T96" fmla="*/ 493 w 990"/>
                <a:gd name="T97" fmla="*/ 0 h 993"/>
                <a:gd name="T98" fmla="*/ 511 w 990"/>
                <a:gd name="T99" fmla="*/ 12 h 993"/>
                <a:gd name="T100" fmla="*/ 560 w 990"/>
                <a:gd name="T101" fmla="*/ 23 h 993"/>
                <a:gd name="T102" fmla="*/ 597 w 990"/>
                <a:gd name="T103" fmla="*/ 30 h 993"/>
                <a:gd name="T104" fmla="*/ 599 w 990"/>
                <a:gd name="T105" fmla="*/ 52 h 993"/>
                <a:gd name="T106" fmla="*/ 622 w 990"/>
                <a:gd name="T107" fmla="*/ 90 h 993"/>
                <a:gd name="T108" fmla="*/ 643 w 990"/>
                <a:gd name="T109" fmla="*/ 117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0" h="993">
                  <a:moveTo>
                    <a:pt x="405" y="484"/>
                  </a:moveTo>
                  <a:lnTo>
                    <a:pt x="417" y="460"/>
                  </a:lnTo>
                  <a:lnTo>
                    <a:pt x="708" y="558"/>
                  </a:lnTo>
                  <a:lnTo>
                    <a:pt x="708" y="558"/>
                  </a:lnTo>
                  <a:lnTo>
                    <a:pt x="710" y="535"/>
                  </a:lnTo>
                  <a:lnTo>
                    <a:pt x="717" y="509"/>
                  </a:lnTo>
                  <a:lnTo>
                    <a:pt x="729" y="488"/>
                  </a:lnTo>
                  <a:lnTo>
                    <a:pt x="745" y="468"/>
                  </a:lnTo>
                  <a:lnTo>
                    <a:pt x="745" y="468"/>
                  </a:lnTo>
                  <a:lnTo>
                    <a:pt x="764" y="450"/>
                  </a:lnTo>
                  <a:lnTo>
                    <a:pt x="787" y="437"/>
                  </a:lnTo>
                  <a:lnTo>
                    <a:pt x="479" y="334"/>
                  </a:lnTo>
                  <a:lnTo>
                    <a:pt x="491" y="309"/>
                  </a:lnTo>
                  <a:lnTo>
                    <a:pt x="384" y="273"/>
                  </a:lnTo>
                  <a:lnTo>
                    <a:pt x="366" y="204"/>
                  </a:lnTo>
                  <a:lnTo>
                    <a:pt x="363" y="204"/>
                  </a:lnTo>
                  <a:lnTo>
                    <a:pt x="363" y="198"/>
                  </a:lnTo>
                  <a:lnTo>
                    <a:pt x="192" y="159"/>
                  </a:lnTo>
                  <a:lnTo>
                    <a:pt x="181" y="195"/>
                  </a:lnTo>
                  <a:lnTo>
                    <a:pt x="181" y="195"/>
                  </a:lnTo>
                  <a:lnTo>
                    <a:pt x="162" y="186"/>
                  </a:lnTo>
                  <a:lnTo>
                    <a:pt x="141" y="179"/>
                  </a:lnTo>
                  <a:lnTo>
                    <a:pt x="141" y="179"/>
                  </a:lnTo>
                  <a:lnTo>
                    <a:pt x="121" y="175"/>
                  </a:lnTo>
                  <a:lnTo>
                    <a:pt x="98" y="175"/>
                  </a:lnTo>
                  <a:lnTo>
                    <a:pt x="77" y="18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40" y="198"/>
                  </a:lnTo>
                  <a:lnTo>
                    <a:pt x="24" y="211"/>
                  </a:lnTo>
                  <a:lnTo>
                    <a:pt x="12" y="227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0" y="262"/>
                  </a:lnTo>
                  <a:lnTo>
                    <a:pt x="0" y="280"/>
                  </a:lnTo>
                  <a:lnTo>
                    <a:pt x="3" y="298"/>
                  </a:lnTo>
                  <a:lnTo>
                    <a:pt x="12" y="316"/>
                  </a:lnTo>
                  <a:lnTo>
                    <a:pt x="12" y="316"/>
                  </a:lnTo>
                  <a:lnTo>
                    <a:pt x="24" y="330"/>
                  </a:lnTo>
                  <a:lnTo>
                    <a:pt x="37" y="341"/>
                  </a:lnTo>
                  <a:lnTo>
                    <a:pt x="54" y="352"/>
                  </a:lnTo>
                  <a:lnTo>
                    <a:pt x="72" y="357"/>
                  </a:lnTo>
                  <a:lnTo>
                    <a:pt x="44" y="388"/>
                  </a:lnTo>
                  <a:lnTo>
                    <a:pt x="190" y="489"/>
                  </a:lnTo>
                  <a:lnTo>
                    <a:pt x="195" y="484"/>
                  </a:lnTo>
                  <a:lnTo>
                    <a:pt x="197" y="488"/>
                  </a:lnTo>
                  <a:lnTo>
                    <a:pt x="296" y="448"/>
                  </a:lnTo>
                  <a:lnTo>
                    <a:pt x="296" y="448"/>
                  </a:lnTo>
                  <a:lnTo>
                    <a:pt x="405" y="484"/>
                  </a:lnTo>
                  <a:close/>
                  <a:moveTo>
                    <a:pt x="990" y="531"/>
                  </a:moveTo>
                  <a:lnTo>
                    <a:pt x="990" y="533"/>
                  </a:lnTo>
                  <a:lnTo>
                    <a:pt x="990" y="533"/>
                  </a:lnTo>
                  <a:lnTo>
                    <a:pt x="990" y="554"/>
                  </a:lnTo>
                  <a:lnTo>
                    <a:pt x="983" y="576"/>
                  </a:lnTo>
                  <a:lnTo>
                    <a:pt x="974" y="598"/>
                  </a:lnTo>
                  <a:lnTo>
                    <a:pt x="960" y="616"/>
                  </a:lnTo>
                  <a:lnTo>
                    <a:pt x="960" y="616"/>
                  </a:lnTo>
                  <a:lnTo>
                    <a:pt x="939" y="632"/>
                  </a:lnTo>
                  <a:lnTo>
                    <a:pt x="918" y="645"/>
                  </a:lnTo>
                  <a:lnTo>
                    <a:pt x="895" y="654"/>
                  </a:lnTo>
                  <a:lnTo>
                    <a:pt x="881" y="656"/>
                  </a:lnTo>
                  <a:lnTo>
                    <a:pt x="870" y="659"/>
                  </a:lnTo>
                  <a:lnTo>
                    <a:pt x="870" y="659"/>
                  </a:lnTo>
                  <a:lnTo>
                    <a:pt x="856" y="659"/>
                  </a:lnTo>
                  <a:lnTo>
                    <a:pt x="844" y="659"/>
                  </a:lnTo>
                  <a:lnTo>
                    <a:pt x="831" y="657"/>
                  </a:lnTo>
                  <a:lnTo>
                    <a:pt x="819" y="656"/>
                  </a:lnTo>
                  <a:lnTo>
                    <a:pt x="796" y="647"/>
                  </a:lnTo>
                  <a:lnTo>
                    <a:pt x="784" y="641"/>
                  </a:lnTo>
                  <a:lnTo>
                    <a:pt x="773" y="636"/>
                  </a:lnTo>
                  <a:lnTo>
                    <a:pt x="773" y="636"/>
                  </a:lnTo>
                  <a:lnTo>
                    <a:pt x="757" y="619"/>
                  </a:lnTo>
                  <a:lnTo>
                    <a:pt x="743" y="601"/>
                  </a:lnTo>
                  <a:lnTo>
                    <a:pt x="733" y="581"/>
                  </a:lnTo>
                  <a:lnTo>
                    <a:pt x="729" y="560"/>
                  </a:lnTo>
                  <a:lnTo>
                    <a:pt x="729" y="560"/>
                  </a:lnTo>
                  <a:lnTo>
                    <a:pt x="729" y="538"/>
                  </a:lnTo>
                  <a:lnTo>
                    <a:pt x="733" y="516"/>
                  </a:lnTo>
                  <a:lnTo>
                    <a:pt x="745" y="497"/>
                  </a:lnTo>
                  <a:lnTo>
                    <a:pt x="759" y="477"/>
                  </a:lnTo>
                  <a:lnTo>
                    <a:pt x="759" y="477"/>
                  </a:lnTo>
                  <a:lnTo>
                    <a:pt x="777" y="460"/>
                  </a:lnTo>
                  <a:lnTo>
                    <a:pt x="798" y="448"/>
                  </a:lnTo>
                  <a:lnTo>
                    <a:pt x="824" y="439"/>
                  </a:lnTo>
                  <a:lnTo>
                    <a:pt x="835" y="437"/>
                  </a:lnTo>
                  <a:lnTo>
                    <a:pt x="849" y="433"/>
                  </a:lnTo>
                  <a:lnTo>
                    <a:pt x="849" y="433"/>
                  </a:lnTo>
                  <a:lnTo>
                    <a:pt x="861" y="433"/>
                  </a:lnTo>
                  <a:lnTo>
                    <a:pt x="875" y="433"/>
                  </a:lnTo>
                  <a:lnTo>
                    <a:pt x="886" y="435"/>
                  </a:lnTo>
                  <a:lnTo>
                    <a:pt x="900" y="437"/>
                  </a:lnTo>
                  <a:lnTo>
                    <a:pt x="923" y="446"/>
                  </a:lnTo>
                  <a:lnTo>
                    <a:pt x="935" y="451"/>
                  </a:lnTo>
                  <a:lnTo>
                    <a:pt x="944" y="457"/>
                  </a:lnTo>
                  <a:lnTo>
                    <a:pt x="944" y="457"/>
                  </a:lnTo>
                  <a:lnTo>
                    <a:pt x="962" y="473"/>
                  </a:lnTo>
                  <a:lnTo>
                    <a:pt x="976" y="489"/>
                  </a:lnTo>
                  <a:lnTo>
                    <a:pt x="986" y="509"/>
                  </a:lnTo>
                  <a:lnTo>
                    <a:pt x="990" y="531"/>
                  </a:lnTo>
                  <a:lnTo>
                    <a:pt x="990" y="531"/>
                  </a:lnTo>
                  <a:close/>
                  <a:moveTo>
                    <a:pt x="916" y="97"/>
                  </a:moveTo>
                  <a:lnTo>
                    <a:pt x="930" y="262"/>
                  </a:lnTo>
                  <a:lnTo>
                    <a:pt x="738" y="282"/>
                  </a:lnTo>
                  <a:lnTo>
                    <a:pt x="724" y="117"/>
                  </a:lnTo>
                  <a:lnTo>
                    <a:pt x="916" y="97"/>
                  </a:lnTo>
                  <a:close/>
                  <a:moveTo>
                    <a:pt x="909" y="581"/>
                  </a:moveTo>
                  <a:lnTo>
                    <a:pt x="909" y="581"/>
                  </a:lnTo>
                  <a:lnTo>
                    <a:pt x="900" y="589"/>
                  </a:lnTo>
                  <a:lnTo>
                    <a:pt x="888" y="596"/>
                  </a:lnTo>
                  <a:lnTo>
                    <a:pt x="877" y="601"/>
                  </a:lnTo>
                  <a:lnTo>
                    <a:pt x="865" y="603"/>
                  </a:lnTo>
                  <a:lnTo>
                    <a:pt x="865" y="603"/>
                  </a:lnTo>
                  <a:lnTo>
                    <a:pt x="851" y="603"/>
                  </a:lnTo>
                  <a:lnTo>
                    <a:pt x="838" y="601"/>
                  </a:lnTo>
                  <a:lnTo>
                    <a:pt x="826" y="598"/>
                  </a:lnTo>
                  <a:lnTo>
                    <a:pt x="817" y="592"/>
                  </a:lnTo>
                  <a:lnTo>
                    <a:pt x="817" y="592"/>
                  </a:lnTo>
                  <a:lnTo>
                    <a:pt x="807" y="583"/>
                  </a:lnTo>
                  <a:lnTo>
                    <a:pt x="801" y="574"/>
                  </a:lnTo>
                  <a:lnTo>
                    <a:pt x="796" y="565"/>
                  </a:lnTo>
                  <a:lnTo>
                    <a:pt x="794" y="553"/>
                  </a:lnTo>
                  <a:lnTo>
                    <a:pt x="794" y="553"/>
                  </a:lnTo>
                  <a:lnTo>
                    <a:pt x="794" y="542"/>
                  </a:lnTo>
                  <a:lnTo>
                    <a:pt x="796" y="531"/>
                  </a:lnTo>
                  <a:lnTo>
                    <a:pt x="801" y="520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17" y="504"/>
                  </a:lnTo>
                  <a:lnTo>
                    <a:pt x="828" y="497"/>
                  </a:lnTo>
                  <a:lnTo>
                    <a:pt x="840" y="491"/>
                  </a:lnTo>
                  <a:lnTo>
                    <a:pt x="854" y="489"/>
                  </a:lnTo>
                  <a:lnTo>
                    <a:pt x="854" y="489"/>
                  </a:lnTo>
                  <a:lnTo>
                    <a:pt x="868" y="489"/>
                  </a:lnTo>
                  <a:lnTo>
                    <a:pt x="879" y="491"/>
                  </a:lnTo>
                  <a:lnTo>
                    <a:pt x="891" y="495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12" y="509"/>
                  </a:lnTo>
                  <a:lnTo>
                    <a:pt x="918" y="518"/>
                  </a:lnTo>
                  <a:lnTo>
                    <a:pt x="923" y="527"/>
                  </a:lnTo>
                  <a:lnTo>
                    <a:pt x="925" y="540"/>
                  </a:lnTo>
                  <a:lnTo>
                    <a:pt x="925" y="540"/>
                  </a:lnTo>
                  <a:lnTo>
                    <a:pt x="925" y="551"/>
                  </a:lnTo>
                  <a:lnTo>
                    <a:pt x="923" y="562"/>
                  </a:lnTo>
                  <a:lnTo>
                    <a:pt x="916" y="572"/>
                  </a:lnTo>
                  <a:lnTo>
                    <a:pt x="909" y="581"/>
                  </a:lnTo>
                  <a:lnTo>
                    <a:pt x="909" y="581"/>
                  </a:lnTo>
                  <a:close/>
                  <a:moveTo>
                    <a:pt x="118" y="361"/>
                  </a:moveTo>
                  <a:lnTo>
                    <a:pt x="118" y="361"/>
                  </a:lnTo>
                  <a:lnTo>
                    <a:pt x="139" y="356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76" y="338"/>
                  </a:lnTo>
                  <a:lnTo>
                    <a:pt x="190" y="325"/>
                  </a:lnTo>
                  <a:lnTo>
                    <a:pt x="204" y="309"/>
                  </a:lnTo>
                  <a:lnTo>
                    <a:pt x="211" y="292"/>
                  </a:lnTo>
                  <a:lnTo>
                    <a:pt x="211" y="292"/>
                  </a:lnTo>
                  <a:lnTo>
                    <a:pt x="215" y="276"/>
                  </a:lnTo>
                  <a:lnTo>
                    <a:pt x="215" y="258"/>
                  </a:lnTo>
                  <a:lnTo>
                    <a:pt x="213" y="242"/>
                  </a:lnTo>
                  <a:lnTo>
                    <a:pt x="206" y="226"/>
                  </a:lnTo>
                  <a:lnTo>
                    <a:pt x="306" y="249"/>
                  </a:lnTo>
                  <a:lnTo>
                    <a:pt x="336" y="366"/>
                  </a:lnTo>
                  <a:lnTo>
                    <a:pt x="204" y="419"/>
                  </a:lnTo>
                  <a:lnTo>
                    <a:pt x="118" y="361"/>
                  </a:lnTo>
                  <a:close/>
                  <a:moveTo>
                    <a:pt x="777" y="950"/>
                  </a:moveTo>
                  <a:lnTo>
                    <a:pt x="766" y="820"/>
                  </a:lnTo>
                  <a:lnTo>
                    <a:pt x="701" y="827"/>
                  </a:lnTo>
                  <a:lnTo>
                    <a:pt x="844" y="677"/>
                  </a:lnTo>
                  <a:lnTo>
                    <a:pt x="840" y="675"/>
                  </a:lnTo>
                  <a:lnTo>
                    <a:pt x="840" y="675"/>
                  </a:lnTo>
                  <a:lnTo>
                    <a:pt x="819" y="672"/>
                  </a:lnTo>
                  <a:lnTo>
                    <a:pt x="798" y="666"/>
                  </a:lnTo>
                  <a:lnTo>
                    <a:pt x="780" y="659"/>
                  </a:lnTo>
                  <a:lnTo>
                    <a:pt x="761" y="648"/>
                  </a:lnTo>
                  <a:lnTo>
                    <a:pt x="761" y="648"/>
                  </a:lnTo>
                  <a:lnTo>
                    <a:pt x="750" y="638"/>
                  </a:lnTo>
                  <a:lnTo>
                    <a:pt x="738" y="627"/>
                  </a:lnTo>
                  <a:lnTo>
                    <a:pt x="729" y="614"/>
                  </a:lnTo>
                  <a:lnTo>
                    <a:pt x="720" y="601"/>
                  </a:lnTo>
                  <a:lnTo>
                    <a:pt x="479" y="851"/>
                  </a:lnTo>
                  <a:lnTo>
                    <a:pt x="361" y="863"/>
                  </a:lnTo>
                  <a:lnTo>
                    <a:pt x="375" y="993"/>
                  </a:lnTo>
                  <a:lnTo>
                    <a:pt x="777" y="950"/>
                  </a:lnTo>
                  <a:close/>
                  <a:moveTo>
                    <a:pt x="643" y="117"/>
                  </a:moveTo>
                  <a:lnTo>
                    <a:pt x="643" y="117"/>
                  </a:lnTo>
                  <a:lnTo>
                    <a:pt x="643" y="123"/>
                  </a:lnTo>
                  <a:lnTo>
                    <a:pt x="639" y="128"/>
                  </a:lnTo>
                  <a:lnTo>
                    <a:pt x="639" y="128"/>
                  </a:lnTo>
                  <a:lnTo>
                    <a:pt x="634" y="132"/>
                  </a:lnTo>
                  <a:lnTo>
                    <a:pt x="627" y="133"/>
                  </a:lnTo>
                  <a:lnTo>
                    <a:pt x="606" y="135"/>
                  </a:lnTo>
                  <a:lnTo>
                    <a:pt x="606" y="135"/>
                  </a:lnTo>
                  <a:lnTo>
                    <a:pt x="604" y="151"/>
                  </a:lnTo>
                  <a:lnTo>
                    <a:pt x="597" y="166"/>
                  </a:lnTo>
                  <a:lnTo>
                    <a:pt x="611" y="177"/>
                  </a:lnTo>
                  <a:lnTo>
                    <a:pt x="611" y="177"/>
                  </a:lnTo>
                  <a:lnTo>
                    <a:pt x="616" y="180"/>
                  </a:lnTo>
                  <a:lnTo>
                    <a:pt x="618" y="186"/>
                  </a:lnTo>
                  <a:lnTo>
                    <a:pt x="618" y="186"/>
                  </a:lnTo>
                  <a:lnTo>
                    <a:pt x="618" y="193"/>
                  </a:lnTo>
                  <a:lnTo>
                    <a:pt x="613" y="197"/>
                  </a:lnTo>
                  <a:lnTo>
                    <a:pt x="602" y="209"/>
                  </a:lnTo>
                  <a:lnTo>
                    <a:pt x="602" y="209"/>
                  </a:lnTo>
                  <a:lnTo>
                    <a:pt x="597" y="213"/>
                  </a:lnTo>
                  <a:lnTo>
                    <a:pt x="590" y="215"/>
                  </a:lnTo>
                  <a:lnTo>
                    <a:pt x="590" y="215"/>
                  </a:lnTo>
                  <a:lnTo>
                    <a:pt x="583" y="215"/>
                  </a:lnTo>
                  <a:lnTo>
                    <a:pt x="579" y="211"/>
                  </a:lnTo>
                  <a:lnTo>
                    <a:pt x="562" y="202"/>
                  </a:lnTo>
                  <a:lnTo>
                    <a:pt x="562" y="202"/>
                  </a:lnTo>
                  <a:lnTo>
                    <a:pt x="548" y="209"/>
                  </a:lnTo>
                  <a:lnTo>
                    <a:pt x="530" y="217"/>
                  </a:lnTo>
                  <a:lnTo>
                    <a:pt x="532" y="233"/>
                  </a:lnTo>
                  <a:lnTo>
                    <a:pt x="532" y="233"/>
                  </a:lnTo>
                  <a:lnTo>
                    <a:pt x="532" y="240"/>
                  </a:lnTo>
                  <a:lnTo>
                    <a:pt x="528" y="244"/>
                  </a:lnTo>
                  <a:lnTo>
                    <a:pt x="528" y="244"/>
                  </a:lnTo>
                  <a:lnTo>
                    <a:pt x="523" y="249"/>
                  </a:lnTo>
                  <a:lnTo>
                    <a:pt x="516" y="251"/>
                  </a:lnTo>
                  <a:lnTo>
                    <a:pt x="500" y="253"/>
                  </a:lnTo>
                  <a:lnTo>
                    <a:pt x="500" y="253"/>
                  </a:lnTo>
                  <a:lnTo>
                    <a:pt x="493" y="251"/>
                  </a:lnTo>
                  <a:lnTo>
                    <a:pt x="486" y="249"/>
                  </a:lnTo>
                  <a:lnTo>
                    <a:pt x="486" y="249"/>
                  </a:lnTo>
                  <a:lnTo>
                    <a:pt x="484" y="244"/>
                  </a:lnTo>
                  <a:lnTo>
                    <a:pt x="481" y="238"/>
                  </a:lnTo>
                  <a:lnTo>
                    <a:pt x="479" y="222"/>
                  </a:lnTo>
                  <a:lnTo>
                    <a:pt x="479" y="222"/>
                  </a:lnTo>
                  <a:lnTo>
                    <a:pt x="463" y="218"/>
                  </a:lnTo>
                  <a:lnTo>
                    <a:pt x="444" y="213"/>
                  </a:lnTo>
                  <a:lnTo>
                    <a:pt x="433" y="227"/>
                  </a:lnTo>
                  <a:lnTo>
                    <a:pt x="433" y="227"/>
                  </a:lnTo>
                  <a:lnTo>
                    <a:pt x="426" y="231"/>
                  </a:lnTo>
                  <a:lnTo>
                    <a:pt x="421" y="233"/>
                  </a:lnTo>
                  <a:lnTo>
                    <a:pt x="421" y="233"/>
                  </a:lnTo>
                  <a:lnTo>
                    <a:pt x="414" y="233"/>
                  </a:lnTo>
                  <a:lnTo>
                    <a:pt x="407" y="229"/>
                  </a:lnTo>
                  <a:lnTo>
                    <a:pt x="394" y="220"/>
                  </a:lnTo>
                  <a:lnTo>
                    <a:pt x="394" y="220"/>
                  </a:lnTo>
                  <a:lnTo>
                    <a:pt x="391" y="217"/>
                  </a:lnTo>
                  <a:lnTo>
                    <a:pt x="389" y="211"/>
                  </a:lnTo>
                  <a:lnTo>
                    <a:pt x="389" y="211"/>
                  </a:lnTo>
                  <a:lnTo>
                    <a:pt x="389" y="206"/>
                  </a:lnTo>
                  <a:lnTo>
                    <a:pt x="394" y="200"/>
                  </a:lnTo>
                  <a:lnTo>
                    <a:pt x="405" y="186"/>
                  </a:lnTo>
                  <a:lnTo>
                    <a:pt x="405" y="186"/>
                  </a:lnTo>
                  <a:lnTo>
                    <a:pt x="396" y="173"/>
                  </a:lnTo>
                  <a:lnTo>
                    <a:pt x="389" y="159"/>
                  </a:lnTo>
                  <a:lnTo>
                    <a:pt x="368" y="161"/>
                  </a:lnTo>
                  <a:lnTo>
                    <a:pt x="368" y="161"/>
                  </a:lnTo>
                  <a:lnTo>
                    <a:pt x="363" y="161"/>
                  </a:lnTo>
                  <a:lnTo>
                    <a:pt x="357" y="159"/>
                  </a:lnTo>
                  <a:lnTo>
                    <a:pt x="357" y="159"/>
                  </a:lnTo>
                  <a:lnTo>
                    <a:pt x="352" y="153"/>
                  </a:lnTo>
                  <a:lnTo>
                    <a:pt x="350" y="148"/>
                  </a:lnTo>
                  <a:lnTo>
                    <a:pt x="350" y="133"/>
                  </a:lnTo>
                  <a:lnTo>
                    <a:pt x="350" y="133"/>
                  </a:lnTo>
                  <a:lnTo>
                    <a:pt x="350" y="128"/>
                  </a:lnTo>
                  <a:lnTo>
                    <a:pt x="354" y="123"/>
                  </a:lnTo>
                  <a:lnTo>
                    <a:pt x="354" y="123"/>
                  </a:lnTo>
                  <a:lnTo>
                    <a:pt x="359" y="119"/>
                  </a:lnTo>
                  <a:lnTo>
                    <a:pt x="366" y="117"/>
                  </a:lnTo>
                  <a:lnTo>
                    <a:pt x="384" y="115"/>
                  </a:lnTo>
                  <a:lnTo>
                    <a:pt x="384" y="115"/>
                  </a:lnTo>
                  <a:lnTo>
                    <a:pt x="389" y="99"/>
                  </a:lnTo>
                  <a:lnTo>
                    <a:pt x="396" y="85"/>
                  </a:lnTo>
                  <a:lnTo>
                    <a:pt x="380" y="74"/>
                  </a:lnTo>
                  <a:lnTo>
                    <a:pt x="380" y="74"/>
                  </a:lnTo>
                  <a:lnTo>
                    <a:pt x="377" y="70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5" y="59"/>
                  </a:lnTo>
                  <a:lnTo>
                    <a:pt x="380" y="54"/>
                  </a:lnTo>
                  <a:lnTo>
                    <a:pt x="391" y="41"/>
                  </a:lnTo>
                  <a:lnTo>
                    <a:pt x="391" y="41"/>
                  </a:lnTo>
                  <a:lnTo>
                    <a:pt x="396" y="38"/>
                  </a:lnTo>
                  <a:lnTo>
                    <a:pt x="403" y="36"/>
                  </a:lnTo>
                  <a:lnTo>
                    <a:pt x="403" y="36"/>
                  </a:lnTo>
                  <a:lnTo>
                    <a:pt x="407" y="36"/>
                  </a:lnTo>
                  <a:lnTo>
                    <a:pt x="414" y="39"/>
                  </a:lnTo>
                  <a:lnTo>
                    <a:pt x="431" y="50"/>
                  </a:lnTo>
                  <a:lnTo>
                    <a:pt x="431" y="50"/>
                  </a:lnTo>
                  <a:lnTo>
                    <a:pt x="444" y="41"/>
                  </a:lnTo>
                  <a:lnTo>
                    <a:pt x="461" y="34"/>
                  </a:lnTo>
                  <a:lnTo>
                    <a:pt x="461" y="18"/>
                  </a:lnTo>
                  <a:lnTo>
                    <a:pt x="461" y="18"/>
                  </a:lnTo>
                  <a:lnTo>
                    <a:pt x="461" y="12"/>
                  </a:lnTo>
                  <a:lnTo>
                    <a:pt x="465" y="7"/>
                  </a:lnTo>
                  <a:lnTo>
                    <a:pt x="465" y="7"/>
                  </a:lnTo>
                  <a:lnTo>
                    <a:pt x="470" y="3"/>
                  </a:lnTo>
                  <a:lnTo>
                    <a:pt x="477" y="2"/>
                  </a:lnTo>
                  <a:lnTo>
                    <a:pt x="477" y="2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05" y="2"/>
                  </a:lnTo>
                  <a:lnTo>
                    <a:pt x="505" y="2"/>
                  </a:lnTo>
                  <a:lnTo>
                    <a:pt x="509" y="7"/>
                  </a:lnTo>
                  <a:lnTo>
                    <a:pt x="511" y="12"/>
                  </a:lnTo>
                  <a:lnTo>
                    <a:pt x="514" y="29"/>
                  </a:lnTo>
                  <a:lnTo>
                    <a:pt x="514" y="29"/>
                  </a:lnTo>
                  <a:lnTo>
                    <a:pt x="530" y="32"/>
                  </a:lnTo>
                  <a:lnTo>
                    <a:pt x="546" y="38"/>
                  </a:lnTo>
                  <a:lnTo>
                    <a:pt x="560" y="23"/>
                  </a:lnTo>
                  <a:lnTo>
                    <a:pt x="560" y="23"/>
                  </a:lnTo>
                  <a:lnTo>
                    <a:pt x="565" y="20"/>
                  </a:lnTo>
                  <a:lnTo>
                    <a:pt x="572" y="18"/>
                  </a:lnTo>
                  <a:lnTo>
                    <a:pt x="572" y="18"/>
                  </a:lnTo>
                  <a:lnTo>
                    <a:pt x="579" y="18"/>
                  </a:lnTo>
                  <a:lnTo>
                    <a:pt x="585" y="21"/>
                  </a:lnTo>
                  <a:lnTo>
                    <a:pt x="597" y="30"/>
                  </a:lnTo>
                  <a:lnTo>
                    <a:pt x="597" y="30"/>
                  </a:lnTo>
                  <a:lnTo>
                    <a:pt x="602" y="34"/>
                  </a:lnTo>
                  <a:lnTo>
                    <a:pt x="604" y="39"/>
                  </a:lnTo>
                  <a:lnTo>
                    <a:pt x="604" y="39"/>
                  </a:lnTo>
                  <a:lnTo>
                    <a:pt x="604" y="47"/>
                  </a:lnTo>
                  <a:lnTo>
                    <a:pt x="599" y="52"/>
                  </a:lnTo>
                  <a:lnTo>
                    <a:pt x="588" y="65"/>
                  </a:lnTo>
                  <a:lnTo>
                    <a:pt x="588" y="65"/>
                  </a:lnTo>
                  <a:lnTo>
                    <a:pt x="597" y="77"/>
                  </a:lnTo>
                  <a:lnTo>
                    <a:pt x="604" y="92"/>
                  </a:lnTo>
                  <a:lnTo>
                    <a:pt x="622" y="90"/>
                  </a:lnTo>
                  <a:lnTo>
                    <a:pt x="622" y="90"/>
                  </a:lnTo>
                  <a:lnTo>
                    <a:pt x="629" y="90"/>
                  </a:lnTo>
                  <a:lnTo>
                    <a:pt x="636" y="92"/>
                  </a:lnTo>
                  <a:lnTo>
                    <a:pt x="636" y="92"/>
                  </a:lnTo>
                  <a:lnTo>
                    <a:pt x="641" y="97"/>
                  </a:lnTo>
                  <a:lnTo>
                    <a:pt x="641" y="103"/>
                  </a:lnTo>
                  <a:lnTo>
                    <a:pt x="643" y="117"/>
                  </a:lnTo>
                  <a:close/>
                </a:path>
              </a:pathLst>
            </a:custGeom>
            <a:solidFill>
              <a:srgbClr val="FED10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E177143-5E18-FE7F-04C6-A6378998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57" y="345527"/>
            <a:ext cx="10025143" cy="3145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Создание моделей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D84B0A-5A4A-28F9-0469-5B879F269D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0" y="152908"/>
            <a:ext cx="1152957" cy="69978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CE9F4652-7675-74E0-2B79-D7685F4C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ЭКОНОМИКО-ПРОМЫШЛЕННЫЙ КОЛЛЕДЖ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B098F520-1082-9E4C-ECD2-46FC0700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560E-F30D-42D5-ABFB-DA9BAE4EBC26}" type="slidenum">
              <a:rPr lang="ru-RU" smtClean="0"/>
              <a:t>9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285B7-75D9-ABE7-E2DD-12EAE9C6EAB8}"/>
              </a:ext>
            </a:extLst>
          </p:cNvPr>
          <p:cNvSpPr txBox="1"/>
          <p:nvPr/>
        </p:nvSpPr>
        <p:spPr>
          <a:xfrm>
            <a:off x="1192673" y="1045316"/>
            <a:ext cx="92372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Создадим модели ко всем таблицам нашей базы данных, для этого поочередно выполняем следующие команды: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make:model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Access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make:model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Bonus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make:model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Fine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make:model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Role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make:model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Status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php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artisan </a:t>
            </a:r>
            <a:r>
              <a:rPr lang="en-US" b="1" dirty="0" err="1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make:model</a:t>
            </a:r>
            <a:r>
              <a:rPr lang="en-US" b="1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User</a:t>
            </a:r>
            <a:endParaRPr lang="ru-RU" b="1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После чего в папке </a:t>
            </a:r>
            <a:r>
              <a:rPr lang="en-US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app/Models </a:t>
            </a:r>
            <a:r>
              <a:rPr lang="ru-RU" dirty="0">
                <a:solidFill>
                  <a:srgbClr val="4F334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появляются следующие файлы:</a:t>
            </a:r>
            <a:endParaRPr lang="en-US" dirty="0">
              <a:solidFill>
                <a:srgbClr val="4F3347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E49BCB-0C8F-1922-2D77-916743C2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71" y="3630639"/>
            <a:ext cx="1747914" cy="2238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85444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1210</Words>
  <Application>Microsoft Office PowerPoint</Application>
  <PresentationFormat>Широкоэкранный</PresentationFormat>
  <Paragraphs>194</Paragraphs>
  <Slides>39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Arial</vt:lpstr>
      <vt:lpstr>Arial Unicode MS</vt:lpstr>
      <vt:lpstr>Calibri</vt:lpstr>
      <vt:lpstr>Calibri Light</vt:lpstr>
      <vt:lpstr>Times New Roman</vt:lpstr>
      <vt:lpstr>Тема Office</vt:lpstr>
      <vt:lpstr>ПРОЕКТИРОВАНИЕ И РАЗРАБОТКА REST API СЕРВЕРА НА ФРЕЙМВОРКЕ LARAVEL И МОБИЛЬНОГО ПРИЛОЖЕНИЯ «САМОКАТ ПРО» ДЛЯ АДМИНИСТРАТОРОВ</vt:lpstr>
      <vt:lpstr>Цель и задачи</vt:lpstr>
      <vt:lpstr>Технологии и программное обеспечение</vt:lpstr>
      <vt:lpstr>Общее описание функционала администратора</vt:lpstr>
      <vt:lpstr>Процесс создания API</vt:lpstr>
      <vt:lpstr>Установка и настройка фреймворка Laravel</vt:lpstr>
      <vt:lpstr>Создание миграций</vt:lpstr>
      <vt:lpstr>Создание исключений</vt:lpstr>
      <vt:lpstr>Создание моделей</vt:lpstr>
      <vt:lpstr>Создание контроллеров</vt:lpstr>
      <vt:lpstr>Маршрутизация</vt:lpstr>
      <vt:lpstr>Автотестирование API</vt:lpstr>
      <vt:lpstr>Автотестирование API (401 Unauthorized)</vt:lpstr>
      <vt:lpstr>Автотестирование API (403 Forbidden)</vt:lpstr>
      <vt:lpstr>Автотестирование API (404 Not Found)</vt:lpstr>
      <vt:lpstr>Автотестирование API (200 OK)</vt:lpstr>
      <vt:lpstr>Автотестирование API (201 Created)</vt:lpstr>
      <vt:lpstr>Разработка мобильного приложения</vt:lpstr>
      <vt:lpstr>Базовые ошибки</vt:lpstr>
      <vt:lpstr>Авторизация</vt:lpstr>
      <vt:lpstr>Главная</vt:lpstr>
      <vt:lpstr>Профиль</vt:lpstr>
      <vt:lpstr>Доступности</vt:lpstr>
      <vt:lpstr>Курьеры</vt:lpstr>
      <vt:lpstr>Регистрация</vt:lpstr>
      <vt:lpstr>Бонусы</vt:lpstr>
      <vt:lpstr>Штрафы</vt:lpstr>
      <vt:lpstr>Редактирование профиля</vt:lpstr>
      <vt:lpstr>Детали доступности</vt:lpstr>
      <vt:lpstr>Частичное подтверждение/отмена доступности</vt:lpstr>
      <vt:lpstr>Курьер</vt:lpstr>
      <vt:lpstr>Редактирование профиля курьера</vt:lpstr>
      <vt:lpstr>Бонус</vt:lpstr>
      <vt:lpstr>Редактирование бонуса</vt:lpstr>
      <vt:lpstr>Создание бонуса</vt:lpstr>
      <vt:lpstr>Назначение штрафа</vt:lpstr>
      <vt:lpstr>Редактирование штрафа</vt:lpstr>
      <vt:lpstr>Создание штрафа</vt:lpstr>
      <vt:lpstr>Благодарю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Рюгин</dc:creator>
  <cp:lastModifiedBy>Алексей Рюгин</cp:lastModifiedBy>
  <cp:revision>2</cp:revision>
  <dcterms:created xsi:type="dcterms:W3CDTF">2025-02-16T18:02:34Z</dcterms:created>
  <dcterms:modified xsi:type="dcterms:W3CDTF">2025-02-16T20:42:21Z</dcterms:modified>
</cp:coreProperties>
</file>