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77" r:id="rId2"/>
    <p:sldId id="360" r:id="rId3"/>
    <p:sldId id="375" r:id="rId4"/>
    <p:sldId id="376" r:id="rId5"/>
    <p:sldId id="392" r:id="rId6"/>
    <p:sldId id="393" r:id="rId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72BD"/>
    <a:srgbClr val="FEF8EA"/>
    <a:srgbClr val="B7ABC8"/>
    <a:srgbClr val="FCE9FF"/>
    <a:srgbClr val="2461CE"/>
    <a:srgbClr val="F7CB14"/>
    <a:srgbClr val="222222"/>
    <a:srgbClr val="0B0B0B"/>
    <a:srgbClr val="242424"/>
    <a:srgbClr val="2525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16" autoAdjust="0"/>
    <p:restoredTop sz="94660"/>
  </p:normalViewPr>
  <p:slideViewPr>
    <p:cSldViewPr snapToGrid="0">
      <p:cViewPr varScale="1">
        <p:scale>
          <a:sx n="70" d="100"/>
          <a:sy n="70" d="100"/>
        </p:scale>
        <p:origin x="690"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302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xmlns="" id="{59230B0E-39ED-45EA-AD95-669D0616B3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4" name="바닥글 개체 틀 3">
            <a:extLst>
              <a:ext uri="{FF2B5EF4-FFF2-40B4-BE49-F238E27FC236}">
                <a16:creationId xmlns:a16="http://schemas.microsoft.com/office/drawing/2014/main" xmlns="" id="{AA82B798-201A-4B14-B1F0-6A660C5C72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xmlns="" id="{EE2F5857-B39B-4284-A086-C6DE2719C9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E3EF34-7656-4396-AEBE-2B554E5E9341}" type="slidenum">
              <a:rPr lang="ko-KR" altLang="en-US" smtClean="0"/>
              <a:t>‹#›</a:t>
            </a:fld>
            <a:endParaRPr lang="ko-KR" altLang="en-US"/>
          </a:p>
        </p:txBody>
      </p:sp>
    </p:spTree>
    <p:extLst>
      <p:ext uri="{BB962C8B-B14F-4D97-AF65-F5344CB8AC3E}">
        <p14:creationId xmlns:p14="http://schemas.microsoft.com/office/powerpoint/2010/main" val="1698782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A49F08-9100-4AF5-BC0A-FC6A093BE3CC}" type="datetimeFigureOut">
              <a:rPr lang="ko-KR" altLang="en-US" smtClean="0"/>
              <a:t>2021-05-21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8FC7D2-309F-4B1D-AF63-DB3D4B544859}" type="slidenum">
              <a:rPr lang="ko-KR" altLang="en-US" smtClean="0"/>
              <a:t>‹#›</a:t>
            </a:fld>
            <a:endParaRPr lang="ko-KR" altLang="en-US"/>
          </a:p>
        </p:txBody>
      </p:sp>
    </p:spTree>
    <p:extLst>
      <p:ext uri="{BB962C8B-B14F-4D97-AF65-F5344CB8AC3E}">
        <p14:creationId xmlns:p14="http://schemas.microsoft.com/office/powerpoint/2010/main" val="37179335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6.png"/><Relationship Id="rId3" Type="http://schemas.openxmlformats.org/officeDocument/2006/relationships/image" Target="../media/image2.svg"/><Relationship Id="rId7" Type="http://schemas.openxmlformats.org/officeDocument/2006/relationships/image" Target="../media/image3.png"/><Relationship Id="rId12"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svg"/><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image" Target="../media/image8.svg"/><Relationship Id="rId4" Type="http://schemas.openxmlformats.org/officeDocument/2006/relationships/hyperlink" Target="http://www.pptmon.com/" TargetMode="External"/><Relationship Id="rId9" Type="http://schemas.openxmlformats.org/officeDocument/2006/relationships/image" Target="../media/image4.png"/><Relationship Id="rId14" Type="http://schemas.openxmlformats.org/officeDocument/2006/relationships/image" Target="../media/image12.sv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21.svg"/><Relationship Id="rId5" Type="http://schemas.openxmlformats.org/officeDocument/2006/relationships/image" Target="../media/image1.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16.svg"/><Relationship Id="rId5" Type="http://schemas.openxmlformats.org/officeDocument/2006/relationships/image" Target="../media/image8.png"/><Relationship Id="rId4" Type="http://schemas.openxmlformats.org/officeDocument/2006/relationships/image" Target="../media/image4.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28.svg"/><Relationship Id="rId5" Type="http://schemas.openxmlformats.org/officeDocument/2006/relationships/image" Target="../media/image12.png"/><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2.png"/><Relationship Id="rId7"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32.svg"/><Relationship Id="rId5" Type="http://schemas.openxmlformats.org/officeDocument/2006/relationships/image" Target="../media/image14.png"/><Relationship Id="rId4" Type="http://schemas.openxmlformats.org/officeDocument/2006/relationships/image" Target="../media/image4.sv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34.svg"/><Relationship Id="rId5" Type="http://schemas.openxmlformats.org/officeDocument/2006/relationships/image" Target="../media/image15.png"/><Relationship Id="rId4" Type="http://schemas.openxmlformats.org/officeDocument/2006/relationships/image" Target="../media/image4.sv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36.svg"/><Relationship Id="rId5" Type="http://schemas.openxmlformats.org/officeDocument/2006/relationships/image" Target="../media/image16.png"/><Relationship Id="rId4" Type="http://schemas.openxmlformats.org/officeDocument/2006/relationships/image" Target="../media/image4.sv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36.svg"/><Relationship Id="rId5" Type="http://schemas.openxmlformats.org/officeDocument/2006/relationships/image" Target="../media/image16.png"/><Relationship Id="rId4" Type="http://schemas.openxmlformats.org/officeDocument/2006/relationships/image" Target="../media/image4.sv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36.svg"/><Relationship Id="rId5" Type="http://schemas.openxmlformats.org/officeDocument/2006/relationships/image" Target="../media/image16.png"/><Relationship Id="rId4" Type="http://schemas.openxmlformats.org/officeDocument/2006/relationships/image" Target="../media/image4.sv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7.png"/><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18.svg"/><Relationship Id="rId5" Type="http://schemas.openxmlformats.org/officeDocument/2006/relationships/image" Target="../media/image9.png"/><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21.svg"/><Relationship Id="rId5" Type="http://schemas.openxmlformats.org/officeDocument/2006/relationships/image" Target="../media/image1.png"/><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23.svg"/><Relationship Id="rId5" Type="http://schemas.openxmlformats.org/officeDocument/2006/relationships/image" Target="../media/image3.png"/><Relationship Id="rId4" Type="http://schemas.openxmlformats.org/officeDocument/2006/relationships/image" Target="../media/image4.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hyperlink" Target="http://www.pptmon.com/" TargetMode="Externa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23.svg"/><Relationship Id="rId5" Type="http://schemas.openxmlformats.org/officeDocument/2006/relationships/image" Target="../media/image3.png"/><Relationship Id="rId4" Type="http://schemas.openxmlformats.org/officeDocument/2006/relationships/image" Target="../media/image4.sv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2.png"/><Relationship Id="rId7"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26.svg"/><Relationship Id="rId5" Type="http://schemas.openxmlformats.org/officeDocument/2006/relationships/image" Target="../media/image11.png"/><Relationship Id="rId4" Type="http://schemas.openxmlformats.org/officeDocument/2006/relationships/image" Target="../media/image4.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PTMON title">
    <p:spTree>
      <p:nvGrpSpPr>
        <p:cNvPr id="1" name=""/>
        <p:cNvGrpSpPr/>
        <p:nvPr/>
      </p:nvGrpSpPr>
      <p:grpSpPr>
        <a:xfrm>
          <a:off x="0" y="0"/>
          <a:ext cx="0" cy="0"/>
          <a:chOff x="0" y="0"/>
          <a:chExt cx="0" cy="0"/>
        </a:xfrm>
      </p:grpSpPr>
      <p:pic>
        <p:nvPicPr>
          <p:cNvPr id="32" name="그래픽 31">
            <a:extLst>
              <a:ext uri="{FF2B5EF4-FFF2-40B4-BE49-F238E27FC236}">
                <a16:creationId xmlns:a16="http://schemas.microsoft.com/office/drawing/2014/main" xmlns="" id="{E2C0D281-A24C-4524-931E-37071C8FDE4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9494623" y="4996891"/>
            <a:ext cx="1695450" cy="1666875"/>
          </a:xfrm>
          <a:prstGeom prst="rect">
            <a:avLst/>
          </a:prstGeom>
        </p:spPr>
      </p:pic>
      <p:pic>
        <p:nvPicPr>
          <p:cNvPr id="4" name="Graphic 3">
            <a:hlinkClick r:id="rId4"/>
            <a:extLst>
              <a:ext uri="{FF2B5EF4-FFF2-40B4-BE49-F238E27FC236}">
                <a16:creationId xmlns:a16="http://schemas.microsoft.com/office/drawing/2014/main" xmlns="" id="{18391A64-485F-424B-B3B2-B1CB6E26B08D}"/>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xmlns=""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4"/>
              </a:rPr>
              <a:t>Presentation template by</a:t>
            </a:r>
            <a:endParaRPr lang="ko-KR" altLang="en-US" sz="1000" u="none" dirty="0">
              <a:latin typeface="Arial" panose="020B0604020202020204" pitchFamily="34" charset="0"/>
              <a:cs typeface="Arial" panose="020B0604020202020204" pitchFamily="34" charset="0"/>
            </a:endParaRPr>
          </a:p>
        </p:txBody>
      </p:sp>
      <p:sp>
        <p:nvSpPr>
          <p:cNvPr id="9" name="타원 8">
            <a:extLst>
              <a:ext uri="{FF2B5EF4-FFF2-40B4-BE49-F238E27FC236}">
                <a16:creationId xmlns:a16="http://schemas.microsoft.com/office/drawing/2014/main" xmlns="" id="{2BDEB3EC-5C33-4BED-9E66-B675BC40A407}"/>
              </a:ext>
            </a:extLst>
          </p:cNvPr>
          <p:cNvSpPr/>
          <p:nvPr userDrawn="1"/>
        </p:nvSpPr>
        <p:spPr>
          <a:xfrm>
            <a:off x="10334560" y="1192956"/>
            <a:ext cx="914400" cy="914400"/>
          </a:xfrm>
          <a:prstGeom prst="ellipse">
            <a:avLst/>
          </a:prstGeom>
          <a:solidFill>
            <a:srgbClr val="7972BD"/>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ko-KR" altLang="en-US"/>
          </a:p>
        </p:txBody>
      </p:sp>
      <p:sp>
        <p:nvSpPr>
          <p:cNvPr id="13" name="원형: 비어 있음 12">
            <a:extLst>
              <a:ext uri="{FF2B5EF4-FFF2-40B4-BE49-F238E27FC236}">
                <a16:creationId xmlns:a16="http://schemas.microsoft.com/office/drawing/2014/main" xmlns="" id="{85DE14C6-EB3B-4063-BB01-D7EF1618C801}"/>
              </a:ext>
            </a:extLst>
          </p:cNvPr>
          <p:cNvSpPr/>
          <p:nvPr userDrawn="1"/>
        </p:nvSpPr>
        <p:spPr>
          <a:xfrm>
            <a:off x="9985247" y="1650156"/>
            <a:ext cx="914400" cy="914400"/>
          </a:xfrm>
          <a:prstGeom prst="donut">
            <a:avLst>
              <a:gd name="adj" fmla="val 4119"/>
            </a:avLst>
          </a:prstGeom>
          <a:solidFill>
            <a:srgbClr val="B7ABC8"/>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sp>
        <p:nvSpPr>
          <p:cNvPr id="14" name="이등변 삼각형 13">
            <a:extLst>
              <a:ext uri="{FF2B5EF4-FFF2-40B4-BE49-F238E27FC236}">
                <a16:creationId xmlns:a16="http://schemas.microsoft.com/office/drawing/2014/main" xmlns="" id="{BAA7C675-C7F1-4D78-80F3-FC3432A6B44A}"/>
              </a:ext>
            </a:extLst>
          </p:cNvPr>
          <p:cNvSpPr/>
          <p:nvPr userDrawn="1"/>
        </p:nvSpPr>
        <p:spPr>
          <a:xfrm>
            <a:off x="10732873" y="5307254"/>
            <a:ext cx="914400" cy="788276"/>
          </a:xfrm>
          <a:prstGeom prst="triangle">
            <a:avLst/>
          </a:prstGeom>
          <a:solidFill>
            <a:srgbClr val="7972BD"/>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sp>
        <p:nvSpPr>
          <p:cNvPr id="16" name="이등변 삼각형 15">
            <a:extLst>
              <a:ext uri="{FF2B5EF4-FFF2-40B4-BE49-F238E27FC236}">
                <a16:creationId xmlns:a16="http://schemas.microsoft.com/office/drawing/2014/main" xmlns="" id="{E48F7A84-6FA9-4CB2-BD9C-C54EFAB4EAF5}"/>
              </a:ext>
            </a:extLst>
          </p:cNvPr>
          <p:cNvSpPr/>
          <p:nvPr userDrawn="1"/>
        </p:nvSpPr>
        <p:spPr>
          <a:xfrm>
            <a:off x="10732873" y="5704973"/>
            <a:ext cx="914400" cy="788276"/>
          </a:xfrm>
          <a:prstGeom prst="triangle">
            <a:avLst/>
          </a:prstGeom>
          <a:noFill/>
          <a:ln w="38100" cap="flat">
            <a:solidFill>
              <a:srgbClr val="B7ABC8"/>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pic>
        <p:nvPicPr>
          <p:cNvPr id="20" name="그래픽 19">
            <a:extLst>
              <a:ext uri="{FF2B5EF4-FFF2-40B4-BE49-F238E27FC236}">
                <a16:creationId xmlns:a16="http://schemas.microsoft.com/office/drawing/2014/main" xmlns="" id="{BF1C9206-B59F-4335-8F6A-2D8E151B844B}"/>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a:off x="11190073" y="2664832"/>
            <a:ext cx="485775" cy="1571625"/>
          </a:xfrm>
          <a:prstGeom prst="rect">
            <a:avLst/>
          </a:prstGeom>
        </p:spPr>
      </p:pic>
      <p:pic>
        <p:nvPicPr>
          <p:cNvPr id="24" name="그래픽 23">
            <a:extLst>
              <a:ext uri="{FF2B5EF4-FFF2-40B4-BE49-F238E27FC236}">
                <a16:creationId xmlns:a16="http://schemas.microsoft.com/office/drawing/2014/main" xmlns="" id="{875ED971-384C-4164-94AD-0E3EA8E064B3}"/>
              </a:ext>
            </a:extLst>
          </p:cNvPr>
          <p:cNvPicPr>
            <a:picLocks noChangeAspect="1"/>
          </p:cNvPicPr>
          <p:nvPr userDrawn="1"/>
        </p:nvPicPr>
        <p:blipFill>
          <a:blip r:embed="rId9">
            <a:extLst>
              <a:ext uri="{96DAC541-7B7A-43D3-8B79-37D633B846F1}">
                <asvg:svgBlip xmlns:asvg="http://schemas.microsoft.com/office/drawing/2016/SVG/main" xmlns="" r:embed="rId10"/>
              </a:ext>
            </a:extLst>
          </a:blip>
          <a:stretch>
            <a:fillRect/>
          </a:stretch>
        </p:blipFill>
        <p:spPr>
          <a:xfrm rot="16200000">
            <a:off x="1217105" y="5276849"/>
            <a:ext cx="400987" cy="2038350"/>
          </a:xfrm>
          <a:prstGeom prst="rect">
            <a:avLst/>
          </a:prstGeom>
        </p:spPr>
      </p:pic>
      <p:pic>
        <p:nvPicPr>
          <p:cNvPr id="25" name="그래픽 24">
            <a:extLst>
              <a:ext uri="{FF2B5EF4-FFF2-40B4-BE49-F238E27FC236}">
                <a16:creationId xmlns:a16="http://schemas.microsoft.com/office/drawing/2014/main" xmlns="" id="{CD4E736A-A752-4816-9DAB-2AB6CBD64F11}"/>
              </a:ext>
            </a:extLst>
          </p:cNvPr>
          <p:cNvPicPr>
            <a:picLocks noChangeAspect="1"/>
          </p:cNvPicPr>
          <p:nvPr userDrawn="1"/>
        </p:nvPicPr>
        <p:blipFill>
          <a:blip r:embed="rId11">
            <a:extLst>
              <a:ext uri="{96DAC541-7B7A-43D3-8B79-37D633B846F1}">
                <asvg:svgBlip xmlns:asvg="http://schemas.microsoft.com/office/drawing/2016/SVG/main" xmlns="" r:embed="rId12"/>
              </a:ext>
            </a:extLst>
          </a:blip>
          <a:stretch>
            <a:fillRect/>
          </a:stretch>
        </p:blipFill>
        <p:spPr>
          <a:xfrm>
            <a:off x="162862" y="0"/>
            <a:ext cx="1472785" cy="1192956"/>
          </a:xfrm>
          <a:prstGeom prst="rect">
            <a:avLst/>
          </a:prstGeom>
        </p:spPr>
      </p:pic>
      <p:pic>
        <p:nvPicPr>
          <p:cNvPr id="26" name="그래픽 25">
            <a:extLst>
              <a:ext uri="{FF2B5EF4-FFF2-40B4-BE49-F238E27FC236}">
                <a16:creationId xmlns:a16="http://schemas.microsoft.com/office/drawing/2014/main" xmlns="" id="{EE7B2605-0643-4CCE-AFD3-D6DE1F3E0626}"/>
              </a:ext>
            </a:extLst>
          </p:cNvPr>
          <p:cNvPicPr>
            <a:picLocks noChangeAspect="1"/>
          </p:cNvPicPr>
          <p:nvPr userDrawn="1"/>
        </p:nvPicPr>
        <p:blipFill>
          <a:blip r:embed="rId13">
            <a:extLst>
              <a:ext uri="{96DAC541-7B7A-43D3-8B79-37D633B846F1}">
                <asvg:svgBlip xmlns:asvg="http://schemas.microsoft.com/office/drawing/2016/SVG/main" xmlns="" r:embed="rId14"/>
              </a:ext>
            </a:extLst>
          </a:blip>
          <a:stretch>
            <a:fillRect/>
          </a:stretch>
        </p:blipFill>
        <p:spPr>
          <a:xfrm>
            <a:off x="10610849" y="266700"/>
            <a:ext cx="1323975" cy="1257300"/>
          </a:xfrm>
          <a:prstGeom prst="rect">
            <a:avLst/>
          </a:prstGeom>
        </p:spPr>
      </p:pic>
      <p:sp>
        <p:nvSpPr>
          <p:cNvPr id="15" name="직사각형 14">
            <a:extLst>
              <a:ext uri="{FF2B5EF4-FFF2-40B4-BE49-F238E27FC236}">
                <a16:creationId xmlns:a16="http://schemas.microsoft.com/office/drawing/2014/main" xmlns="" id="{E624AF26-823E-4969-9E6A-B04F6056C19B}"/>
              </a:ext>
            </a:extLst>
          </p:cNvPr>
          <p:cNvSpPr/>
          <p:nvPr userDrawn="1"/>
        </p:nvSpPr>
        <p:spPr>
          <a:xfrm>
            <a:off x="1107511" y="552866"/>
            <a:ext cx="732422" cy="732422"/>
          </a:xfrm>
          <a:prstGeom prst="rect">
            <a:avLst/>
          </a:prstGeom>
          <a:solidFill>
            <a:srgbClr val="7972BD"/>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dirty="0"/>
          </a:p>
        </p:txBody>
      </p:sp>
      <p:sp>
        <p:nvSpPr>
          <p:cNvPr id="17" name="액자 16">
            <a:extLst>
              <a:ext uri="{FF2B5EF4-FFF2-40B4-BE49-F238E27FC236}">
                <a16:creationId xmlns:a16="http://schemas.microsoft.com/office/drawing/2014/main" xmlns="" id="{F054AE05-B1C3-43B3-9A9B-332A0B0B0FB9}"/>
              </a:ext>
            </a:extLst>
          </p:cNvPr>
          <p:cNvSpPr/>
          <p:nvPr userDrawn="1"/>
        </p:nvSpPr>
        <p:spPr>
          <a:xfrm>
            <a:off x="1384803" y="846662"/>
            <a:ext cx="732422" cy="732422"/>
          </a:xfrm>
          <a:prstGeom prst="frame">
            <a:avLst>
              <a:gd name="adj1" fmla="val 5208"/>
            </a:avLst>
          </a:prstGeom>
          <a:solidFill>
            <a:srgbClr val="B7ABC8"/>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spTree>
    <p:extLst>
      <p:ext uri="{BB962C8B-B14F-4D97-AF65-F5344CB8AC3E}">
        <p14:creationId xmlns:p14="http://schemas.microsoft.com/office/powerpoint/2010/main" val="254948787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xmlns="" id="{18391A64-485F-424B-B3B2-B1CB6E26B08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xmlns=""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5" name="그래픽 4">
            <a:extLst>
              <a:ext uri="{FF2B5EF4-FFF2-40B4-BE49-F238E27FC236}">
                <a16:creationId xmlns:a16="http://schemas.microsoft.com/office/drawing/2014/main" xmlns="" id="{6A75CB7E-845C-4FC7-A4B3-7A2501A80754}"/>
              </a:ext>
            </a:extLst>
          </p:cNvPr>
          <p:cNvPicPr>
            <a:picLocks noChangeAspect="1"/>
          </p:cNvPicPr>
          <p:nvPr userDrawn="1"/>
        </p:nvPicPr>
        <p:blipFill rotWithShape="1">
          <a:blip r:embed="rId5">
            <a:extLst>
              <a:ext uri="{96DAC541-7B7A-43D3-8B79-37D633B846F1}">
                <asvg:svgBlip xmlns:asvg="http://schemas.microsoft.com/office/drawing/2016/SVG/main" xmlns="" r:embed="rId6"/>
              </a:ext>
            </a:extLst>
          </a:blip>
          <a:srcRect l="28226" t="36967"/>
          <a:stretch/>
        </p:blipFill>
        <p:spPr>
          <a:xfrm>
            <a:off x="0" y="0"/>
            <a:ext cx="1051943" cy="908260"/>
          </a:xfrm>
          <a:prstGeom prst="rect">
            <a:avLst/>
          </a:prstGeom>
        </p:spPr>
      </p:pic>
      <p:sp>
        <p:nvSpPr>
          <p:cNvPr id="6" name="이등변 삼각형 5">
            <a:extLst>
              <a:ext uri="{FF2B5EF4-FFF2-40B4-BE49-F238E27FC236}">
                <a16:creationId xmlns:a16="http://schemas.microsoft.com/office/drawing/2014/main" xmlns="" id="{911CE64E-B9CD-41A0-9FF7-046D9459455C}"/>
              </a:ext>
            </a:extLst>
          </p:cNvPr>
          <p:cNvSpPr/>
          <p:nvPr userDrawn="1"/>
        </p:nvSpPr>
        <p:spPr>
          <a:xfrm rot="9000000">
            <a:off x="670747" y="587087"/>
            <a:ext cx="592464" cy="510745"/>
          </a:xfrm>
          <a:prstGeom prst="triangle">
            <a:avLst/>
          </a:prstGeom>
          <a:solidFill>
            <a:srgbClr val="7972BD"/>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sp>
        <p:nvSpPr>
          <p:cNvPr id="7" name="이등변 삼각형 6">
            <a:extLst>
              <a:ext uri="{FF2B5EF4-FFF2-40B4-BE49-F238E27FC236}">
                <a16:creationId xmlns:a16="http://schemas.microsoft.com/office/drawing/2014/main" xmlns="" id="{8E092F1F-8793-46B9-8629-ECE796464EBD}"/>
              </a:ext>
            </a:extLst>
          </p:cNvPr>
          <p:cNvSpPr/>
          <p:nvPr userDrawn="1"/>
        </p:nvSpPr>
        <p:spPr>
          <a:xfrm rot="9000000">
            <a:off x="954229" y="583345"/>
            <a:ext cx="592464" cy="510745"/>
          </a:xfrm>
          <a:prstGeom prst="triangle">
            <a:avLst/>
          </a:prstGeom>
          <a:noFill/>
          <a:ln w="38100" cap="flat">
            <a:solidFill>
              <a:srgbClr val="B7ABC8"/>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pic>
        <p:nvPicPr>
          <p:cNvPr id="8" name="그래픽 7">
            <a:extLst>
              <a:ext uri="{FF2B5EF4-FFF2-40B4-BE49-F238E27FC236}">
                <a16:creationId xmlns:a16="http://schemas.microsoft.com/office/drawing/2014/main" xmlns="" id="{84899CDB-8090-480D-A348-80895AFC9436}"/>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rot="16200000">
            <a:off x="10653205" y="-476250"/>
            <a:ext cx="400987" cy="2038350"/>
          </a:xfrm>
          <a:prstGeom prst="rect">
            <a:avLst/>
          </a:prstGeom>
        </p:spPr>
      </p:pic>
    </p:spTree>
    <p:extLst>
      <p:ext uri="{BB962C8B-B14F-4D97-AF65-F5344CB8AC3E}">
        <p14:creationId xmlns:p14="http://schemas.microsoft.com/office/powerpoint/2010/main" val="376641264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PPTMON slide">
    <p:bg>
      <p:bgPr>
        <a:solidFill>
          <a:srgbClr val="7972BD"/>
        </a:solidFill>
        <a:effectLst/>
      </p:bgPr>
    </p:bg>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xmlns="" id="{18391A64-485F-424B-B3B2-B1CB6E26B08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xmlns=""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5" name="그림 개체 틀 2">
            <a:extLst>
              <a:ext uri="{FF2B5EF4-FFF2-40B4-BE49-F238E27FC236}">
                <a16:creationId xmlns:a16="http://schemas.microsoft.com/office/drawing/2014/main" xmlns="" id="{2B71629A-AEF3-40F3-9FC1-EBB4DE870514}"/>
              </a:ext>
            </a:extLst>
          </p:cNvPr>
          <p:cNvSpPr>
            <a:spLocks noGrp="1"/>
          </p:cNvSpPr>
          <p:nvPr>
            <p:ph type="pic" sz="quarter" idx="12" hasCustomPrompt="1"/>
          </p:nvPr>
        </p:nvSpPr>
        <p:spPr>
          <a:xfrm>
            <a:off x="1086660" y="3314700"/>
            <a:ext cx="3929840" cy="2228042"/>
          </a:xfrm>
          <a:prstGeom prst="rect">
            <a:avLst/>
          </a:prstGeom>
          <a:pattFill prst="pct10">
            <a:fgClr>
              <a:schemeClr val="bg1">
                <a:lumMod val="75000"/>
              </a:schemeClr>
            </a:fgClr>
            <a:bgClr>
              <a:schemeClr val="bg1">
                <a:lumMod val="95000"/>
              </a:schemeClr>
            </a:bgClr>
          </a:pattFill>
        </p:spPr>
        <p:txBody>
          <a:bodyPr anchor="b"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lang="ko-KR" altLang="en-US" sz="14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8" name="이등변 삼각형 7">
            <a:extLst>
              <a:ext uri="{FF2B5EF4-FFF2-40B4-BE49-F238E27FC236}">
                <a16:creationId xmlns:a16="http://schemas.microsoft.com/office/drawing/2014/main" xmlns="" id="{B6FF4BC9-6D9C-4784-B53E-80F3281A58D7}"/>
              </a:ext>
            </a:extLst>
          </p:cNvPr>
          <p:cNvSpPr/>
          <p:nvPr userDrawn="1"/>
        </p:nvSpPr>
        <p:spPr>
          <a:xfrm rot="9000000">
            <a:off x="792666" y="6248229"/>
            <a:ext cx="592464" cy="510745"/>
          </a:xfrm>
          <a:prstGeom prst="triangle">
            <a:avLst/>
          </a:prstGeom>
          <a:solidFill>
            <a:srgbClr val="FEF8EA"/>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sp>
        <p:nvSpPr>
          <p:cNvPr id="9" name="이등변 삼각형 8">
            <a:extLst>
              <a:ext uri="{FF2B5EF4-FFF2-40B4-BE49-F238E27FC236}">
                <a16:creationId xmlns:a16="http://schemas.microsoft.com/office/drawing/2014/main" xmlns="" id="{CEC020FE-D580-4A6C-B4DF-8FAFEA7FA8FC}"/>
              </a:ext>
            </a:extLst>
          </p:cNvPr>
          <p:cNvSpPr/>
          <p:nvPr userDrawn="1"/>
        </p:nvSpPr>
        <p:spPr>
          <a:xfrm rot="9000000">
            <a:off x="1076148" y="6244487"/>
            <a:ext cx="592464" cy="510745"/>
          </a:xfrm>
          <a:prstGeom prst="triangle">
            <a:avLst/>
          </a:prstGeom>
          <a:noFill/>
          <a:ln w="38100" cap="flat">
            <a:solidFill>
              <a:srgbClr val="B7ABC8"/>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pic>
        <p:nvPicPr>
          <p:cNvPr id="10" name="그래픽 9">
            <a:extLst>
              <a:ext uri="{FF2B5EF4-FFF2-40B4-BE49-F238E27FC236}">
                <a16:creationId xmlns:a16="http://schemas.microsoft.com/office/drawing/2014/main" xmlns="" id="{2CEE08F6-4AC3-480E-BC7F-11F02BB39B30}"/>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rot="16200000">
            <a:off x="10653205" y="-476250"/>
            <a:ext cx="400987" cy="2038350"/>
          </a:xfrm>
          <a:prstGeom prst="rect">
            <a:avLst/>
          </a:prstGeom>
        </p:spPr>
      </p:pic>
      <p:pic>
        <p:nvPicPr>
          <p:cNvPr id="11" name="그래픽 10">
            <a:extLst>
              <a:ext uri="{FF2B5EF4-FFF2-40B4-BE49-F238E27FC236}">
                <a16:creationId xmlns:a16="http://schemas.microsoft.com/office/drawing/2014/main" xmlns="" id="{E4B2D0E3-082B-4CFB-9489-2B01C70C1165}"/>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a:off x="38032" y="5542742"/>
            <a:ext cx="1045129" cy="957118"/>
          </a:xfrm>
          <a:prstGeom prst="rect">
            <a:avLst/>
          </a:prstGeom>
        </p:spPr>
      </p:pic>
    </p:spTree>
    <p:extLst>
      <p:ext uri="{BB962C8B-B14F-4D97-AF65-F5344CB8AC3E}">
        <p14:creationId xmlns:p14="http://schemas.microsoft.com/office/powerpoint/2010/main" val="94105350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xmlns="" id="{18391A64-485F-424B-B3B2-B1CB6E26B08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xmlns=""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5" name="그래픽 4">
            <a:extLst>
              <a:ext uri="{FF2B5EF4-FFF2-40B4-BE49-F238E27FC236}">
                <a16:creationId xmlns:a16="http://schemas.microsoft.com/office/drawing/2014/main" xmlns="" id="{232B5A14-07E0-4A3D-97FB-F807F4EBEE3E}"/>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10639297" y="195330"/>
            <a:ext cx="1372914" cy="1257300"/>
          </a:xfrm>
          <a:prstGeom prst="rect">
            <a:avLst/>
          </a:prstGeom>
        </p:spPr>
      </p:pic>
      <p:pic>
        <p:nvPicPr>
          <p:cNvPr id="6" name="그래픽 5">
            <a:extLst>
              <a:ext uri="{FF2B5EF4-FFF2-40B4-BE49-F238E27FC236}">
                <a16:creationId xmlns:a16="http://schemas.microsoft.com/office/drawing/2014/main" xmlns="" id="{A84F1E72-46FD-453E-BCD2-BAC8EA5C5357}"/>
              </a:ext>
            </a:extLst>
          </p:cNvPr>
          <p:cNvPicPr>
            <a:picLocks noChangeAspect="1"/>
          </p:cNvPicPr>
          <p:nvPr userDrawn="1"/>
        </p:nvPicPr>
        <p:blipFill rotWithShape="1">
          <a:blip r:embed="rId5">
            <a:extLst>
              <a:ext uri="{96DAC541-7B7A-43D3-8B79-37D633B846F1}">
                <asvg:svgBlip xmlns:asvg="http://schemas.microsoft.com/office/drawing/2016/SVG/main" xmlns="" r:embed="rId6"/>
              </a:ext>
            </a:extLst>
          </a:blip>
          <a:srcRect l="29841" b="29005"/>
          <a:stretch/>
        </p:blipFill>
        <p:spPr>
          <a:xfrm>
            <a:off x="-1" y="5965374"/>
            <a:ext cx="963211" cy="892626"/>
          </a:xfrm>
          <a:prstGeom prst="rect">
            <a:avLst/>
          </a:prstGeom>
        </p:spPr>
      </p:pic>
      <p:sp>
        <p:nvSpPr>
          <p:cNvPr id="7" name="직사각형 6">
            <a:extLst>
              <a:ext uri="{FF2B5EF4-FFF2-40B4-BE49-F238E27FC236}">
                <a16:creationId xmlns:a16="http://schemas.microsoft.com/office/drawing/2014/main" xmlns="" id="{1580DB8D-F117-4687-881A-66FC409033DA}"/>
              </a:ext>
            </a:extLst>
          </p:cNvPr>
          <p:cNvSpPr/>
          <p:nvPr userDrawn="1"/>
        </p:nvSpPr>
        <p:spPr>
          <a:xfrm flipH="1">
            <a:off x="11423151" y="1320950"/>
            <a:ext cx="589060" cy="589060"/>
          </a:xfrm>
          <a:prstGeom prst="rect">
            <a:avLst/>
          </a:prstGeom>
          <a:solidFill>
            <a:srgbClr val="7972BD"/>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dirty="0"/>
          </a:p>
        </p:txBody>
      </p:sp>
      <p:sp>
        <p:nvSpPr>
          <p:cNvPr id="8" name="액자 7">
            <a:extLst>
              <a:ext uri="{FF2B5EF4-FFF2-40B4-BE49-F238E27FC236}">
                <a16:creationId xmlns:a16="http://schemas.microsoft.com/office/drawing/2014/main" xmlns="" id="{5CDD1511-EB71-452D-9CE9-0ED3BCA518A2}"/>
              </a:ext>
            </a:extLst>
          </p:cNvPr>
          <p:cNvSpPr/>
          <p:nvPr userDrawn="1"/>
        </p:nvSpPr>
        <p:spPr>
          <a:xfrm flipH="1">
            <a:off x="11200135" y="1557240"/>
            <a:ext cx="589060" cy="589060"/>
          </a:xfrm>
          <a:prstGeom prst="frame">
            <a:avLst>
              <a:gd name="adj1" fmla="val 5208"/>
            </a:avLst>
          </a:prstGeom>
          <a:solidFill>
            <a:srgbClr val="B7ABC8"/>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sp>
        <p:nvSpPr>
          <p:cNvPr id="9" name="타원 8">
            <a:extLst>
              <a:ext uri="{FF2B5EF4-FFF2-40B4-BE49-F238E27FC236}">
                <a16:creationId xmlns:a16="http://schemas.microsoft.com/office/drawing/2014/main" xmlns="" id="{667739CD-AD86-4F2D-AA58-8CBEFCDCFF67}"/>
              </a:ext>
            </a:extLst>
          </p:cNvPr>
          <p:cNvSpPr/>
          <p:nvPr userDrawn="1"/>
        </p:nvSpPr>
        <p:spPr>
          <a:xfrm rot="16200000">
            <a:off x="506010" y="5508174"/>
            <a:ext cx="914400" cy="914400"/>
          </a:xfrm>
          <a:prstGeom prst="ellipse">
            <a:avLst/>
          </a:prstGeom>
          <a:solidFill>
            <a:srgbClr val="7972BD"/>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ko-KR" altLang="en-US"/>
          </a:p>
        </p:txBody>
      </p:sp>
      <p:sp>
        <p:nvSpPr>
          <p:cNvPr id="10" name="원형: 비어 있음 9">
            <a:extLst>
              <a:ext uri="{FF2B5EF4-FFF2-40B4-BE49-F238E27FC236}">
                <a16:creationId xmlns:a16="http://schemas.microsoft.com/office/drawing/2014/main" xmlns="" id="{E7F2517F-229D-4E3B-9FE8-FA6FE65CF290}"/>
              </a:ext>
            </a:extLst>
          </p:cNvPr>
          <p:cNvSpPr/>
          <p:nvPr userDrawn="1"/>
        </p:nvSpPr>
        <p:spPr>
          <a:xfrm rot="16200000">
            <a:off x="836211" y="5050974"/>
            <a:ext cx="914400" cy="914400"/>
          </a:xfrm>
          <a:prstGeom prst="donut">
            <a:avLst>
              <a:gd name="adj" fmla="val 4119"/>
            </a:avLst>
          </a:prstGeom>
          <a:solidFill>
            <a:srgbClr val="B7ABC8"/>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spTree>
    <p:extLst>
      <p:ext uri="{BB962C8B-B14F-4D97-AF65-F5344CB8AC3E}">
        <p14:creationId xmlns:p14="http://schemas.microsoft.com/office/powerpoint/2010/main" val="298586928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xmlns="" id="{18391A64-485F-424B-B3B2-B1CB6E26B08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xmlns=""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5" name="이등변 삼각형 4">
            <a:extLst>
              <a:ext uri="{FF2B5EF4-FFF2-40B4-BE49-F238E27FC236}">
                <a16:creationId xmlns:a16="http://schemas.microsoft.com/office/drawing/2014/main" xmlns="" id="{B1A19AE2-6CC5-40D4-A7FB-32FB85FC5F35}"/>
              </a:ext>
            </a:extLst>
          </p:cNvPr>
          <p:cNvSpPr/>
          <p:nvPr userDrawn="1"/>
        </p:nvSpPr>
        <p:spPr>
          <a:xfrm rot="9000000">
            <a:off x="792666" y="6248229"/>
            <a:ext cx="592464" cy="510745"/>
          </a:xfrm>
          <a:prstGeom prst="triangle">
            <a:avLst/>
          </a:prstGeom>
          <a:solidFill>
            <a:srgbClr val="7972BD"/>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sp>
        <p:nvSpPr>
          <p:cNvPr id="6" name="이등변 삼각형 5">
            <a:extLst>
              <a:ext uri="{FF2B5EF4-FFF2-40B4-BE49-F238E27FC236}">
                <a16:creationId xmlns:a16="http://schemas.microsoft.com/office/drawing/2014/main" xmlns="" id="{D0BDBA9F-8400-4695-873E-89B8D2C76D9D}"/>
              </a:ext>
            </a:extLst>
          </p:cNvPr>
          <p:cNvSpPr/>
          <p:nvPr userDrawn="1"/>
        </p:nvSpPr>
        <p:spPr>
          <a:xfrm rot="9000000">
            <a:off x="1076148" y="6244487"/>
            <a:ext cx="592464" cy="510745"/>
          </a:xfrm>
          <a:prstGeom prst="triangle">
            <a:avLst/>
          </a:prstGeom>
          <a:noFill/>
          <a:ln w="38100" cap="flat">
            <a:solidFill>
              <a:srgbClr val="B7ABC8"/>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pic>
        <p:nvPicPr>
          <p:cNvPr id="7" name="그래픽 6">
            <a:extLst>
              <a:ext uri="{FF2B5EF4-FFF2-40B4-BE49-F238E27FC236}">
                <a16:creationId xmlns:a16="http://schemas.microsoft.com/office/drawing/2014/main" xmlns="" id="{D1631CEC-BAAC-44B6-9B2C-04ACD5465B67}"/>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rot="16200000">
            <a:off x="10653205" y="-476250"/>
            <a:ext cx="400987" cy="2038350"/>
          </a:xfrm>
          <a:prstGeom prst="rect">
            <a:avLst/>
          </a:prstGeom>
        </p:spPr>
      </p:pic>
      <p:pic>
        <p:nvPicPr>
          <p:cNvPr id="8" name="그래픽 7">
            <a:extLst>
              <a:ext uri="{FF2B5EF4-FFF2-40B4-BE49-F238E27FC236}">
                <a16:creationId xmlns:a16="http://schemas.microsoft.com/office/drawing/2014/main" xmlns="" id="{D8E05681-FE55-4742-B942-4B5FAA1001C5}"/>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a:off x="38032" y="5542742"/>
            <a:ext cx="1045129" cy="957118"/>
          </a:xfrm>
          <a:prstGeom prst="rect">
            <a:avLst/>
          </a:prstGeom>
        </p:spPr>
      </p:pic>
    </p:spTree>
    <p:extLst>
      <p:ext uri="{BB962C8B-B14F-4D97-AF65-F5344CB8AC3E}">
        <p14:creationId xmlns:p14="http://schemas.microsoft.com/office/powerpoint/2010/main" val="243902397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xmlns="" id="{18391A64-485F-424B-B3B2-B1CB6E26B08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xmlns=""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6" name="그림 개체 틀 4">
            <a:extLst>
              <a:ext uri="{FF2B5EF4-FFF2-40B4-BE49-F238E27FC236}">
                <a16:creationId xmlns:a16="http://schemas.microsoft.com/office/drawing/2014/main" xmlns="" id="{1799B2D4-CDCA-4B5F-8222-DC0A57D8C470}"/>
              </a:ext>
            </a:extLst>
          </p:cNvPr>
          <p:cNvSpPr>
            <a:spLocks noGrp="1"/>
          </p:cNvSpPr>
          <p:nvPr>
            <p:ph type="pic" sz="quarter" idx="10" hasCustomPrompt="1"/>
          </p:nvPr>
        </p:nvSpPr>
        <p:spPr>
          <a:xfrm>
            <a:off x="1738883" y="1893366"/>
            <a:ext cx="3228740" cy="3239006"/>
          </a:xfrm>
          <a:prstGeom prst="ellipse">
            <a:avLst/>
          </a:prstGeom>
          <a:pattFill prst="pct10">
            <a:fgClr>
              <a:schemeClr val="bg1">
                <a:lumMod val="75000"/>
              </a:schemeClr>
            </a:fgClr>
            <a:bgClr>
              <a:schemeClr val="bg1">
                <a:lumMod val="95000"/>
              </a:schemeClr>
            </a:bgClr>
          </a:pattFill>
        </p:spPr>
        <p:txBody>
          <a:bodyPr wrap="square" lIns="90000" tIns="828000" anchor="ctr"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1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pic>
        <p:nvPicPr>
          <p:cNvPr id="2" name="그래픽 1">
            <a:extLst>
              <a:ext uri="{FF2B5EF4-FFF2-40B4-BE49-F238E27FC236}">
                <a16:creationId xmlns:a16="http://schemas.microsoft.com/office/drawing/2014/main" xmlns="" id="{58BA75D8-08B4-4ACE-B65F-A94D60CD590A}"/>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657116" y="794657"/>
            <a:ext cx="108000" cy="1728000"/>
          </a:xfrm>
          <a:prstGeom prst="rect">
            <a:avLst/>
          </a:prstGeom>
        </p:spPr>
      </p:pic>
      <p:pic>
        <p:nvPicPr>
          <p:cNvPr id="7" name="그래픽 6">
            <a:extLst>
              <a:ext uri="{FF2B5EF4-FFF2-40B4-BE49-F238E27FC236}">
                <a16:creationId xmlns:a16="http://schemas.microsoft.com/office/drawing/2014/main" xmlns="" id="{1B1A8278-ACD8-4A7F-87FD-917C9370E018}"/>
              </a:ext>
            </a:extLst>
          </p:cNvPr>
          <p:cNvPicPr>
            <a:picLocks noChangeAspect="1"/>
          </p:cNvPicPr>
          <p:nvPr userDrawn="1"/>
        </p:nvPicPr>
        <p:blipFill rotWithShape="1">
          <a:blip r:embed="rId7">
            <a:extLst>
              <a:ext uri="{96DAC541-7B7A-43D3-8B79-37D633B846F1}">
                <asvg:svgBlip xmlns:asvg="http://schemas.microsoft.com/office/drawing/2016/SVG/main" xmlns="" r:embed="rId8"/>
              </a:ext>
            </a:extLst>
          </a:blip>
          <a:srcRect b="50000"/>
          <a:stretch/>
        </p:blipFill>
        <p:spPr>
          <a:xfrm>
            <a:off x="10293757" y="6024563"/>
            <a:ext cx="1695450" cy="833438"/>
          </a:xfrm>
          <a:prstGeom prst="rect">
            <a:avLst/>
          </a:prstGeom>
        </p:spPr>
      </p:pic>
      <p:sp>
        <p:nvSpPr>
          <p:cNvPr id="8" name="이등변 삼각형 7">
            <a:extLst>
              <a:ext uri="{FF2B5EF4-FFF2-40B4-BE49-F238E27FC236}">
                <a16:creationId xmlns:a16="http://schemas.microsoft.com/office/drawing/2014/main" xmlns="" id="{94ED4A54-8DA5-46BE-839F-6F5DE50277ED}"/>
              </a:ext>
            </a:extLst>
          </p:cNvPr>
          <p:cNvSpPr/>
          <p:nvPr userDrawn="1"/>
        </p:nvSpPr>
        <p:spPr>
          <a:xfrm rot="9000000">
            <a:off x="11238652" y="326399"/>
            <a:ext cx="592464" cy="510745"/>
          </a:xfrm>
          <a:prstGeom prst="triangle">
            <a:avLst/>
          </a:prstGeom>
          <a:solidFill>
            <a:srgbClr val="7972BD"/>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sp>
        <p:nvSpPr>
          <p:cNvPr id="9" name="이등변 삼각형 8">
            <a:extLst>
              <a:ext uri="{FF2B5EF4-FFF2-40B4-BE49-F238E27FC236}">
                <a16:creationId xmlns:a16="http://schemas.microsoft.com/office/drawing/2014/main" xmlns="" id="{E0846AD4-DDE0-48AD-A55C-556AB46A96FA}"/>
              </a:ext>
            </a:extLst>
          </p:cNvPr>
          <p:cNvSpPr/>
          <p:nvPr userDrawn="1"/>
        </p:nvSpPr>
        <p:spPr>
          <a:xfrm rot="9000000">
            <a:off x="11522134" y="322657"/>
            <a:ext cx="592464" cy="510745"/>
          </a:xfrm>
          <a:prstGeom prst="triangle">
            <a:avLst/>
          </a:prstGeom>
          <a:noFill/>
          <a:ln w="38100" cap="flat">
            <a:solidFill>
              <a:srgbClr val="B7ABC8"/>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spTree>
    <p:extLst>
      <p:ext uri="{BB962C8B-B14F-4D97-AF65-F5344CB8AC3E}">
        <p14:creationId xmlns:p14="http://schemas.microsoft.com/office/powerpoint/2010/main" val="204010643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xmlns="" id="{18391A64-485F-424B-B3B2-B1CB6E26B08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xmlns=""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5" name="그림 개체 틀 4">
            <a:extLst>
              <a:ext uri="{FF2B5EF4-FFF2-40B4-BE49-F238E27FC236}">
                <a16:creationId xmlns:a16="http://schemas.microsoft.com/office/drawing/2014/main" xmlns="" id="{647CF8BC-5091-4264-8AC1-489220CCAE23}"/>
              </a:ext>
            </a:extLst>
          </p:cNvPr>
          <p:cNvSpPr>
            <a:spLocks noGrp="1"/>
          </p:cNvSpPr>
          <p:nvPr>
            <p:ph type="pic" sz="quarter" idx="10" hasCustomPrompt="1"/>
          </p:nvPr>
        </p:nvSpPr>
        <p:spPr>
          <a:xfrm>
            <a:off x="540249" y="564247"/>
            <a:ext cx="4431801" cy="5729506"/>
          </a:xfrm>
          <a:prstGeom prst="rect">
            <a:avLst/>
          </a:prstGeom>
          <a:pattFill prst="pct10">
            <a:fgClr>
              <a:schemeClr val="bg1">
                <a:lumMod val="75000"/>
              </a:schemeClr>
            </a:fgClr>
            <a:bgClr>
              <a:schemeClr val="bg1">
                <a:lumMod val="95000"/>
              </a:schemeClr>
            </a:bgClr>
          </a:pattFill>
        </p:spPr>
        <p:txBody>
          <a:bodyPr wrap="square" lIns="90000" tIns="828000" anchor="ctr"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1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pic>
        <p:nvPicPr>
          <p:cNvPr id="7" name="그래픽 6">
            <a:extLst>
              <a:ext uri="{FF2B5EF4-FFF2-40B4-BE49-F238E27FC236}">
                <a16:creationId xmlns:a16="http://schemas.microsoft.com/office/drawing/2014/main" xmlns="" id="{B8DD9B68-E162-4845-83B9-9E3259CC2361}"/>
              </a:ext>
            </a:extLst>
          </p:cNvPr>
          <p:cNvPicPr>
            <a:picLocks noChangeAspect="1"/>
          </p:cNvPicPr>
          <p:nvPr userDrawn="1"/>
        </p:nvPicPr>
        <p:blipFill rotWithShape="1">
          <a:blip r:embed="rId5">
            <a:extLst>
              <a:ext uri="{96DAC541-7B7A-43D3-8B79-37D633B846F1}">
                <asvg:svgBlip xmlns:asvg="http://schemas.microsoft.com/office/drawing/2016/SVG/main" xmlns="" r:embed="rId6"/>
              </a:ext>
            </a:extLst>
          </a:blip>
          <a:srcRect r="24898" b="20227"/>
          <a:stretch/>
        </p:blipFill>
        <p:spPr>
          <a:xfrm>
            <a:off x="11328447" y="5945707"/>
            <a:ext cx="863553" cy="912293"/>
          </a:xfrm>
          <a:prstGeom prst="rect">
            <a:avLst/>
          </a:prstGeom>
        </p:spPr>
      </p:pic>
      <p:pic>
        <p:nvPicPr>
          <p:cNvPr id="8" name="그래픽 7">
            <a:extLst>
              <a:ext uri="{FF2B5EF4-FFF2-40B4-BE49-F238E27FC236}">
                <a16:creationId xmlns:a16="http://schemas.microsoft.com/office/drawing/2014/main" xmlns="" id="{562E7552-B277-4F99-AF90-9A831AB1D484}"/>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a:off x="10499597" y="296930"/>
            <a:ext cx="1372914" cy="1257300"/>
          </a:xfrm>
          <a:prstGeom prst="rect">
            <a:avLst/>
          </a:prstGeom>
        </p:spPr>
      </p:pic>
    </p:spTree>
    <p:extLst>
      <p:ext uri="{BB962C8B-B14F-4D97-AF65-F5344CB8AC3E}">
        <p14:creationId xmlns:p14="http://schemas.microsoft.com/office/powerpoint/2010/main" val="89918463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xmlns="" id="{18391A64-485F-424B-B3B2-B1CB6E26B08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xmlns=""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래픽 5">
            <a:extLst>
              <a:ext uri="{FF2B5EF4-FFF2-40B4-BE49-F238E27FC236}">
                <a16:creationId xmlns:a16="http://schemas.microsoft.com/office/drawing/2014/main" xmlns="" id="{D3809510-3BBF-493A-8513-76688F530A85}"/>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10884693" y="264493"/>
            <a:ext cx="1057275" cy="1057275"/>
          </a:xfrm>
          <a:prstGeom prst="rect">
            <a:avLst/>
          </a:prstGeom>
        </p:spPr>
      </p:pic>
      <p:pic>
        <p:nvPicPr>
          <p:cNvPr id="8" name="그래픽 7">
            <a:extLst>
              <a:ext uri="{FF2B5EF4-FFF2-40B4-BE49-F238E27FC236}">
                <a16:creationId xmlns:a16="http://schemas.microsoft.com/office/drawing/2014/main" xmlns="" id="{F86678CC-9CF6-4AA1-9D69-077DF8DD902E}"/>
              </a:ext>
            </a:extLst>
          </p:cNvPr>
          <p:cNvPicPr>
            <a:picLocks noChangeAspect="1"/>
          </p:cNvPicPr>
          <p:nvPr userDrawn="1"/>
        </p:nvPicPr>
        <p:blipFill rotWithShape="1">
          <a:blip r:embed="rId7">
            <a:extLst>
              <a:ext uri="{96DAC541-7B7A-43D3-8B79-37D633B846F1}">
                <asvg:svgBlip xmlns:asvg="http://schemas.microsoft.com/office/drawing/2016/SVG/main" xmlns="" r:embed="rId8"/>
              </a:ext>
            </a:extLst>
          </a:blip>
          <a:srcRect b="50000"/>
          <a:stretch/>
        </p:blipFill>
        <p:spPr>
          <a:xfrm>
            <a:off x="10266337" y="6377213"/>
            <a:ext cx="966800" cy="480787"/>
          </a:xfrm>
          <a:prstGeom prst="rect">
            <a:avLst/>
          </a:prstGeom>
        </p:spPr>
      </p:pic>
      <p:sp>
        <p:nvSpPr>
          <p:cNvPr id="9" name="그림 개체 틀 7">
            <a:extLst>
              <a:ext uri="{FF2B5EF4-FFF2-40B4-BE49-F238E27FC236}">
                <a16:creationId xmlns:a16="http://schemas.microsoft.com/office/drawing/2014/main" xmlns="" id="{5E2AC28B-590B-4190-834C-1603B62FFDC3}"/>
              </a:ext>
            </a:extLst>
          </p:cNvPr>
          <p:cNvSpPr>
            <a:spLocks noGrp="1"/>
          </p:cNvSpPr>
          <p:nvPr>
            <p:ph type="pic" sz="quarter" idx="11" hasCustomPrompt="1"/>
          </p:nvPr>
        </p:nvSpPr>
        <p:spPr>
          <a:xfrm>
            <a:off x="1175574" y="2142445"/>
            <a:ext cx="1959655" cy="3896405"/>
          </a:xfrm>
          <a:prstGeom prst="rect">
            <a:avLst/>
          </a:prstGeom>
          <a:pattFill prst="pct10">
            <a:fgClr>
              <a:schemeClr val="bg1">
                <a:lumMod val="75000"/>
              </a:schemeClr>
            </a:fgClr>
            <a:bgClr>
              <a:schemeClr val="bg1">
                <a:lumMod val="95000"/>
              </a:schemeClr>
            </a:bgClr>
          </a:pattFill>
        </p:spPr>
        <p:txBody>
          <a:bodyPr tIns="828000" anchor="ctr" anchorCtr="1"/>
          <a:lstStyle>
            <a:lvl1pPr>
              <a:defRPr lang="ko-KR" altLang="en-US" sz="1400"/>
            </a:lvl1pPr>
          </a:lstStyle>
          <a:p>
            <a:r>
              <a:rPr lang="en-US" altLang="ko-KR" dirty="0"/>
              <a:t>Click icon to add picture</a:t>
            </a:r>
            <a:endParaRPr lang="ko-KR" altLang="en-US" dirty="0"/>
          </a:p>
        </p:txBody>
      </p:sp>
      <p:sp>
        <p:nvSpPr>
          <p:cNvPr id="10" name="그림 개체 틀 7">
            <a:extLst>
              <a:ext uri="{FF2B5EF4-FFF2-40B4-BE49-F238E27FC236}">
                <a16:creationId xmlns:a16="http://schemas.microsoft.com/office/drawing/2014/main" xmlns="" id="{F621343B-C7FB-4AD2-9F67-B27F2866F267}"/>
              </a:ext>
            </a:extLst>
          </p:cNvPr>
          <p:cNvSpPr>
            <a:spLocks noGrp="1"/>
          </p:cNvSpPr>
          <p:nvPr>
            <p:ph type="pic" sz="quarter" idx="12" hasCustomPrompt="1"/>
          </p:nvPr>
        </p:nvSpPr>
        <p:spPr>
          <a:xfrm>
            <a:off x="3977627" y="2142445"/>
            <a:ext cx="1959655" cy="3896405"/>
          </a:xfrm>
          <a:prstGeom prst="rect">
            <a:avLst/>
          </a:prstGeom>
          <a:pattFill prst="pct10">
            <a:fgClr>
              <a:schemeClr val="bg1">
                <a:lumMod val="75000"/>
              </a:schemeClr>
            </a:fgClr>
            <a:bgClr>
              <a:schemeClr val="bg1">
                <a:lumMod val="95000"/>
              </a:schemeClr>
            </a:bgClr>
          </a:pattFill>
        </p:spPr>
        <p:txBody>
          <a:bodyPr tIns="828000" anchor="ctr" anchorCtr="1"/>
          <a:lstStyle>
            <a:lvl1pPr>
              <a:defRPr lang="ko-KR" altLang="en-US"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166218749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xmlns="" id="{18391A64-485F-424B-B3B2-B1CB6E26B08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xmlns=""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래픽 5">
            <a:extLst>
              <a:ext uri="{FF2B5EF4-FFF2-40B4-BE49-F238E27FC236}">
                <a16:creationId xmlns:a16="http://schemas.microsoft.com/office/drawing/2014/main" xmlns="" id="{0D3A6BA7-C879-44F8-B0BC-9948D4E5AB8E}"/>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10884693" y="264493"/>
            <a:ext cx="1057275" cy="1057275"/>
          </a:xfrm>
          <a:prstGeom prst="rect">
            <a:avLst/>
          </a:prstGeom>
        </p:spPr>
      </p:pic>
      <p:pic>
        <p:nvPicPr>
          <p:cNvPr id="7" name="그래픽 6">
            <a:extLst>
              <a:ext uri="{FF2B5EF4-FFF2-40B4-BE49-F238E27FC236}">
                <a16:creationId xmlns:a16="http://schemas.microsoft.com/office/drawing/2014/main" xmlns="" id="{5E4F5E78-3B1A-4854-92D6-B1EB1FC5648E}"/>
              </a:ext>
            </a:extLst>
          </p:cNvPr>
          <p:cNvPicPr>
            <a:picLocks noChangeAspect="1"/>
          </p:cNvPicPr>
          <p:nvPr userDrawn="1"/>
        </p:nvPicPr>
        <p:blipFill rotWithShape="1">
          <a:blip r:embed="rId7">
            <a:extLst>
              <a:ext uri="{96DAC541-7B7A-43D3-8B79-37D633B846F1}">
                <asvg:svgBlip xmlns:asvg="http://schemas.microsoft.com/office/drawing/2016/SVG/main" xmlns="" r:embed="rId8"/>
              </a:ext>
            </a:extLst>
          </a:blip>
          <a:srcRect b="50000"/>
          <a:stretch/>
        </p:blipFill>
        <p:spPr>
          <a:xfrm>
            <a:off x="10266337" y="6377213"/>
            <a:ext cx="966800" cy="480787"/>
          </a:xfrm>
          <a:prstGeom prst="rect">
            <a:avLst/>
          </a:prstGeom>
        </p:spPr>
      </p:pic>
      <p:sp>
        <p:nvSpPr>
          <p:cNvPr id="8" name="그림 개체 틀 7">
            <a:extLst>
              <a:ext uri="{FF2B5EF4-FFF2-40B4-BE49-F238E27FC236}">
                <a16:creationId xmlns:a16="http://schemas.microsoft.com/office/drawing/2014/main" xmlns="" id="{3C982896-C9BC-4D1D-A0CE-DA178A891632}"/>
              </a:ext>
            </a:extLst>
          </p:cNvPr>
          <p:cNvSpPr>
            <a:spLocks noGrp="1"/>
          </p:cNvSpPr>
          <p:nvPr>
            <p:ph type="pic" sz="quarter" idx="11" hasCustomPrompt="1"/>
          </p:nvPr>
        </p:nvSpPr>
        <p:spPr>
          <a:xfrm>
            <a:off x="1510562" y="1571625"/>
            <a:ext cx="3668682" cy="4543425"/>
          </a:xfrm>
          <a:prstGeom prst="rect">
            <a:avLst/>
          </a:prstGeom>
          <a:pattFill prst="pct10">
            <a:fgClr>
              <a:schemeClr val="bg1">
                <a:lumMod val="75000"/>
              </a:schemeClr>
            </a:fgClr>
            <a:bgClr>
              <a:schemeClr val="bg1">
                <a:lumMod val="95000"/>
              </a:schemeClr>
            </a:bgClr>
          </a:pattFill>
        </p:spPr>
        <p:txBody>
          <a:bodyPr tIns="828000" anchor="ctr" anchorCtr="1"/>
          <a:lstStyle>
            <a:lvl1pPr>
              <a:defRPr lang="ko-KR" altLang="en-US"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62849707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xmlns="" id="{18391A64-485F-424B-B3B2-B1CB6E26B08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xmlns=""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래픽 5">
            <a:extLst>
              <a:ext uri="{FF2B5EF4-FFF2-40B4-BE49-F238E27FC236}">
                <a16:creationId xmlns:a16="http://schemas.microsoft.com/office/drawing/2014/main" xmlns="" id="{5A6B1627-4E1F-41E0-9F83-A6E9FFFD709D}"/>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10884693" y="264493"/>
            <a:ext cx="1057275" cy="1057275"/>
          </a:xfrm>
          <a:prstGeom prst="rect">
            <a:avLst/>
          </a:prstGeom>
        </p:spPr>
      </p:pic>
      <p:pic>
        <p:nvPicPr>
          <p:cNvPr id="7" name="그래픽 6">
            <a:extLst>
              <a:ext uri="{FF2B5EF4-FFF2-40B4-BE49-F238E27FC236}">
                <a16:creationId xmlns:a16="http://schemas.microsoft.com/office/drawing/2014/main" xmlns="" id="{9D86CE3D-B2CD-41B5-803B-2E69A8EF7C64}"/>
              </a:ext>
            </a:extLst>
          </p:cNvPr>
          <p:cNvPicPr>
            <a:picLocks noChangeAspect="1"/>
          </p:cNvPicPr>
          <p:nvPr userDrawn="1"/>
        </p:nvPicPr>
        <p:blipFill rotWithShape="1">
          <a:blip r:embed="rId7">
            <a:extLst>
              <a:ext uri="{96DAC541-7B7A-43D3-8B79-37D633B846F1}">
                <asvg:svgBlip xmlns:asvg="http://schemas.microsoft.com/office/drawing/2016/SVG/main" xmlns="" r:embed="rId8"/>
              </a:ext>
            </a:extLst>
          </a:blip>
          <a:srcRect b="50000"/>
          <a:stretch/>
        </p:blipFill>
        <p:spPr>
          <a:xfrm>
            <a:off x="10266337" y="6377213"/>
            <a:ext cx="966800" cy="480787"/>
          </a:xfrm>
          <a:prstGeom prst="rect">
            <a:avLst/>
          </a:prstGeom>
        </p:spPr>
      </p:pic>
      <p:sp>
        <p:nvSpPr>
          <p:cNvPr id="8" name="그림 개체 틀 7">
            <a:extLst>
              <a:ext uri="{FF2B5EF4-FFF2-40B4-BE49-F238E27FC236}">
                <a16:creationId xmlns:a16="http://schemas.microsoft.com/office/drawing/2014/main" xmlns="" id="{4D8A6EF5-22A9-408F-8D56-7B20A2DD08C8}"/>
              </a:ext>
            </a:extLst>
          </p:cNvPr>
          <p:cNvSpPr>
            <a:spLocks noGrp="1"/>
          </p:cNvSpPr>
          <p:nvPr>
            <p:ph type="pic" sz="quarter" idx="11" hasCustomPrompt="1"/>
          </p:nvPr>
        </p:nvSpPr>
        <p:spPr>
          <a:xfrm>
            <a:off x="767611" y="1419226"/>
            <a:ext cx="6290413" cy="3657600"/>
          </a:xfrm>
          <a:prstGeom prst="rect">
            <a:avLst/>
          </a:prstGeom>
          <a:pattFill prst="pct10">
            <a:fgClr>
              <a:schemeClr val="bg1">
                <a:lumMod val="75000"/>
              </a:schemeClr>
            </a:fgClr>
            <a:bgClr>
              <a:schemeClr val="bg1">
                <a:lumMod val="95000"/>
              </a:schemeClr>
            </a:bgClr>
          </a:pattFill>
        </p:spPr>
        <p:txBody>
          <a:bodyPr tIns="828000" anchor="ctr" anchorCtr="1"/>
          <a:lstStyle>
            <a:lvl1pPr>
              <a:defRPr lang="ko-KR" altLang="en-US"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412357090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xmlns="" id="{18391A64-485F-424B-B3B2-B1CB6E26B08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xmlns=""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116580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PTMON slide">
    <p:bg>
      <p:bgPr>
        <a:solidFill>
          <a:srgbClr val="7972BD"/>
        </a:solidFill>
        <a:effectLst/>
      </p:bgPr>
    </p:bg>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xmlns="" id="{18391A64-485F-424B-B3B2-B1CB6E26B08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xmlns=""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래픽 5">
            <a:extLst>
              <a:ext uri="{FF2B5EF4-FFF2-40B4-BE49-F238E27FC236}">
                <a16:creationId xmlns:a16="http://schemas.microsoft.com/office/drawing/2014/main" xmlns="" id="{FDA13CDC-490C-48C1-AB57-E0D0E39DFEEB}"/>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388723" y="4692091"/>
            <a:ext cx="1695450" cy="1666875"/>
          </a:xfrm>
          <a:prstGeom prst="rect">
            <a:avLst/>
          </a:prstGeom>
        </p:spPr>
      </p:pic>
      <p:sp>
        <p:nvSpPr>
          <p:cNvPr id="7" name="이등변 삼각형 6">
            <a:extLst>
              <a:ext uri="{FF2B5EF4-FFF2-40B4-BE49-F238E27FC236}">
                <a16:creationId xmlns:a16="http://schemas.microsoft.com/office/drawing/2014/main" xmlns="" id="{9C5F463E-0EB2-428B-A4FE-3A4BAB96F3E3}"/>
              </a:ext>
            </a:extLst>
          </p:cNvPr>
          <p:cNvSpPr/>
          <p:nvPr userDrawn="1"/>
        </p:nvSpPr>
        <p:spPr>
          <a:xfrm rot="9000000">
            <a:off x="1626973" y="4867887"/>
            <a:ext cx="914400" cy="788276"/>
          </a:xfrm>
          <a:prstGeom prst="triangle">
            <a:avLst/>
          </a:prstGeom>
          <a:solidFill>
            <a:srgbClr val="FEF8EA"/>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sp>
        <p:nvSpPr>
          <p:cNvPr id="8" name="이등변 삼각형 7">
            <a:extLst>
              <a:ext uri="{FF2B5EF4-FFF2-40B4-BE49-F238E27FC236}">
                <a16:creationId xmlns:a16="http://schemas.microsoft.com/office/drawing/2014/main" xmlns="" id="{B223CD4D-8A00-4851-9337-65C36AB6463A}"/>
              </a:ext>
            </a:extLst>
          </p:cNvPr>
          <p:cNvSpPr/>
          <p:nvPr userDrawn="1"/>
        </p:nvSpPr>
        <p:spPr>
          <a:xfrm rot="9000000">
            <a:off x="1792071" y="5168952"/>
            <a:ext cx="914400" cy="788276"/>
          </a:xfrm>
          <a:prstGeom prst="triangle">
            <a:avLst/>
          </a:prstGeom>
          <a:noFill/>
          <a:ln w="38100" cap="flat">
            <a:solidFill>
              <a:srgbClr val="B7ABC8"/>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pic>
        <p:nvPicPr>
          <p:cNvPr id="9" name="그래픽 8">
            <a:extLst>
              <a:ext uri="{FF2B5EF4-FFF2-40B4-BE49-F238E27FC236}">
                <a16:creationId xmlns:a16="http://schemas.microsoft.com/office/drawing/2014/main" xmlns="" id="{7B85BDA4-89BB-41E6-B8BC-25A186B7F240}"/>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rot="16200000">
            <a:off x="10653205" y="-476250"/>
            <a:ext cx="400987" cy="2038350"/>
          </a:xfrm>
          <a:prstGeom prst="rect">
            <a:avLst/>
          </a:prstGeom>
        </p:spPr>
      </p:pic>
    </p:spTree>
    <p:extLst>
      <p:ext uri="{BB962C8B-B14F-4D97-AF65-F5344CB8AC3E}">
        <p14:creationId xmlns:p14="http://schemas.microsoft.com/office/powerpoint/2010/main" val="358144371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PTMON custom">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xmlns="" id="{18391A64-485F-424B-B3B2-B1CB6E26B08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xmlns="" id="{AA0AA798-D794-425E-BA64-2DD060502271}"/>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727800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PTMON slide">
    <p:bg>
      <p:bgPr>
        <a:solidFill>
          <a:srgbClr val="7972BD"/>
        </a:solidFill>
        <a:effectLst/>
      </p:bgPr>
    </p:bg>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xmlns="" id="{18391A64-485F-424B-B3B2-B1CB6E26B08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xmlns=""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7" name="그래픽 6">
            <a:extLst>
              <a:ext uri="{FF2B5EF4-FFF2-40B4-BE49-F238E27FC236}">
                <a16:creationId xmlns:a16="http://schemas.microsoft.com/office/drawing/2014/main" xmlns="" id="{F92B2DA6-C748-425C-8F43-AAC13C3AB31A}"/>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11190073" y="4750645"/>
            <a:ext cx="485775" cy="1571625"/>
          </a:xfrm>
          <a:prstGeom prst="rect">
            <a:avLst/>
          </a:prstGeom>
        </p:spPr>
      </p:pic>
      <p:sp>
        <p:nvSpPr>
          <p:cNvPr id="5" name="타원 4">
            <a:extLst>
              <a:ext uri="{FF2B5EF4-FFF2-40B4-BE49-F238E27FC236}">
                <a16:creationId xmlns:a16="http://schemas.microsoft.com/office/drawing/2014/main" xmlns="" id="{6B37E8BF-45EE-4D99-94D0-234AA9A440A9}"/>
              </a:ext>
            </a:extLst>
          </p:cNvPr>
          <p:cNvSpPr/>
          <p:nvPr userDrawn="1"/>
        </p:nvSpPr>
        <p:spPr>
          <a:xfrm rot="10800000">
            <a:off x="1108011" y="4648200"/>
            <a:ext cx="914400" cy="914400"/>
          </a:xfrm>
          <a:prstGeom prst="ellipse">
            <a:avLst/>
          </a:prstGeom>
          <a:solidFill>
            <a:srgbClr val="FEF8EA"/>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ko-KR" altLang="en-US"/>
          </a:p>
        </p:txBody>
      </p:sp>
      <p:sp>
        <p:nvSpPr>
          <p:cNvPr id="6" name="원형: 비어 있음 5">
            <a:extLst>
              <a:ext uri="{FF2B5EF4-FFF2-40B4-BE49-F238E27FC236}">
                <a16:creationId xmlns:a16="http://schemas.microsoft.com/office/drawing/2014/main" xmlns="" id="{80BAEF3A-81B9-4189-94BD-256ACA84FC0A}"/>
              </a:ext>
            </a:extLst>
          </p:cNvPr>
          <p:cNvSpPr/>
          <p:nvPr userDrawn="1"/>
        </p:nvSpPr>
        <p:spPr>
          <a:xfrm rot="10800000">
            <a:off x="1457324" y="4191000"/>
            <a:ext cx="914400" cy="914400"/>
          </a:xfrm>
          <a:prstGeom prst="donut">
            <a:avLst>
              <a:gd name="adj" fmla="val 4119"/>
            </a:avLst>
          </a:prstGeom>
          <a:solidFill>
            <a:srgbClr val="B7ABC8"/>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pic>
        <p:nvPicPr>
          <p:cNvPr id="8" name="그래픽 7">
            <a:extLst>
              <a:ext uri="{FF2B5EF4-FFF2-40B4-BE49-F238E27FC236}">
                <a16:creationId xmlns:a16="http://schemas.microsoft.com/office/drawing/2014/main" xmlns="" id="{E77BE7AC-B8E0-4DBE-A06E-5FB4F81165BF}"/>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rot="10800000">
            <a:off x="422147" y="5231556"/>
            <a:ext cx="1323975" cy="1257300"/>
          </a:xfrm>
          <a:prstGeom prst="rect">
            <a:avLst/>
          </a:prstGeom>
        </p:spPr>
      </p:pic>
    </p:spTree>
    <p:extLst>
      <p:ext uri="{BB962C8B-B14F-4D97-AF65-F5344CB8AC3E}">
        <p14:creationId xmlns:p14="http://schemas.microsoft.com/office/powerpoint/2010/main" val="254079145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PPTMON slide">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xmlns="" id="{A2F11ED3-9BAA-47C0-A6D9-4CD6ACFE719B}"/>
              </a:ext>
            </a:extLst>
          </p:cNvPr>
          <p:cNvSpPr/>
          <p:nvPr userDrawn="1"/>
        </p:nvSpPr>
        <p:spPr>
          <a:xfrm>
            <a:off x="495300" y="499034"/>
            <a:ext cx="11201400" cy="5859932"/>
          </a:xfrm>
          <a:prstGeom prst="rect">
            <a:avLst/>
          </a:prstGeom>
          <a:solidFill>
            <a:srgbClr val="FEF8EA"/>
          </a:solidFill>
          <a:ln w="38100" cap="flat">
            <a:solidFill>
              <a:srgbClr val="7972BD"/>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sp>
        <p:nvSpPr>
          <p:cNvPr id="14" name="직사각형 13">
            <a:extLst>
              <a:ext uri="{FF2B5EF4-FFF2-40B4-BE49-F238E27FC236}">
                <a16:creationId xmlns:a16="http://schemas.microsoft.com/office/drawing/2014/main" xmlns="" id="{1BCD2264-D14A-420A-877A-9CAB7C563FED}"/>
              </a:ext>
            </a:extLst>
          </p:cNvPr>
          <p:cNvSpPr/>
          <p:nvPr userDrawn="1"/>
        </p:nvSpPr>
        <p:spPr>
          <a:xfrm>
            <a:off x="138607" y="4711700"/>
            <a:ext cx="2538582" cy="1942450"/>
          </a:xfrm>
          <a:prstGeom prst="rect">
            <a:avLst/>
          </a:prstGeom>
          <a:solidFill>
            <a:srgbClr val="FEF8EA"/>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sp>
        <p:nvSpPr>
          <p:cNvPr id="12" name="직사각형 11">
            <a:extLst>
              <a:ext uri="{FF2B5EF4-FFF2-40B4-BE49-F238E27FC236}">
                <a16:creationId xmlns:a16="http://schemas.microsoft.com/office/drawing/2014/main" xmlns="" id="{918A90D8-0092-4D5A-9550-ABA214A6F1BD}"/>
              </a:ext>
            </a:extLst>
          </p:cNvPr>
          <p:cNvSpPr/>
          <p:nvPr userDrawn="1"/>
        </p:nvSpPr>
        <p:spPr>
          <a:xfrm>
            <a:off x="9486900" y="0"/>
            <a:ext cx="2705100" cy="1143000"/>
          </a:xfrm>
          <a:prstGeom prst="rect">
            <a:avLst/>
          </a:prstGeom>
          <a:solidFill>
            <a:srgbClr val="FEF8EA"/>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pic>
        <p:nvPicPr>
          <p:cNvPr id="4" name="Graphic 3">
            <a:hlinkClick r:id="rId2"/>
            <a:extLst>
              <a:ext uri="{FF2B5EF4-FFF2-40B4-BE49-F238E27FC236}">
                <a16:creationId xmlns:a16="http://schemas.microsoft.com/office/drawing/2014/main" xmlns="" id="{18391A64-485F-424B-B3B2-B1CB6E26B08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xmlns=""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5" name="그래픽 4">
            <a:extLst>
              <a:ext uri="{FF2B5EF4-FFF2-40B4-BE49-F238E27FC236}">
                <a16:creationId xmlns:a16="http://schemas.microsoft.com/office/drawing/2014/main" xmlns="" id="{0B1B4CB4-1125-4281-913C-3765F212583F}"/>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388723" y="4848694"/>
            <a:ext cx="1695450" cy="1666875"/>
          </a:xfrm>
          <a:prstGeom prst="rect">
            <a:avLst/>
          </a:prstGeom>
        </p:spPr>
      </p:pic>
      <p:sp>
        <p:nvSpPr>
          <p:cNvPr id="6" name="이등변 삼각형 5">
            <a:extLst>
              <a:ext uri="{FF2B5EF4-FFF2-40B4-BE49-F238E27FC236}">
                <a16:creationId xmlns:a16="http://schemas.microsoft.com/office/drawing/2014/main" xmlns="" id="{8B0E024A-5512-4D94-82A7-D763C2582B01}"/>
              </a:ext>
            </a:extLst>
          </p:cNvPr>
          <p:cNvSpPr/>
          <p:nvPr userDrawn="1"/>
        </p:nvSpPr>
        <p:spPr>
          <a:xfrm rot="9000000">
            <a:off x="1626973" y="5024490"/>
            <a:ext cx="914400" cy="788276"/>
          </a:xfrm>
          <a:prstGeom prst="triangle">
            <a:avLst/>
          </a:prstGeom>
          <a:solidFill>
            <a:srgbClr val="7972BD"/>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sp>
        <p:nvSpPr>
          <p:cNvPr id="7" name="이등변 삼각형 6">
            <a:extLst>
              <a:ext uri="{FF2B5EF4-FFF2-40B4-BE49-F238E27FC236}">
                <a16:creationId xmlns:a16="http://schemas.microsoft.com/office/drawing/2014/main" xmlns="" id="{12778EF1-48C2-4C48-8B25-1586294972C5}"/>
              </a:ext>
            </a:extLst>
          </p:cNvPr>
          <p:cNvSpPr/>
          <p:nvPr userDrawn="1"/>
        </p:nvSpPr>
        <p:spPr>
          <a:xfrm rot="9000000">
            <a:off x="1792071" y="5325555"/>
            <a:ext cx="914400" cy="788276"/>
          </a:xfrm>
          <a:prstGeom prst="triangle">
            <a:avLst/>
          </a:prstGeom>
          <a:noFill/>
          <a:ln w="38100" cap="flat">
            <a:solidFill>
              <a:srgbClr val="B7ABC8"/>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pic>
        <p:nvPicPr>
          <p:cNvPr id="8" name="그래픽 7">
            <a:extLst>
              <a:ext uri="{FF2B5EF4-FFF2-40B4-BE49-F238E27FC236}">
                <a16:creationId xmlns:a16="http://schemas.microsoft.com/office/drawing/2014/main" xmlns="" id="{F4AD2A27-CE2C-447D-8452-AB3C6E6C5C4E}"/>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rot="16200000">
            <a:off x="10653205" y="-476250"/>
            <a:ext cx="400987" cy="2038350"/>
          </a:xfrm>
          <a:prstGeom prst="rect">
            <a:avLst/>
          </a:prstGeom>
        </p:spPr>
      </p:pic>
    </p:spTree>
    <p:extLst>
      <p:ext uri="{BB962C8B-B14F-4D97-AF65-F5344CB8AC3E}">
        <p14:creationId xmlns:p14="http://schemas.microsoft.com/office/powerpoint/2010/main" val="422024953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xmlns="" id="{18391A64-485F-424B-B3B2-B1CB6E26B08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xmlns=""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5" name="그래픽 4">
            <a:extLst>
              <a:ext uri="{FF2B5EF4-FFF2-40B4-BE49-F238E27FC236}">
                <a16:creationId xmlns:a16="http://schemas.microsoft.com/office/drawing/2014/main" xmlns="" id="{D0FAAF5B-620C-46CB-840C-E0DF7DCE7C61}"/>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rot="16200000">
            <a:off x="10720173" y="5411045"/>
            <a:ext cx="485775" cy="1571625"/>
          </a:xfrm>
          <a:prstGeom prst="rect">
            <a:avLst/>
          </a:prstGeom>
        </p:spPr>
      </p:pic>
      <p:pic>
        <p:nvPicPr>
          <p:cNvPr id="9" name="그래픽 8">
            <a:extLst>
              <a:ext uri="{FF2B5EF4-FFF2-40B4-BE49-F238E27FC236}">
                <a16:creationId xmlns:a16="http://schemas.microsoft.com/office/drawing/2014/main" xmlns="" id="{35A39FA2-3F11-47D4-8562-82BE933F548E}"/>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a:off x="162862" y="0"/>
            <a:ext cx="1184507" cy="959451"/>
          </a:xfrm>
          <a:prstGeom prst="rect">
            <a:avLst/>
          </a:prstGeom>
        </p:spPr>
      </p:pic>
      <p:sp>
        <p:nvSpPr>
          <p:cNvPr id="10" name="직사각형 9">
            <a:extLst>
              <a:ext uri="{FF2B5EF4-FFF2-40B4-BE49-F238E27FC236}">
                <a16:creationId xmlns:a16="http://schemas.microsoft.com/office/drawing/2014/main" xmlns="" id="{A9AA4720-1FB7-4289-A2E3-8592CAA37E64}"/>
              </a:ext>
            </a:extLst>
          </p:cNvPr>
          <p:cNvSpPr/>
          <p:nvPr userDrawn="1"/>
        </p:nvSpPr>
        <p:spPr>
          <a:xfrm>
            <a:off x="922609" y="444650"/>
            <a:ext cx="589060" cy="589060"/>
          </a:xfrm>
          <a:prstGeom prst="rect">
            <a:avLst/>
          </a:prstGeom>
          <a:solidFill>
            <a:srgbClr val="7972BD"/>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dirty="0"/>
          </a:p>
        </p:txBody>
      </p:sp>
      <p:sp>
        <p:nvSpPr>
          <p:cNvPr id="11" name="액자 10">
            <a:extLst>
              <a:ext uri="{FF2B5EF4-FFF2-40B4-BE49-F238E27FC236}">
                <a16:creationId xmlns:a16="http://schemas.microsoft.com/office/drawing/2014/main" xmlns="" id="{92357A82-B41C-4B63-BE11-F819879AB69E}"/>
              </a:ext>
            </a:extLst>
          </p:cNvPr>
          <p:cNvSpPr/>
          <p:nvPr userDrawn="1"/>
        </p:nvSpPr>
        <p:spPr>
          <a:xfrm>
            <a:off x="1145625" y="680940"/>
            <a:ext cx="589060" cy="589060"/>
          </a:xfrm>
          <a:prstGeom prst="frame">
            <a:avLst>
              <a:gd name="adj1" fmla="val 5208"/>
            </a:avLst>
          </a:prstGeom>
          <a:solidFill>
            <a:srgbClr val="B7ABC8"/>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spTree>
    <p:extLst>
      <p:ext uri="{BB962C8B-B14F-4D97-AF65-F5344CB8AC3E}">
        <p14:creationId xmlns:p14="http://schemas.microsoft.com/office/powerpoint/2010/main" val="389557736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PPTMON slide">
    <p:spTree>
      <p:nvGrpSpPr>
        <p:cNvPr id="1" name=""/>
        <p:cNvGrpSpPr/>
        <p:nvPr/>
      </p:nvGrpSpPr>
      <p:grpSpPr>
        <a:xfrm>
          <a:off x="0" y="0"/>
          <a:ext cx="0" cy="0"/>
          <a:chOff x="0" y="0"/>
          <a:chExt cx="0" cy="0"/>
        </a:xfrm>
      </p:grpSpPr>
      <p:pic>
        <p:nvPicPr>
          <p:cNvPr id="6" name="그래픽 5">
            <a:extLst>
              <a:ext uri="{FF2B5EF4-FFF2-40B4-BE49-F238E27FC236}">
                <a16:creationId xmlns:a16="http://schemas.microsoft.com/office/drawing/2014/main" xmlns="" id="{8365EBEC-C885-4DAF-9E7A-0B55BE8DAE1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62862" y="0"/>
            <a:ext cx="1677654" cy="1358900"/>
          </a:xfrm>
          <a:prstGeom prst="rect">
            <a:avLst/>
          </a:prstGeom>
        </p:spPr>
      </p:pic>
      <p:pic>
        <p:nvPicPr>
          <p:cNvPr id="4" name="Graphic 3">
            <a:hlinkClick r:id="rId4"/>
            <a:extLst>
              <a:ext uri="{FF2B5EF4-FFF2-40B4-BE49-F238E27FC236}">
                <a16:creationId xmlns:a16="http://schemas.microsoft.com/office/drawing/2014/main" xmlns="" id="{18391A64-485F-424B-B3B2-B1CB6E26B08D}"/>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xmlns=""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4"/>
              </a:rPr>
              <a:t>Presentation template by</a:t>
            </a:r>
            <a:endParaRPr lang="ko-KR" altLang="en-US" sz="1000" u="none" dirty="0">
              <a:latin typeface="Arial" panose="020B0604020202020204" pitchFamily="34" charset="0"/>
              <a:cs typeface="Arial" panose="020B0604020202020204" pitchFamily="34" charset="0"/>
            </a:endParaRPr>
          </a:p>
        </p:txBody>
      </p:sp>
      <p:sp>
        <p:nvSpPr>
          <p:cNvPr id="5" name="그림 개체 틀 4">
            <a:extLst>
              <a:ext uri="{FF2B5EF4-FFF2-40B4-BE49-F238E27FC236}">
                <a16:creationId xmlns:a16="http://schemas.microsoft.com/office/drawing/2014/main" xmlns="" id="{C52A972D-B312-4F31-9DFD-16F84D708D5C}"/>
              </a:ext>
            </a:extLst>
          </p:cNvPr>
          <p:cNvSpPr>
            <a:spLocks noGrp="1"/>
          </p:cNvSpPr>
          <p:nvPr>
            <p:ph type="pic" sz="quarter" idx="13" hasCustomPrompt="1"/>
          </p:nvPr>
        </p:nvSpPr>
        <p:spPr>
          <a:xfrm>
            <a:off x="749300" y="787400"/>
            <a:ext cx="4597400" cy="5283200"/>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341221431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xmlns="" id="{18391A64-485F-424B-B3B2-B1CB6E26B08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xmlns=""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5" name="그래픽 4">
            <a:extLst>
              <a:ext uri="{FF2B5EF4-FFF2-40B4-BE49-F238E27FC236}">
                <a16:creationId xmlns:a16="http://schemas.microsoft.com/office/drawing/2014/main" xmlns="" id="{BD45B717-A007-431C-BF43-29691631E480}"/>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rot="16200000">
            <a:off x="930632" y="5439262"/>
            <a:ext cx="485775" cy="1571625"/>
          </a:xfrm>
          <a:prstGeom prst="rect">
            <a:avLst/>
          </a:prstGeom>
        </p:spPr>
      </p:pic>
      <p:sp>
        <p:nvSpPr>
          <p:cNvPr id="6" name="타원 5">
            <a:extLst>
              <a:ext uri="{FF2B5EF4-FFF2-40B4-BE49-F238E27FC236}">
                <a16:creationId xmlns:a16="http://schemas.microsoft.com/office/drawing/2014/main" xmlns="" id="{FE4121F9-09CF-42CE-8781-80AFC75557B3}"/>
              </a:ext>
            </a:extLst>
          </p:cNvPr>
          <p:cNvSpPr/>
          <p:nvPr userDrawn="1"/>
        </p:nvSpPr>
        <p:spPr>
          <a:xfrm rot="16200000">
            <a:off x="552807" y="5204249"/>
            <a:ext cx="914400" cy="914400"/>
          </a:xfrm>
          <a:prstGeom prst="ellipse">
            <a:avLst/>
          </a:prstGeom>
          <a:solidFill>
            <a:srgbClr val="7972BD"/>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ko-KR" altLang="en-US"/>
          </a:p>
        </p:txBody>
      </p:sp>
      <p:sp>
        <p:nvSpPr>
          <p:cNvPr id="7" name="원형: 비어 있음 6">
            <a:extLst>
              <a:ext uri="{FF2B5EF4-FFF2-40B4-BE49-F238E27FC236}">
                <a16:creationId xmlns:a16="http://schemas.microsoft.com/office/drawing/2014/main" xmlns="" id="{089758AF-5F0A-46D6-B6AE-E1BD2949B9B1}"/>
              </a:ext>
            </a:extLst>
          </p:cNvPr>
          <p:cNvSpPr/>
          <p:nvPr userDrawn="1"/>
        </p:nvSpPr>
        <p:spPr>
          <a:xfrm rot="16200000">
            <a:off x="883008" y="4747049"/>
            <a:ext cx="914400" cy="914400"/>
          </a:xfrm>
          <a:prstGeom prst="donut">
            <a:avLst>
              <a:gd name="adj" fmla="val 4119"/>
            </a:avLst>
          </a:prstGeom>
          <a:solidFill>
            <a:srgbClr val="B7ABC8"/>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pic>
        <p:nvPicPr>
          <p:cNvPr id="8" name="그래픽 7">
            <a:extLst>
              <a:ext uri="{FF2B5EF4-FFF2-40B4-BE49-F238E27FC236}">
                <a16:creationId xmlns:a16="http://schemas.microsoft.com/office/drawing/2014/main" xmlns="" id="{F77A0DFC-B278-480E-82D1-BE5060CE8E49}"/>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rot="16200000">
            <a:off x="341670" y="423376"/>
            <a:ext cx="1323975" cy="1257300"/>
          </a:xfrm>
          <a:prstGeom prst="rect">
            <a:avLst/>
          </a:prstGeom>
        </p:spPr>
      </p:pic>
    </p:spTree>
    <p:extLst>
      <p:ext uri="{BB962C8B-B14F-4D97-AF65-F5344CB8AC3E}">
        <p14:creationId xmlns:p14="http://schemas.microsoft.com/office/powerpoint/2010/main" val="174256106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xmlns="" id="{18391A64-485F-424B-B3B2-B1CB6E26B08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xmlns=""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5" name="그래픽 4">
            <a:extLst>
              <a:ext uri="{FF2B5EF4-FFF2-40B4-BE49-F238E27FC236}">
                <a16:creationId xmlns:a16="http://schemas.microsoft.com/office/drawing/2014/main" xmlns="" id="{5B221A7E-2822-4E6C-86E8-A76C99F118E4}"/>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444499" y="430212"/>
            <a:ext cx="485775" cy="1571625"/>
          </a:xfrm>
          <a:prstGeom prst="rect">
            <a:avLst/>
          </a:prstGeom>
        </p:spPr>
      </p:pic>
      <p:pic>
        <p:nvPicPr>
          <p:cNvPr id="6" name="그래픽 5">
            <a:extLst>
              <a:ext uri="{FF2B5EF4-FFF2-40B4-BE49-F238E27FC236}">
                <a16:creationId xmlns:a16="http://schemas.microsoft.com/office/drawing/2014/main" xmlns="" id="{1B1A5715-329A-4C5E-B77D-85BF4E56A1DC}"/>
              </a:ext>
            </a:extLst>
          </p:cNvPr>
          <p:cNvPicPr>
            <a:picLocks noChangeAspect="1"/>
          </p:cNvPicPr>
          <p:nvPr userDrawn="1"/>
        </p:nvPicPr>
        <p:blipFill rotWithShape="1">
          <a:blip r:embed="rId7">
            <a:extLst>
              <a:ext uri="{96DAC541-7B7A-43D3-8B79-37D633B846F1}">
                <asvg:svgBlip xmlns:asvg="http://schemas.microsoft.com/office/drawing/2016/SVG/main" xmlns="" r:embed="rId8"/>
              </a:ext>
            </a:extLst>
          </a:blip>
          <a:srcRect b="50000"/>
          <a:stretch/>
        </p:blipFill>
        <p:spPr>
          <a:xfrm>
            <a:off x="10235700" y="6024563"/>
            <a:ext cx="1695450" cy="833438"/>
          </a:xfrm>
          <a:prstGeom prst="rect">
            <a:avLst/>
          </a:prstGeom>
        </p:spPr>
      </p:pic>
      <p:sp>
        <p:nvSpPr>
          <p:cNvPr id="7" name="이등변 삼각형 6">
            <a:extLst>
              <a:ext uri="{FF2B5EF4-FFF2-40B4-BE49-F238E27FC236}">
                <a16:creationId xmlns:a16="http://schemas.microsoft.com/office/drawing/2014/main" xmlns="" id="{AE218DDC-DF9F-4B4A-9368-2CC6E5B77D75}"/>
              </a:ext>
            </a:extLst>
          </p:cNvPr>
          <p:cNvSpPr/>
          <p:nvPr userDrawn="1"/>
        </p:nvSpPr>
        <p:spPr>
          <a:xfrm>
            <a:off x="422961" y="5352514"/>
            <a:ext cx="646327" cy="557179"/>
          </a:xfrm>
          <a:prstGeom prst="triangle">
            <a:avLst/>
          </a:prstGeom>
          <a:solidFill>
            <a:srgbClr val="7972BD"/>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sp>
        <p:nvSpPr>
          <p:cNvPr id="8" name="이등변 삼각형 7">
            <a:extLst>
              <a:ext uri="{FF2B5EF4-FFF2-40B4-BE49-F238E27FC236}">
                <a16:creationId xmlns:a16="http://schemas.microsoft.com/office/drawing/2014/main" xmlns="" id="{02364726-786C-49E5-9888-C9CAD2E432E0}"/>
              </a:ext>
            </a:extLst>
          </p:cNvPr>
          <p:cNvSpPr/>
          <p:nvPr userDrawn="1"/>
        </p:nvSpPr>
        <p:spPr>
          <a:xfrm>
            <a:off x="422961" y="5991533"/>
            <a:ext cx="646327" cy="557179"/>
          </a:xfrm>
          <a:prstGeom prst="triangle">
            <a:avLst/>
          </a:prstGeom>
          <a:noFill/>
          <a:ln w="38100" cap="flat">
            <a:solidFill>
              <a:srgbClr val="B7ABC8"/>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sp>
        <p:nvSpPr>
          <p:cNvPr id="9" name="그림 개체 틀 4">
            <a:extLst>
              <a:ext uri="{FF2B5EF4-FFF2-40B4-BE49-F238E27FC236}">
                <a16:creationId xmlns:a16="http://schemas.microsoft.com/office/drawing/2014/main" xmlns="" id="{F69983A2-7108-4872-913A-F36FA8EF3FBE}"/>
              </a:ext>
            </a:extLst>
          </p:cNvPr>
          <p:cNvSpPr>
            <a:spLocks noGrp="1"/>
          </p:cNvSpPr>
          <p:nvPr>
            <p:ph type="pic" sz="quarter" idx="10" hasCustomPrompt="1"/>
          </p:nvPr>
        </p:nvSpPr>
        <p:spPr>
          <a:xfrm>
            <a:off x="1201520" y="2286000"/>
            <a:ext cx="2160968" cy="2167838"/>
          </a:xfrm>
          <a:prstGeom prst="rect">
            <a:avLst/>
          </a:prstGeom>
          <a:pattFill prst="pct10">
            <a:fgClr>
              <a:schemeClr val="bg1">
                <a:lumMod val="75000"/>
              </a:schemeClr>
            </a:fgClr>
            <a:bgClr>
              <a:schemeClr val="bg1">
                <a:lumMod val="95000"/>
              </a:schemeClr>
            </a:bgClr>
          </a:pattFill>
        </p:spPr>
        <p:txBody>
          <a:bodyPr wrap="square" lIns="90000" tIns="828000" anchor="ctr"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1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10" name="그림 개체 틀 4">
            <a:extLst>
              <a:ext uri="{FF2B5EF4-FFF2-40B4-BE49-F238E27FC236}">
                <a16:creationId xmlns:a16="http://schemas.microsoft.com/office/drawing/2014/main" xmlns="" id="{2A77A503-FFCE-40F5-9796-BD8F08D598FD}"/>
              </a:ext>
            </a:extLst>
          </p:cNvPr>
          <p:cNvSpPr>
            <a:spLocks noGrp="1"/>
          </p:cNvSpPr>
          <p:nvPr>
            <p:ph type="pic" sz="quarter" idx="11" hasCustomPrompt="1"/>
          </p:nvPr>
        </p:nvSpPr>
        <p:spPr>
          <a:xfrm>
            <a:off x="3744184" y="2286000"/>
            <a:ext cx="2160968" cy="2167838"/>
          </a:xfrm>
          <a:prstGeom prst="rect">
            <a:avLst/>
          </a:prstGeom>
          <a:pattFill prst="pct10">
            <a:fgClr>
              <a:schemeClr val="bg1">
                <a:lumMod val="75000"/>
              </a:schemeClr>
            </a:fgClr>
            <a:bgClr>
              <a:schemeClr val="bg1">
                <a:lumMod val="95000"/>
              </a:schemeClr>
            </a:bgClr>
          </a:pattFill>
        </p:spPr>
        <p:txBody>
          <a:bodyPr wrap="square" lIns="90000" tIns="828000" anchor="ctr"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1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11" name="그림 개체 틀 4">
            <a:extLst>
              <a:ext uri="{FF2B5EF4-FFF2-40B4-BE49-F238E27FC236}">
                <a16:creationId xmlns:a16="http://schemas.microsoft.com/office/drawing/2014/main" xmlns="" id="{FF2C8C5C-22E3-42BB-AEA7-8270F164B2B1}"/>
              </a:ext>
            </a:extLst>
          </p:cNvPr>
          <p:cNvSpPr>
            <a:spLocks noGrp="1"/>
          </p:cNvSpPr>
          <p:nvPr>
            <p:ph type="pic" sz="quarter" idx="12" hasCustomPrompt="1"/>
          </p:nvPr>
        </p:nvSpPr>
        <p:spPr>
          <a:xfrm>
            <a:off x="6286848" y="2286000"/>
            <a:ext cx="2160968" cy="2167838"/>
          </a:xfrm>
          <a:prstGeom prst="rect">
            <a:avLst/>
          </a:prstGeom>
          <a:pattFill prst="pct10">
            <a:fgClr>
              <a:schemeClr val="bg1">
                <a:lumMod val="75000"/>
              </a:schemeClr>
            </a:fgClr>
            <a:bgClr>
              <a:schemeClr val="bg1">
                <a:lumMod val="95000"/>
              </a:schemeClr>
            </a:bgClr>
          </a:pattFill>
        </p:spPr>
        <p:txBody>
          <a:bodyPr wrap="square" lIns="90000" tIns="828000" anchor="ctr"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1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12" name="그림 개체 틀 4">
            <a:extLst>
              <a:ext uri="{FF2B5EF4-FFF2-40B4-BE49-F238E27FC236}">
                <a16:creationId xmlns:a16="http://schemas.microsoft.com/office/drawing/2014/main" xmlns="" id="{B1543F36-0481-422E-B39E-59EB70822075}"/>
              </a:ext>
            </a:extLst>
          </p:cNvPr>
          <p:cNvSpPr>
            <a:spLocks noGrp="1"/>
          </p:cNvSpPr>
          <p:nvPr>
            <p:ph type="pic" sz="quarter" idx="13" hasCustomPrompt="1"/>
          </p:nvPr>
        </p:nvSpPr>
        <p:spPr>
          <a:xfrm>
            <a:off x="8829512" y="2286000"/>
            <a:ext cx="2160968" cy="2167838"/>
          </a:xfrm>
          <a:prstGeom prst="rect">
            <a:avLst/>
          </a:prstGeom>
          <a:pattFill prst="pct10">
            <a:fgClr>
              <a:schemeClr val="bg1">
                <a:lumMod val="75000"/>
              </a:schemeClr>
            </a:fgClr>
            <a:bgClr>
              <a:schemeClr val="bg1">
                <a:lumMod val="95000"/>
              </a:schemeClr>
            </a:bgClr>
          </a:pattFill>
        </p:spPr>
        <p:txBody>
          <a:bodyPr wrap="square" lIns="90000" tIns="828000" anchor="ctr"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1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Tree>
    <p:extLst>
      <p:ext uri="{BB962C8B-B14F-4D97-AF65-F5344CB8AC3E}">
        <p14:creationId xmlns:p14="http://schemas.microsoft.com/office/powerpoint/2010/main" val="182851459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PPTMON slide">
    <p:bg>
      <p:bgPr>
        <a:solidFill>
          <a:srgbClr val="7972BD"/>
        </a:solidFill>
        <a:effectLst/>
      </p:bgPr>
    </p:bg>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xmlns="" id="{18391A64-485F-424B-B3B2-B1CB6E26B08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xmlns=""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5" name="그래픽 4">
            <a:extLst>
              <a:ext uri="{FF2B5EF4-FFF2-40B4-BE49-F238E27FC236}">
                <a16:creationId xmlns:a16="http://schemas.microsoft.com/office/drawing/2014/main" xmlns="" id="{9CC2B95A-95D4-4255-A1A4-D49A996FF28B}"/>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10639297" y="195330"/>
            <a:ext cx="1372914" cy="1257300"/>
          </a:xfrm>
          <a:prstGeom prst="rect">
            <a:avLst/>
          </a:prstGeom>
        </p:spPr>
      </p:pic>
      <p:pic>
        <p:nvPicPr>
          <p:cNvPr id="6" name="그래픽 5">
            <a:extLst>
              <a:ext uri="{FF2B5EF4-FFF2-40B4-BE49-F238E27FC236}">
                <a16:creationId xmlns:a16="http://schemas.microsoft.com/office/drawing/2014/main" xmlns="" id="{4072F1D6-C689-4AE0-86A3-1616DA3E5E9A}"/>
              </a:ext>
            </a:extLst>
          </p:cNvPr>
          <p:cNvPicPr>
            <a:picLocks noChangeAspect="1"/>
          </p:cNvPicPr>
          <p:nvPr userDrawn="1"/>
        </p:nvPicPr>
        <p:blipFill rotWithShape="1">
          <a:blip r:embed="rId5">
            <a:extLst>
              <a:ext uri="{96DAC541-7B7A-43D3-8B79-37D633B846F1}">
                <asvg:svgBlip xmlns:asvg="http://schemas.microsoft.com/office/drawing/2016/SVG/main" xmlns="" r:embed="rId6"/>
              </a:ext>
            </a:extLst>
          </a:blip>
          <a:srcRect l="29841" b="29005"/>
          <a:stretch/>
        </p:blipFill>
        <p:spPr>
          <a:xfrm>
            <a:off x="-1" y="5965374"/>
            <a:ext cx="963211" cy="892626"/>
          </a:xfrm>
          <a:prstGeom prst="rect">
            <a:avLst/>
          </a:prstGeom>
        </p:spPr>
      </p:pic>
      <p:sp>
        <p:nvSpPr>
          <p:cNvPr id="10" name="직사각형 9">
            <a:extLst>
              <a:ext uri="{FF2B5EF4-FFF2-40B4-BE49-F238E27FC236}">
                <a16:creationId xmlns:a16="http://schemas.microsoft.com/office/drawing/2014/main" xmlns="" id="{2E52D9F2-FAE9-4CA6-83FB-75692BB53DE0}"/>
              </a:ext>
            </a:extLst>
          </p:cNvPr>
          <p:cNvSpPr/>
          <p:nvPr userDrawn="1"/>
        </p:nvSpPr>
        <p:spPr>
          <a:xfrm flipH="1">
            <a:off x="11423151" y="1320950"/>
            <a:ext cx="589060" cy="589060"/>
          </a:xfrm>
          <a:prstGeom prst="rect">
            <a:avLst/>
          </a:prstGeom>
          <a:solidFill>
            <a:srgbClr val="FEF8EA"/>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dirty="0"/>
          </a:p>
        </p:txBody>
      </p:sp>
      <p:sp>
        <p:nvSpPr>
          <p:cNvPr id="11" name="액자 10">
            <a:extLst>
              <a:ext uri="{FF2B5EF4-FFF2-40B4-BE49-F238E27FC236}">
                <a16:creationId xmlns:a16="http://schemas.microsoft.com/office/drawing/2014/main" xmlns="" id="{52985AFC-3EBC-4843-88FA-053D235EF45B}"/>
              </a:ext>
            </a:extLst>
          </p:cNvPr>
          <p:cNvSpPr/>
          <p:nvPr userDrawn="1"/>
        </p:nvSpPr>
        <p:spPr>
          <a:xfrm flipH="1">
            <a:off x="11200135" y="1557240"/>
            <a:ext cx="589060" cy="589060"/>
          </a:xfrm>
          <a:prstGeom prst="frame">
            <a:avLst>
              <a:gd name="adj1" fmla="val 5208"/>
            </a:avLst>
          </a:prstGeom>
          <a:solidFill>
            <a:srgbClr val="B7ABC8"/>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sp>
        <p:nvSpPr>
          <p:cNvPr id="13" name="타원 12">
            <a:extLst>
              <a:ext uri="{FF2B5EF4-FFF2-40B4-BE49-F238E27FC236}">
                <a16:creationId xmlns:a16="http://schemas.microsoft.com/office/drawing/2014/main" xmlns="" id="{BAA6792C-A0F9-453A-BDA3-DA823E90360A}"/>
              </a:ext>
            </a:extLst>
          </p:cNvPr>
          <p:cNvSpPr/>
          <p:nvPr userDrawn="1"/>
        </p:nvSpPr>
        <p:spPr>
          <a:xfrm rot="16200000">
            <a:off x="506010" y="5508174"/>
            <a:ext cx="914400" cy="914400"/>
          </a:xfrm>
          <a:prstGeom prst="ellipse">
            <a:avLst/>
          </a:prstGeom>
          <a:solidFill>
            <a:srgbClr val="FEF8EA"/>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ko-KR" altLang="en-US"/>
          </a:p>
        </p:txBody>
      </p:sp>
      <p:sp>
        <p:nvSpPr>
          <p:cNvPr id="14" name="원형: 비어 있음 13">
            <a:extLst>
              <a:ext uri="{FF2B5EF4-FFF2-40B4-BE49-F238E27FC236}">
                <a16:creationId xmlns:a16="http://schemas.microsoft.com/office/drawing/2014/main" xmlns="" id="{B71C456A-C9F5-40CB-AF92-65C7D9C4F2D8}"/>
              </a:ext>
            </a:extLst>
          </p:cNvPr>
          <p:cNvSpPr/>
          <p:nvPr userDrawn="1"/>
        </p:nvSpPr>
        <p:spPr>
          <a:xfrm rot="16200000">
            <a:off x="836211" y="5050974"/>
            <a:ext cx="914400" cy="914400"/>
          </a:xfrm>
          <a:prstGeom prst="donut">
            <a:avLst>
              <a:gd name="adj" fmla="val 4119"/>
            </a:avLst>
          </a:prstGeom>
          <a:solidFill>
            <a:srgbClr val="B7ABC8"/>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spTree>
    <p:extLst>
      <p:ext uri="{BB962C8B-B14F-4D97-AF65-F5344CB8AC3E}">
        <p14:creationId xmlns:p14="http://schemas.microsoft.com/office/powerpoint/2010/main" val="307785461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8E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19713"/>
      </p:ext>
    </p:extLst>
  </p:cSld>
  <p:clrMap bg1="lt1" tx1="dk1" bg2="lt2" tx2="dk2" accent1="accent1" accent2="accent2" accent3="accent3" accent4="accent4" accent5="accent5" accent6="accent6" hlink="hlink" folHlink="folHlink"/>
  <p:sldLayoutIdLst>
    <p:sldLayoutId id="2147483653"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687" r:id="rId19"/>
    <p:sldLayoutId id="2147483664" r:id="rId2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xmlns="" id="{BB93D542-C15A-4E1D-A22A-26FAA23A00CC}"/>
              </a:ext>
            </a:extLst>
          </p:cNvPr>
          <p:cNvSpPr txBox="1"/>
          <p:nvPr/>
        </p:nvSpPr>
        <p:spPr>
          <a:xfrm>
            <a:off x="1972176" y="2470792"/>
            <a:ext cx="8247647" cy="2862322"/>
          </a:xfrm>
          <a:prstGeom prst="rect">
            <a:avLst/>
          </a:prstGeom>
          <a:noFill/>
        </p:spPr>
        <p:txBody>
          <a:bodyPr wrap="square" rtlCol="0">
            <a:spAutoFit/>
          </a:bodyPr>
          <a:lstStyle/>
          <a:p>
            <a:r>
              <a:rPr lang="id-ID" altLang="ko-KR" sz="6000" b="1" dirty="0" smtClean="0">
                <a:solidFill>
                  <a:srgbClr val="7972BD"/>
                </a:solidFill>
                <a:latin typeface="+mj-lt"/>
                <a:cs typeface="Arial" panose="020B0604020202020204" pitchFamily="34" charset="0"/>
              </a:rPr>
              <a:t>APLIKASI VEKTOR PADA KEHIDUPAN SEHARI-HARI</a:t>
            </a:r>
            <a:endParaRPr lang="ko-KR" altLang="en-US" sz="6000" b="1" dirty="0">
              <a:solidFill>
                <a:srgbClr val="7972BD"/>
              </a:solidFill>
              <a:latin typeface="+mj-lt"/>
              <a:cs typeface="Arial" panose="020B0604020202020204" pitchFamily="34" charset="0"/>
            </a:endParaRPr>
          </a:p>
        </p:txBody>
      </p:sp>
    </p:spTree>
    <p:extLst>
      <p:ext uri="{BB962C8B-B14F-4D97-AF65-F5344CB8AC3E}">
        <p14:creationId xmlns:p14="http://schemas.microsoft.com/office/powerpoint/2010/main" val="2765140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xmlns="" id="{F98CAC01-4CD6-4517-804D-14AE94009171}"/>
              </a:ext>
            </a:extLst>
          </p:cNvPr>
          <p:cNvSpPr txBox="1"/>
          <p:nvPr/>
        </p:nvSpPr>
        <p:spPr>
          <a:xfrm>
            <a:off x="1210416" y="1202762"/>
            <a:ext cx="9885214" cy="4247317"/>
          </a:xfrm>
          <a:prstGeom prst="rect">
            <a:avLst/>
          </a:prstGeom>
          <a:noFill/>
        </p:spPr>
        <p:txBody>
          <a:bodyPr wrap="square" rtlCol="0">
            <a:spAutoFit/>
          </a:bodyPr>
          <a:lstStyle>
            <a:defPPr>
              <a:defRPr lang="ko-KR"/>
            </a:defPPr>
            <a:lvl1pPr>
              <a:defRPr sz="1100">
                <a:solidFill>
                  <a:schemeClr val="tx1">
                    <a:lumMod val="75000"/>
                    <a:lumOff val="25000"/>
                  </a:schemeClr>
                </a:solidFill>
              </a:defRPr>
            </a:lvl1pPr>
          </a:lstStyle>
          <a:p>
            <a:r>
              <a:rPr lang="id-ID" sz="1800" dirty="0">
                <a:solidFill>
                  <a:srgbClr val="7972BD"/>
                </a:solidFill>
              </a:rPr>
              <a:t>Materi Vektor banyak digunakan pada kehidupan sehari hari, misalnya kecepatan, gaya, usaha dan lain lain. Kecepatan benda bergerak dimodelkan oleh vektor yang arahnya adalah arah gerak dan yang besarnya adalah kecepatan. Gambar 1 menunjukkan beberapa vektor u, mewakili kecepatan angin yang mengalir ke arah N 30 E ( 30 derajat dari Utara) , dan vektor v, mewakili kecepatan pesawat terbang yang terbang melalui angin ini pada titik </a:t>
            </a:r>
            <a:r>
              <a:rPr lang="id-ID" sz="1800" dirty="0" smtClean="0">
                <a:solidFill>
                  <a:srgbClr val="7972BD"/>
                </a:solidFill>
              </a:rPr>
              <a:t>P.</a:t>
            </a:r>
          </a:p>
          <a:p>
            <a:endParaRPr lang="id-ID" altLang="ko-KR" sz="1800" dirty="0">
              <a:solidFill>
                <a:srgbClr val="7972BD"/>
              </a:solidFill>
            </a:endParaRPr>
          </a:p>
          <a:p>
            <a:endParaRPr lang="id-ID" altLang="ko-KR" sz="1800" dirty="0" smtClean="0">
              <a:solidFill>
                <a:srgbClr val="7972BD"/>
              </a:solidFill>
            </a:endParaRPr>
          </a:p>
          <a:p>
            <a:endParaRPr lang="id-ID" altLang="ko-KR" sz="1800" dirty="0">
              <a:solidFill>
                <a:srgbClr val="7972BD"/>
              </a:solidFill>
            </a:endParaRPr>
          </a:p>
          <a:p>
            <a:endParaRPr lang="id-ID" altLang="ko-KR" sz="1800" dirty="0" smtClean="0">
              <a:solidFill>
                <a:srgbClr val="7972BD"/>
              </a:solidFill>
            </a:endParaRPr>
          </a:p>
          <a:p>
            <a:endParaRPr lang="id-ID" altLang="ko-KR" sz="1800" dirty="0">
              <a:solidFill>
                <a:srgbClr val="7972BD"/>
              </a:solidFill>
            </a:endParaRPr>
          </a:p>
          <a:p>
            <a:endParaRPr lang="id-ID" altLang="ko-KR" sz="1800" dirty="0" smtClean="0">
              <a:solidFill>
                <a:srgbClr val="7972BD"/>
              </a:solidFill>
            </a:endParaRPr>
          </a:p>
          <a:p>
            <a:endParaRPr lang="id-ID" altLang="ko-KR" sz="1800" dirty="0">
              <a:solidFill>
                <a:srgbClr val="7972BD"/>
              </a:solidFill>
            </a:endParaRPr>
          </a:p>
          <a:p>
            <a:endParaRPr lang="id-ID" altLang="ko-KR" sz="1800" dirty="0" smtClean="0">
              <a:solidFill>
                <a:srgbClr val="7972BD"/>
              </a:solidFill>
            </a:endParaRPr>
          </a:p>
          <a:p>
            <a:endParaRPr lang="id-ID" altLang="ko-KR" sz="1800" dirty="0">
              <a:solidFill>
                <a:srgbClr val="7972BD"/>
              </a:solidFill>
            </a:endParaRPr>
          </a:p>
          <a:p>
            <a:endParaRPr lang="en-US" altLang="ko-KR" sz="1800" dirty="0">
              <a:solidFill>
                <a:srgbClr val="7972BD"/>
              </a:solidFill>
            </a:endParaRPr>
          </a:p>
        </p:txBody>
      </p:sp>
      <p:pic>
        <p:nvPicPr>
          <p:cNvPr id="4" name="Picture 3"/>
          <p:cNvPicPr>
            <a:picLocks noChangeAspect="1"/>
          </p:cNvPicPr>
          <p:nvPr/>
        </p:nvPicPr>
        <p:blipFill>
          <a:blip r:embed="rId2"/>
          <a:stretch>
            <a:fillRect/>
          </a:stretch>
        </p:blipFill>
        <p:spPr>
          <a:xfrm>
            <a:off x="4891087" y="2842075"/>
            <a:ext cx="2409825" cy="2238375"/>
          </a:xfrm>
          <a:prstGeom prst="rect">
            <a:avLst/>
          </a:prstGeom>
        </p:spPr>
      </p:pic>
      <p:sp>
        <p:nvSpPr>
          <p:cNvPr id="5" name="TextBox 4"/>
          <p:cNvSpPr txBox="1"/>
          <p:nvPr/>
        </p:nvSpPr>
        <p:spPr>
          <a:xfrm>
            <a:off x="5608589" y="5132434"/>
            <a:ext cx="1787857" cy="338554"/>
          </a:xfrm>
          <a:prstGeom prst="rect">
            <a:avLst/>
          </a:prstGeom>
          <a:noFill/>
        </p:spPr>
        <p:txBody>
          <a:bodyPr wrap="square" rtlCol="0">
            <a:spAutoFit/>
          </a:bodyPr>
          <a:lstStyle/>
          <a:p>
            <a:r>
              <a:rPr lang="id-ID" sz="1600" i="1" dirty="0" smtClean="0">
                <a:solidFill>
                  <a:srgbClr val="7972BD"/>
                </a:solidFill>
              </a:rPr>
              <a:t>Gambar 1</a:t>
            </a:r>
            <a:endParaRPr lang="id-ID" sz="1600" i="1" dirty="0">
              <a:solidFill>
                <a:srgbClr val="7972BD"/>
              </a:solidFill>
            </a:endParaRPr>
          </a:p>
        </p:txBody>
      </p:sp>
    </p:spTree>
    <p:extLst>
      <p:ext uri="{BB962C8B-B14F-4D97-AF65-F5344CB8AC3E}">
        <p14:creationId xmlns:p14="http://schemas.microsoft.com/office/powerpoint/2010/main" val="2977971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A5778BD-E06C-4169-AA97-F60816239A15}"/>
              </a:ext>
            </a:extLst>
          </p:cNvPr>
          <p:cNvSpPr txBox="1"/>
          <p:nvPr/>
        </p:nvSpPr>
        <p:spPr>
          <a:xfrm>
            <a:off x="1050878" y="1671476"/>
            <a:ext cx="10918208" cy="3693319"/>
          </a:xfrm>
          <a:prstGeom prst="rect">
            <a:avLst/>
          </a:prstGeom>
          <a:noFill/>
        </p:spPr>
        <p:txBody>
          <a:bodyPr wrap="square" rtlCol="0">
            <a:spAutoFit/>
          </a:bodyPr>
          <a:lstStyle>
            <a:defPPr>
              <a:defRPr lang="ko-KR"/>
            </a:defPPr>
            <a:lvl1pPr>
              <a:defRPr sz="1100">
                <a:solidFill>
                  <a:schemeClr val="tx1">
                    <a:lumMod val="75000"/>
                    <a:lumOff val="25000"/>
                  </a:schemeClr>
                </a:solidFill>
              </a:defRPr>
            </a:lvl1pPr>
          </a:lstStyle>
          <a:p>
            <a:r>
              <a:rPr lang="id-ID" sz="1800" dirty="0">
                <a:solidFill>
                  <a:srgbClr val="7972BD"/>
                </a:solidFill>
              </a:rPr>
              <a:t>J</a:t>
            </a:r>
            <a:r>
              <a:rPr lang="id-ID" sz="1800" dirty="0" smtClean="0">
                <a:solidFill>
                  <a:srgbClr val="7972BD"/>
                </a:solidFill>
              </a:rPr>
              <a:t>elas </a:t>
            </a:r>
            <a:r>
              <a:rPr lang="id-ID" sz="1800" dirty="0">
                <a:solidFill>
                  <a:srgbClr val="7972BD"/>
                </a:solidFill>
              </a:rPr>
              <a:t>dari pengalaman bahwa angin yang mempengaruhi kecepatan dan arah pesawat terbang. Gambar 2 menunjukkan bahwa kecepatan sebenarnya dari pesawat terbang (relatif terhadap tanah) diberikan oleh vektor w = u + v</a:t>
            </a:r>
            <a:r>
              <a:rPr lang="id-ID" sz="1800" dirty="0" smtClean="0">
                <a:solidFill>
                  <a:srgbClr val="7972BD"/>
                </a:solidFill>
              </a:rPr>
              <a:t>.</a:t>
            </a:r>
          </a:p>
          <a:p>
            <a:endParaRPr lang="id-ID" altLang="ko-KR" sz="1800" dirty="0">
              <a:solidFill>
                <a:srgbClr val="7972BD"/>
              </a:solidFill>
            </a:endParaRPr>
          </a:p>
          <a:p>
            <a:endParaRPr lang="id-ID" altLang="ko-KR" sz="1800" dirty="0" smtClean="0">
              <a:solidFill>
                <a:srgbClr val="7972BD"/>
              </a:solidFill>
            </a:endParaRPr>
          </a:p>
          <a:p>
            <a:endParaRPr lang="id-ID" altLang="ko-KR" sz="1800" dirty="0">
              <a:solidFill>
                <a:srgbClr val="7972BD"/>
              </a:solidFill>
            </a:endParaRPr>
          </a:p>
          <a:p>
            <a:endParaRPr lang="id-ID" altLang="ko-KR" sz="1800" dirty="0" smtClean="0">
              <a:solidFill>
                <a:srgbClr val="7972BD"/>
              </a:solidFill>
            </a:endParaRPr>
          </a:p>
          <a:p>
            <a:endParaRPr lang="id-ID" altLang="ko-KR" sz="1800" dirty="0">
              <a:solidFill>
                <a:srgbClr val="7972BD"/>
              </a:solidFill>
            </a:endParaRPr>
          </a:p>
          <a:p>
            <a:endParaRPr lang="id-ID" altLang="ko-KR" sz="1800" dirty="0" smtClean="0">
              <a:solidFill>
                <a:srgbClr val="7972BD"/>
              </a:solidFill>
            </a:endParaRPr>
          </a:p>
          <a:p>
            <a:endParaRPr lang="id-ID" altLang="ko-KR" sz="1800" dirty="0">
              <a:solidFill>
                <a:srgbClr val="7972BD"/>
              </a:solidFill>
            </a:endParaRPr>
          </a:p>
          <a:p>
            <a:endParaRPr lang="id-ID" altLang="ko-KR" sz="1800" dirty="0" smtClean="0">
              <a:solidFill>
                <a:srgbClr val="7972BD"/>
              </a:solidFill>
            </a:endParaRPr>
          </a:p>
          <a:p>
            <a:endParaRPr lang="id-ID" altLang="ko-KR" sz="1800" dirty="0">
              <a:solidFill>
                <a:srgbClr val="7972BD"/>
              </a:solidFill>
            </a:endParaRPr>
          </a:p>
          <a:p>
            <a:endParaRPr lang="en-US" altLang="ko-KR" sz="1800" dirty="0">
              <a:solidFill>
                <a:srgbClr val="7972BD"/>
              </a:solidFill>
            </a:endParaRPr>
          </a:p>
        </p:txBody>
      </p:sp>
      <p:pic>
        <p:nvPicPr>
          <p:cNvPr id="16" name="Picture 15"/>
          <p:cNvPicPr>
            <a:picLocks noChangeAspect="1"/>
          </p:cNvPicPr>
          <p:nvPr/>
        </p:nvPicPr>
        <p:blipFill>
          <a:blip r:embed="rId2"/>
          <a:stretch>
            <a:fillRect/>
          </a:stretch>
        </p:blipFill>
        <p:spPr>
          <a:xfrm>
            <a:off x="4933950" y="2773197"/>
            <a:ext cx="2324100" cy="2266950"/>
          </a:xfrm>
          <a:prstGeom prst="rect">
            <a:avLst/>
          </a:prstGeom>
        </p:spPr>
      </p:pic>
      <p:sp>
        <p:nvSpPr>
          <p:cNvPr id="17" name="TextBox 16"/>
          <p:cNvSpPr txBox="1"/>
          <p:nvPr/>
        </p:nvSpPr>
        <p:spPr>
          <a:xfrm>
            <a:off x="5563737" y="5040147"/>
            <a:ext cx="1587690" cy="369332"/>
          </a:xfrm>
          <a:prstGeom prst="rect">
            <a:avLst/>
          </a:prstGeom>
          <a:noFill/>
        </p:spPr>
        <p:txBody>
          <a:bodyPr wrap="square" rtlCol="0">
            <a:spAutoFit/>
          </a:bodyPr>
          <a:lstStyle/>
          <a:p>
            <a:r>
              <a:rPr lang="id-ID" i="1" dirty="0" smtClean="0">
                <a:solidFill>
                  <a:srgbClr val="7972BD"/>
                </a:solidFill>
              </a:rPr>
              <a:t>Gambar 2</a:t>
            </a:r>
            <a:endParaRPr lang="id-ID" i="1" dirty="0">
              <a:solidFill>
                <a:srgbClr val="7972BD"/>
              </a:solidFill>
            </a:endParaRPr>
          </a:p>
        </p:txBody>
      </p:sp>
    </p:spTree>
    <p:extLst>
      <p:ext uri="{BB962C8B-B14F-4D97-AF65-F5344CB8AC3E}">
        <p14:creationId xmlns:p14="http://schemas.microsoft.com/office/powerpoint/2010/main" val="1641956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xmlns="" id="{0FEFB8A4-F0A4-4DA5-90B1-0E318E5AF95F}"/>
              </a:ext>
            </a:extLst>
          </p:cNvPr>
          <p:cNvSpPr/>
          <p:nvPr/>
        </p:nvSpPr>
        <p:spPr>
          <a:xfrm>
            <a:off x="4980489" y="5831782"/>
            <a:ext cx="732422" cy="732422"/>
          </a:xfrm>
          <a:prstGeom prst="rect">
            <a:avLst/>
          </a:prstGeom>
          <a:solidFill>
            <a:srgbClr val="7972BD"/>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dirty="0"/>
          </a:p>
        </p:txBody>
      </p:sp>
      <p:sp>
        <p:nvSpPr>
          <p:cNvPr id="10" name="액자 9">
            <a:extLst>
              <a:ext uri="{FF2B5EF4-FFF2-40B4-BE49-F238E27FC236}">
                <a16:creationId xmlns:a16="http://schemas.microsoft.com/office/drawing/2014/main" xmlns="" id="{A5722DF8-A26F-451B-B33A-2705A41167EF}"/>
              </a:ext>
            </a:extLst>
          </p:cNvPr>
          <p:cNvSpPr/>
          <p:nvPr/>
        </p:nvSpPr>
        <p:spPr>
          <a:xfrm>
            <a:off x="5257781" y="6125578"/>
            <a:ext cx="732422" cy="732422"/>
          </a:xfrm>
          <a:prstGeom prst="frame">
            <a:avLst>
              <a:gd name="adj1" fmla="val 5208"/>
            </a:avLst>
          </a:prstGeom>
          <a:solidFill>
            <a:srgbClr val="B7ABC8"/>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ko-KR" altLang="en-US"/>
          </a:p>
        </p:txBody>
      </p:sp>
      <p:sp>
        <p:nvSpPr>
          <p:cNvPr id="11" name="TextBox 10">
            <a:extLst>
              <a:ext uri="{FF2B5EF4-FFF2-40B4-BE49-F238E27FC236}">
                <a16:creationId xmlns:a16="http://schemas.microsoft.com/office/drawing/2014/main" xmlns="" id="{EE6BCA50-11CC-4DCB-960D-ED35843BF0F8}"/>
              </a:ext>
            </a:extLst>
          </p:cNvPr>
          <p:cNvSpPr txBox="1"/>
          <p:nvPr/>
        </p:nvSpPr>
        <p:spPr>
          <a:xfrm>
            <a:off x="2274599" y="190451"/>
            <a:ext cx="4653640" cy="523220"/>
          </a:xfrm>
          <a:prstGeom prst="rect">
            <a:avLst/>
          </a:prstGeom>
          <a:noFill/>
        </p:spPr>
        <p:txBody>
          <a:bodyPr wrap="square" rtlCol="0">
            <a:spAutoFit/>
          </a:bodyPr>
          <a:lstStyle/>
          <a:p>
            <a:r>
              <a:rPr lang="id-ID" altLang="ko-KR" sz="2800" b="1" dirty="0" smtClean="0">
                <a:solidFill>
                  <a:srgbClr val="7972BD"/>
                </a:solidFill>
                <a:latin typeface="+mj-lt"/>
                <a:cs typeface="Arial" panose="020B0604020202020204" pitchFamily="34" charset="0"/>
              </a:rPr>
              <a:t>Contoh soal</a:t>
            </a:r>
            <a:endParaRPr lang="ko-KR" altLang="en-US" sz="2800" b="1" dirty="0">
              <a:solidFill>
                <a:srgbClr val="7972BD"/>
              </a:solidFill>
              <a:latin typeface="+mj-lt"/>
              <a:cs typeface="Arial" panose="020B0604020202020204" pitchFamily="34" charset="0"/>
            </a:endParaRPr>
          </a:p>
        </p:txBody>
      </p:sp>
      <p:sp>
        <p:nvSpPr>
          <p:cNvPr id="12" name="TextBox 11">
            <a:extLst>
              <a:ext uri="{FF2B5EF4-FFF2-40B4-BE49-F238E27FC236}">
                <a16:creationId xmlns:a16="http://schemas.microsoft.com/office/drawing/2014/main" xmlns="" id="{D2A876F8-1D4F-444B-903B-194A2B7DBE9E}"/>
              </a:ext>
            </a:extLst>
          </p:cNvPr>
          <p:cNvSpPr txBox="1"/>
          <p:nvPr/>
        </p:nvSpPr>
        <p:spPr>
          <a:xfrm>
            <a:off x="764274" y="1907716"/>
            <a:ext cx="10663451" cy="2031325"/>
          </a:xfrm>
          <a:prstGeom prst="rect">
            <a:avLst/>
          </a:prstGeom>
          <a:noFill/>
        </p:spPr>
        <p:txBody>
          <a:bodyPr wrap="square" rtlCol="0">
            <a:spAutoFit/>
          </a:bodyPr>
          <a:lstStyle>
            <a:defPPr>
              <a:defRPr lang="ko-KR"/>
            </a:defPPr>
            <a:lvl1pPr>
              <a:defRPr sz="1100">
                <a:solidFill>
                  <a:schemeClr val="tx1">
                    <a:lumMod val="75000"/>
                    <a:lumOff val="25000"/>
                  </a:schemeClr>
                </a:solidFill>
              </a:defRPr>
            </a:lvl1pPr>
          </a:lstStyle>
          <a:p>
            <a:pPr marL="342900" indent="-342900">
              <a:buAutoNum type="arabicPeriod"/>
            </a:pPr>
            <a:r>
              <a:rPr lang="en-US" altLang="ko-KR" sz="1800" dirty="0" err="1" smtClean="0">
                <a:solidFill>
                  <a:srgbClr val="7972BD"/>
                </a:solidFill>
                <a:latin typeface="Arial" panose="020B0604020202020204" pitchFamily="34" charset="0"/>
                <a:cs typeface="Arial" panose="020B0604020202020204" pitchFamily="34" charset="0"/>
              </a:rPr>
              <a:t>Pada</a:t>
            </a:r>
            <a:r>
              <a:rPr lang="en-US" altLang="ko-KR" sz="1800" dirty="0" smtClean="0">
                <a:solidFill>
                  <a:srgbClr val="7972BD"/>
                </a:solidFill>
                <a:latin typeface="Arial" panose="020B0604020202020204" pitchFamily="34" charset="0"/>
                <a:cs typeface="Arial" panose="020B0604020202020204" pitchFamily="34" charset="0"/>
              </a:rPr>
              <a:t> </a:t>
            </a:r>
            <a:r>
              <a:rPr lang="en-US" altLang="ko-KR" sz="1800" dirty="0" err="1">
                <a:solidFill>
                  <a:srgbClr val="7972BD"/>
                </a:solidFill>
                <a:latin typeface="Arial" panose="020B0604020202020204" pitchFamily="34" charset="0"/>
                <a:cs typeface="Arial" panose="020B0604020202020204" pitchFamily="34" charset="0"/>
              </a:rPr>
              <a:t>saat</a:t>
            </a:r>
            <a:r>
              <a:rPr lang="en-US" altLang="ko-KR" sz="1800" dirty="0">
                <a:solidFill>
                  <a:srgbClr val="7972BD"/>
                </a:solidFill>
                <a:latin typeface="Arial" panose="020B0604020202020204" pitchFamily="34" charset="0"/>
                <a:cs typeface="Arial" panose="020B0604020202020204" pitchFamily="34" charset="0"/>
              </a:rPr>
              <a:t> </a:t>
            </a:r>
            <a:r>
              <a:rPr lang="en-US" altLang="ko-KR" sz="1800" dirty="0" err="1">
                <a:solidFill>
                  <a:srgbClr val="7972BD"/>
                </a:solidFill>
                <a:latin typeface="Arial" panose="020B0604020202020204" pitchFamily="34" charset="0"/>
                <a:cs typeface="Arial" panose="020B0604020202020204" pitchFamily="34" charset="0"/>
              </a:rPr>
              <a:t>sebuah</a:t>
            </a:r>
            <a:r>
              <a:rPr lang="en-US" altLang="ko-KR" sz="1800" dirty="0">
                <a:solidFill>
                  <a:srgbClr val="7972BD"/>
                </a:solidFill>
                <a:latin typeface="Arial" panose="020B0604020202020204" pitchFamily="34" charset="0"/>
                <a:cs typeface="Arial" panose="020B0604020202020204" pitchFamily="34" charset="0"/>
              </a:rPr>
              <a:t> </a:t>
            </a:r>
            <a:r>
              <a:rPr lang="en-US" altLang="ko-KR" sz="1800" dirty="0" err="1">
                <a:solidFill>
                  <a:srgbClr val="7972BD"/>
                </a:solidFill>
                <a:latin typeface="Arial" panose="020B0604020202020204" pitchFamily="34" charset="0"/>
                <a:cs typeface="Arial" panose="020B0604020202020204" pitchFamily="34" charset="0"/>
              </a:rPr>
              <a:t>pesawat</a:t>
            </a:r>
            <a:r>
              <a:rPr lang="en-US" altLang="ko-KR" sz="1800" dirty="0">
                <a:solidFill>
                  <a:srgbClr val="7972BD"/>
                </a:solidFill>
                <a:latin typeface="Arial" panose="020B0604020202020204" pitchFamily="34" charset="0"/>
                <a:cs typeface="Arial" panose="020B0604020202020204" pitchFamily="34" charset="0"/>
              </a:rPr>
              <a:t>  </a:t>
            </a:r>
            <a:r>
              <a:rPr lang="en-US" altLang="ko-KR" sz="1800" dirty="0" err="1">
                <a:solidFill>
                  <a:srgbClr val="7972BD"/>
                </a:solidFill>
                <a:latin typeface="Arial" panose="020B0604020202020204" pitchFamily="34" charset="0"/>
                <a:cs typeface="Arial" panose="020B0604020202020204" pitchFamily="34" charset="0"/>
              </a:rPr>
              <a:t>udara</a:t>
            </a:r>
            <a:r>
              <a:rPr lang="en-US" altLang="ko-KR" sz="1800" dirty="0">
                <a:solidFill>
                  <a:srgbClr val="7972BD"/>
                </a:solidFill>
                <a:latin typeface="Arial" panose="020B0604020202020204" pitchFamily="34" charset="0"/>
                <a:cs typeface="Arial" panose="020B0604020202020204" pitchFamily="34" charset="0"/>
              </a:rPr>
              <a:t> </a:t>
            </a:r>
            <a:r>
              <a:rPr lang="en-US" altLang="ko-KR" sz="1800" dirty="0" err="1">
                <a:solidFill>
                  <a:srgbClr val="7972BD"/>
                </a:solidFill>
                <a:latin typeface="Arial" panose="020B0604020202020204" pitchFamily="34" charset="0"/>
                <a:cs typeface="Arial" panose="020B0604020202020204" pitchFamily="34" charset="0"/>
              </a:rPr>
              <a:t>terbang</a:t>
            </a:r>
            <a:r>
              <a:rPr lang="en-US" altLang="ko-KR" sz="1800" dirty="0">
                <a:solidFill>
                  <a:srgbClr val="7972BD"/>
                </a:solidFill>
                <a:latin typeface="Arial" panose="020B0604020202020204" pitchFamily="34" charset="0"/>
                <a:cs typeface="Arial" panose="020B0604020202020204" pitchFamily="34" charset="0"/>
              </a:rPr>
              <a:t> </a:t>
            </a:r>
            <a:r>
              <a:rPr lang="en-US" altLang="ko-KR" sz="1800" dirty="0" err="1">
                <a:solidFill>
                  <a:srgbClr val="7972BD"/>
                </a:solidFill>
                <a:latin typeface="Arial" panose="020B0604020202020204" pitchFamily="34" charset="0"/>
                <a:cs typeface="Arial" panose="020B0604020202020204" pitchFamily="34" charset="0"/>
              </a:rPr>
              <a:t>dengan</a:t>
            </a:r>
            <a:r>
              <a:rPr lang="en-US" altLang="ko-KR" sz="1800" dirty="0">
                <a:solidFill>
                  <a:srgbClr val="7972BD"/>
                </a:solidFill>
                <a:latin typeface="Arial" panose="020B0604020202020204" pitchFamily="34" charset="0"/>
                <a:cs typeface="Arial" panose="020B0604020202020204" pitchFamily="34" charset="0"/>
              </a:rPr>
              <a:t> </a:t>
            </a:r>
            <a:r>
              <a:rPr lang="en-US" altLang="ko-KR" sz="1800" dirty="0" err="1">
                <a:solidFill>
                  <a:srgbClr val="7972BD"/>
                </a:solidFill>
                <a:latin typeface="Arial" panose="020B0604020202020204" pitchFamily="34" charset="0"/>
                <a:cs typeface="Arial" panose="020B0604020202020204" pitchFamily="34" charset="0"/>
              </a:rPr>
              <a:t>kecepatan</a:t>
            </a:r>
            <a:r>
              <a:rPr lang="en-US" altLang="ko-KR" sz="1800" dirty="0">
                <a:solidFill>
                  <a:srgbClr val="7972BD"/>
                </a:solidFill>
                <a:latin typeface="Arial" panose="020B0604020202020204" pitchFamily="34" charset="0"/>
                <a:cs typeface="Arial" panose="020B0604020202020204" pitchFamily="34" charset="0"/>
              </a:rPr>
              <a:t> 300 km/jam  </a:t>
            </a:r>
            <a:r>
              <a:rPr lang="en-US" altLang="ko-KR" sz="1800" dirty="0" err="1">
                <a:solidFill>
                  <a:srgbClr val="7972BD"/>
                </a:solidFill>
                <a:latin typeface="Arial" panose="020B0604020202020204" pitchFamily="34" charset="0"/>
                <a:cs typeface="Arial" panose="020B0604020202020204" pitchFamily="34" charset="0"/>
              </a:rPr>
              <a:t>kearah</a:t>
            </a:r>
            <a:r>
              <a:rPr lang="en-US" altLang="ko-KR" sz="1800" dirty="0">
                <a:solidFill>
                  <a:srgbClr val="7972BD"/>
                </a:solidFill>
                <a:latin typeface="Arial" panose="020B0604020202020204" pitchFamily="34" charset="0"/>
                <a:cs typeface="Arial" panose="020B0604020202020204" pitchFamily="34" charset="0"/>
              </a:rPr>
              <a:t> </a:t>
            </a:r>
            <a:r>
              <a:rPr lang="en-US" altLang="ko-KR" sz="1800" dirty="0" err="1">
                <a:solidFill>
                  <a:srgbClr val="7972BD"/>
                </a:solidFill>
                <a:latin typeface="Arial" panose="020B0604020202020204" pitchFamily="34" charset="0"/>
                <a:cs typeface="Arial" panose="020B0604020202020204" pitchFamily="34" charset="0"/>
              </a:rPr>
              <a:t>utara</a:t>
            </a:r>
            <a:r>
              <a:rPr lang="en-US" altLang="ko-KR" sz="1800" dirty="0">
                <a:solidFill>
                  <a:srgbClr val="7972BD"/>
                </a:solidFill>
                <a:latin typeface="Arial" panose="020B0604020202020204" pitchFamily="34" charset="0"/>
                <a:cs typeface="Arial" panose="020B0604020202020204" pitchFamily="34" charset="0"/>
              </a:rPr>
              <a:t> , </a:t>
            </a:r>
            <a:r>
              <a:rPr lang="en-US" altLang="ko-KR" sz="1800" dirty="0" err="1">
                <a:solidFill>
                  <a:srgbClr val="7972BD"/>
                </a:solidFill>
                <a:latin typeface="Arial" panose="020B0604020202020204" pitchFamily="34" charset="0"/>
                <a:cs typeface="Arial" panose="020B0604020202020204" pitchFamily="34" charset="0"/>
              </a:rPr>
              <a:t>ada</a:t>
            </a:r>
            <a:r>
              <a:rPr lang="en-US" altLang="ko-KR" sz="1800" dirty="0">
                <a:solidFill>
                  <a:srgbClr val="7972BD"/>
                </a:solidFill>
                <a:latin typeface="Arial" panose="020B0604020202020204" pitchFamily="34" charset="0"/>
                <a:cs typeface="Arial" panose="020B0604020202020204" pitchFamily="34" charset="0"/>
              </a:rPr>
              <a:t> </a:t>
            </a:r>
            <a:r>
              <a:rPr lang="en-US" altLang="ko-KR" sz="1800" dirty="0" err="1">
                <a:solidFill>
                  <a:srgbClr val="7972BD"/>
                </a:solidFill>
                <a:latin typeface="Arial" panose="020B0604020202020204" pitchFamily="34" charset="0"/>
                <a:cs typeface="Arial" panose="020B0604020202020204" pitchFamily="34" charset="0"/>
              </a:rPr>
              <a:t>angin</a:t>
            </a:r>
            <a:r>
              <a:rPr lang="en-US" altLang="ko-KR" sz="1800" dirty="0">
                <a:solidFill>
                  <a:srgbClr val="7972BD"/>
                </a:solidFill>
                <a:latin typeface="Arial" panose="020B0604020202020204" pitchFamily="34" charset="0"/>
                <a:cs typeface="Arial" panose="020B0604020202020204" pitchFamily="34" charset="0"/>
              </a:rPr>
              <a:t> yang </a:t>
            </a:r>
            <a:r>
              <a:rPr lang="en-US" altLang="ko-KR" sz="1800" dirty="0" err="1">
                <a:solidFill>
                  <a:srgbClr val="7972BD"/>
                </a:solidFill>
                <a:latin typeface="Arial" panose="020B0604020202020204" pitchFamily="34" charset="0"/>
                <a:cs typeface="Arial" panose="020B0604020202020204" pitchFamily="34" charset="0"/>
              </a:rPr>
              <a:t>bergerak</a:t>
            </a:r>
            <a:r>
              <a:rPr lang="en-US" altLang="ko-KR" sz="1800" dirty="0">
                <a:solidFill>
                  <a:srgbClr val="7972BD"/>
                </a:solidFill>
                <a:latin typeface="Arial" panose="020B0604020202020204" pitchFamily="34" charset="0"/>
                <a:cs typeface="Arial" panose="020B0604020202020204" pitchFamily="34" charset="0"/>
              </a:rPr>
              <a:t> </a:t>
            </a:r>
            <a:r>
              <a:rPr lang="en-US" altLang="ko-KR" sz="1800" dirty="0" err="1">
                <a:solidFill>
                  <a:srgbClr val="7972BD"/>
                </a:solidFill>
                <a:latin typeface="Arial" panose="020B0604020202020204" pitchFamily="34" charset="0"/>
                <a:cs typeface="Arial" panose="020B0604020202020204" pitchFamily="34" charset="0"/>
              </a:rPr>
              <a:t>dengan</a:t>
            </a:r>
            <a:r>
              <a:rPr lang="en-US" altLang="ko-KR" sz="1800" dirty="0">
                <a:solidFill>
                  <a:srgbClr val="7972BD"/>
                </a:solidFill>
                <a:latin typeface="Arial" panose="020B0604020202020204" pitchFamily="34" charset="0"/>
                <a:cs typeface="Arial" panose="020B0604020202020204" pitchFamily="34" charset="0"/>
              </a:rPr>
              <a:t> </a:t>
            </a:r>
            <a:r>
              <a:rPr lang="en-US" altLang="ko-KR" sz="1800" dirty="0" err="1">
                <a:solidFill>
                  <a:srgbClr val="7972BD"/>
                </a:solidFill>
                <a:latin typeface="Arial" panose="020B0604020202020204" pitchFamily="34" charset="0"/>
                <a:cs typeface="Arial" panose="020B0604020202020204" pitchFamily="34" charset="0"/>
              </a:rPr>
              <a:t>kecepatan</a:t>
            </a:r>
            <a:r>
              <a:rPr lang="en-US" altLang="ko-KR" sz="1800" dirty="0">
                <a:solidFill>
                  <a:srgbClr val="7972BD"/>
                </a:solidFill>
                <a:latin typeface="Arial" panose="020B0604020202020204" pitchFamily="34" charset="0"/>
                <a:cs typeface="Arial" panose="020B0604020202020204" pitchFamily="34" charset="0"/>
              </a:rPr>
              <a:t> 40 km/jam </a:t>
            </a:r>
            <a:r>
              <a:rPr lang="en-US" altLang="ko-KR" sz="1800" dirty="0" err="1">
                <a:solidFill>
                  <a:srgbClr val="7972BD"/>
                </a:solidFill>
                <a:latin typeface="Arial" panose="020B0604020202020204" pitchFamily="34" charset="0"/>
                <a:cs typeface="Arial" panose="020B0604020202020204" pitchFamily="34" charset="0"/>
              </a:rPr>
              <a:t>kearah</a:t>
            </a:r>
            <a:r>
              <a:rPr lang="en-US" altLang="ko-KR" sz="1800" dirty="0">
                <a:solidFill>
                  <a:srgbClr val="7972BD"/>
                </a:solidFill>
                <a:latin typeface="Arial" panose="020B0604020202020204" pitchFamily="34" charset="0"/>
                <a:cs typeface="Arial" panose="020B0604020202020204" pitchFamily="34" charset="0"/>
              </a:rPr>
              <a:t> 30° </a:t>
            </a:r>
            <a:r>
              <a:rPr lang="en-US" altLang="ko-KR" sz="1800" dirty="0" err="1">
                <a:solidFill>
                  <a:srgbClr val="7972BD"/>
                </a:solidFill>
                <a:latin typeface="Arial" panose="020B0604020202020204" pitchFamily="34" charset="0"/>
                <a:cs typeface="Arial" panose="020B0604020202020204" pitchFamily="34" charset="0"/>
              </a:rPr>
              <a:t>dari</a:t>
            </a:r>
            <a:r>
              <a:rPr lang="en-US" altLang="ko-KR" sz="1800" dirty="0">
                <a:solidFill>
                  <a:srgbClr val="7972BD"/>
                </a:solidFill>
                <a:latin typeface="Arial" panose="020B0604020202020204" pitchFamily="34" charset="0"/>
                <a:cs typeface="Arial" panose="020B0604020202020204" pitchFamily="34" charset="0"/>
              </a:rPr>
              <a:t> </a:t>
            </a:r>
            <a:r>
              <a:rPr lang="en-US" altLang="ko-KR" sz="1800" dirty="0" err="1">
                <a:solidFill>
                  <a:srgbClr val="7972BD"/>
                </a:solidFill>
                <a:latin typeface="Arial" panose="020B0604020202020204" pitchFamily="34" charset="0"/>
                <a:cs typeface="Arial" panose="020B0604020202020204" pitchFamily="34" charset="0"/>
              </a:rPr>
              <a:t>arah</a:t>
            </a:r>
            <a:r>
              <a:rPr lang="en-US" altLang="ko-KR" sz="1800" dirty="0">
                <a:solidFill>
                  <a:srgbClr val="7972BD"/>
                </a:solidFill>
                <a:latin typeface="Arial" panose="020B0604020202020204" pitchFamily="34" charset="0"/>
                <a:cs typeface="Arial" panose="020B0604020202020204" pitchFamily="34" charset="0"/>
              </a:rPr>
              <a:t> </a:t>
            </a:r>
            <a:r>
              <a:rPr lang="en-US" altLang="ko-KR" sz="1800" dirty="0" err="1">
                <a:solidFill>
                  <a:srgbClr val="7972BD"/>
                </a:solidFill>
                <a:latin typeface="Arial" panose="020B0604020202020204" pitchFamily="34" charset="0"/>
                <a:cs typeface="Arial" panose="020B0604020202020204" pitchFamily="34" charset="0"/>
              </a:rPr>
              <a:t>utara</a:t>
            </a:r>
            <a:r>
              <a:rPr lang="en-US" altLang="ko-KR" sz="1800" dirty="0">
                <a:solidFill>
                  <a:srgbClr val="7972BD"/>
                </a:solidFill>
                <a:latin typeface="Arial" panose="020B0604020202020204" pitchFamily="34" charset="0"/>
                <a:cs typeface="Arial" panose="020B0604020202020204" pitchFamily="34" charset="0"/>
              </a:rPr>
              <a:t> </a:t>
            </a:r>
            <a:r>
              <a:rPr lang="en-US" altLang="ko-KR" sz="1800" dirty="0" err="1">
                <a:solidFill>
                  <a:srgbClr val="7972BD"/>
                </a:solidFill>
                <a:latin typeface="Arial" panose="020B0604020202020204" pitchFamily="34" charset="0"/>
                <a:cs typeface="Arial" panose="020B0604020202020204" pitchFamily="34" charset="0"/>
              </a:rPr>
              <a:t>seperti</a:t>
            </a:r>
            <a:r>
              <a:rPr lang="en-US" altLang="ko-KR" sz="1800" dirty="0">
                <a:solidFill>
                  <a:srgbClr val="7972BD"/>
                </a:solidFill>
                <a:latin typeface="Arial" panose="020B0604020202020204" pitchFamily="34" charset="0"/>
                <a:cs typeface="Arial" panose="020B0604020202020204" pitchFamily="34" charset="0"/>
              </a:rPr>
              <a:t> Nampak </a:t>
            </a:r>
            <a:r>
              <a:rPr lang="en-US" altLang="ko-KR" sz="1800" dirty="0" err="1">
                <a:solidFill>
                  <a:srgbClr val="7972BD"/>
                </a:solidFill>
                <a:latin typeface="Arial" panose="020B0604020202020204" pitchFamily="34" charset="0"/>
                <a:cs typeface="Arial" panose="020B0604020202020204" pitchFamily="34" charset="0"/>
              </a:rPr>
              <a:t>pada</a:t>
            </a:r>
            <a:r>
              <a:rPr lang="en-US" altLang="ko-KR" sz="1800" dirty="0">
                <a:solidFill>
                  <a:srgbClr val="7972BD"/>
                </a:solidFill>
                <a:latin typeface="Arial" panose="020B0604020202020204" pitchFamily="34" charset="0"/>
                <a:cs typeface="Arial" panose="020B0604020202020204" pitchFamily="34" charset="0"/>
              </a:rPr>
              <a:t> </a:t>
            </a:r>
            <a:r>
              <a:rPr lang="en-US" altLang="ko-KR" sz="1800" dirty="0" err="1" smtClean="0">
                <a:solidFill>
                  <a:srgbClr val="7972BD"/>
                </a:solidFill>
                <a:latin typeface="Arial" panose="020B0604020202020204" pitchFamily="34" charset="0"/>
                <a:cs typeface="Arial" panose="020B0604020202020204" pitchFamily="34" charset="0"/>
              </a:rPr>
              <a:t>gambar</a:t>
            </a:r>
            <a:r>
              <a:rPr lang="id-ID" altLang="ko-KR" sz="1800" dirty="0" smtClean="0">
                <a:solidFill>
                  <a:srgbClr val="7972BD"/>
                </a:solidFill>
                <a:latin typeface="Arial" panose="020B0604020202020204" pitchFamily="34" charset="0"/>
                <a:cs typeface="Arial" panose="020B0604020202020204" pitchFamily="34" charset="0"/>
              </a:rPr>
              <a:t> 1.</a:t>
            </a:r>
          </a:p>
          <a:p>
            <a:endParaRPr lang="id-ID" altLang="ko-KR" sz="1800" dirty="0">
              <a:solidFill>
                <a:srgbClr val="7972BD"/>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altLang="ko-KR" sz="1800" dirty="0" err="1" smtClean="0">
                <a:solidFill>
                  <a:srgbClr val="7972BD"/>
                </a:solidFill>
                <a:latin typeface="Arial" panose="020B0604020202020204" pitchFamily="34" charset="0"/>
                <a:cs typeface="Arial" panose="020B0604020202020204" pitchFamily="34" charset="0"/>
              </a:rPr>
              <a:t>Nyatakan</a:t>
            </a:r>
            <a:r>
              <a:rPr lang="en-US" altLang="ko-KR" sz="1800" dirty="0" smtClean="0">
                <a:solidFill>
                  <a:srgbClr val="7972BD"/>
                </a:solidFill>
                <a:latin typeface="Arial" panose="020B0604020202020204" pitchFamily="34" charset="0"/>
                <a:cs typeface="Arial" panose="020B0604020202020204" pitchFamily="34" charset="0"/>
              </a:rPr>
              <a:t> </a:t>
            </a:r>
            <a:r>
              <a:rPr lang="en-US" altLang="ko-KR" sz="1800" dirty="0" err="1">
                <a:solidFill>
                  <a:srgbClr val="7972BD"/>
                </a:solidFill>
                <a:latin typeface="Arial" panose="020B0604020202020204" pitchFamily="34" charset="0"/>
                <a:cs typeface="Arial" panose="020B0604020202020204" pitchFamily="34" charset="0"/>
              </a:rPr>
              <a:t>kecepatan</a:t>
            </a:r>
            <a:r>
              <a:rPr lang="en-US" altLang="ko-KR" sz="1800" dirty="0">
                <a:solidFill>
                  <a:srgbClr val="7972BD"/>
                </a:solidFill>
                <a:latin typeface="Arial" panose="020B0604020202020204" pitchFamily="34" charset="0"/>
                <a:cs typeface="Arial" panose="020B0604020202020204" pitchFamily="34" charset="0"/>
              </a:rPr>
              <a:t> v </a:t>
            </a:r>
            <a:r>
              <a:rPr lang="en-US" altLang="ko-KR" sz="1800" dirty="0" err="1">
                <a:solidFill>
                  <a:srgbClr val="7972BD"/>
                </a:solidFill>
                <a:latin typeface="Arial" panose="020B0604020202020204" pitchFamily="34" charset="0"/>
                <a:cs typeface="Arial" panose="020B0604020202020204" pitchFamily="34" charset="0"/>
              </a:rPr>
              <a:t>pesawat</a:t>
            </a:r>
            <a:r>
              <a:rPr lang="en-US" altLang="ko-KR" sz="1800" dirty="0">
                <a:solidFill>
                  <a:srgbClr val="7972BD"/>
                </a:solidFill>
                <a:latin typeface="Arial" panose="020B0604020202020204" pitchFamily="34" charset="0"/>
                <a:cs typeface="Arial" panose="020B0604020202020204" pitchFamily="34" charset="0"/>
              </a:rPr>
              <a:t> </a:t>
            </a:r>
            <a:r>
              <a:rPr lang="en-US" altLang="ko-KR" sz="1800" dirty="0" err="1">
                <a:solidFill>
                  <a:srgbClr val="7972BD"/>
                </a:solidFill>
                <a:latin typeface="Arial" panose="020B0604020202020204" pitchFamily="34" charset="0"/>
                <a:cs typeface="Arial" panose="020B0604020202020204" pitchFamily="34" charset="0"/>
              </a:rPr>
              <a:t>udara</a:t>
            </a:r>
            <a:r>
              <a:rPr lang="en-US" altLang="ko-KR" sz="1800" dirty="0">
                <a:solidFill>
                  <a:srgbClr val="7972BD"/>
                </a:solidFill>
                <a:latin typeface="Arial" panose="020B0604020202020204" pitchFamily="34" charset="0"/>
                <a:cs typeface="Arial" panose="020B0604020202020204" pitchFamily="34" charset="0"/>
              </a:rPr>
              <a:t> </a:t>
            </a:r>
            <a:r>
              <a:rPr lang="en-US" altLang="ko-KR" sz="1800" dirty="0" err="1">
                <a:solidFill>
                  <a:srgbClr val="7972BD"/>
                </a:solidFill>
                <a:latin typeface="Arial" panose="020B0604020202020204" pitchFamily="34" charset="0"/>
                <a:cs typeface="Arial" panose="020B0604020202020204" pitchFamily="34" charset="0"/>
              </a:rPr>
              <a:t>dan</a:t>
            </a:r>
            <a:r>
              <a:rPr lang="en-US" altLang="ko-KR" sz="1800" dirty="0">
                <a:solidFill>
                  <a:srgbClr val="7972BD"/>
                </a:solidFill>
                <a:latin typeface="Arial" panose="020B0604020202020204" pitchFamily="34" charset="0"/>
                <a:cs typeface="Arial" panose="020B0604020202020204" pitchFamily="34" charset="0"/>
              </a:rPr>
              <a:t> </a:t>
            </a:r>
            <a:r>
              <a:rPr lang="en-US" altLang="ko-KR" sz="1800" dirty="0" err="1">
                <a:solidFill>
                  <a:srgbClr val="7972BD"/>
                </a:solidFill>
                <a:latin typeface="Arial" panose="020B0604020202020204" pitchFamily="34" charset="0"/>
                <a:cs typeface="Arial" panose="020B0604020202020204" pitchFamily="34" charset="0"/>
              </a:rPr>
              <a:t>kecepatan</a:t>
            </a:r>
            <a:r>
              <a:rPr lang="en-US" altLang="ko-KR" sz="1800" dirty="0">
                <a:solidFill>
                  <a:srgbClr val="7972BD"/>
                </a:solidFill>
                <a:latin typeface="Arial" panose="020B0604020202020204" pitchFamily="34" charset="0"/>
                <a:cs typeface="Arial" panose="020B0604020202020204" pitchFamily="34" charset="0"/>
              </a:rPr>
              <a:t> </a:t>
            </a:r>
            <a:r>
              <a:rPr lang="en-US" altLang="ko-KR" sz="1800" dirty="0" err="1">
                <a:solidFill>
                  <a:srgbClr val="7972BD"/>
                </a:solidFill>
                <a:latin typeface="Arial" panose="020B0604020202020204" pitchFamily="34" charset="0"/>
                <a:cs typeface="Arial" panose="020B0604020202020204" pitchFamily="34" charset="0"/>
              </a:rPr>
              <a:t>angin</a:t>
            </a:r>
            <a:r>
              <a:rPr lang="en-US" altLang="ko-KR" sz="1800" dirty="0">
                <a:solidFill>
                  <a:srgbClr val="7972BD"/>
                </a:solidFill>
                <a:latin typeface="Arial" panose="020B0604020202020204" pitchFamily="34" charset="0"/>
                <a:cs typeface="Arial" panose="020B0604020202020204" pitchFamily="34" charset="0"/>
              </a:rPr>
              <a:t> u </a:t>
            </a:r>
            <a:r>
              <a:rPr lang="en-US" altLang="ko-KR" sz="1800" dirty="0" err="1">
                <a:solidFill>
                  <a:srgbClr val="7972BD"/>
                </a:solidFill>
                <a:latin typeface="Arial" panose="020B0604020202020204" pitchFamily="34" charset="0"/>
                <a:cs typeface="Arial" panose="020B0604020202020204" pitchFamily="34" charset="0"/>
              </a:rPr>
              <a:t>sebagai</a:t>
            </a:r>
            <a:r>
              <a:rPr lang="en-US" altLang="ko-KR" sz="1800" dirty="0">
                <a:solidFill>
                  <a:srgbClr val="7972BD"/>
                </a:solidFill>
                <a:latin typeface="Arial" panose="020B0604020202020204" pitchFamily="34" charset="0"/>
                <a:cs typeface="Arial" panose="020B0604020202020204" pitchFamily="34" charset="0"/>
              </a:rPr>
              <a:t> </a:t>
            </a:r>
            <a:r>
              <a:rPr lang="en-US" altLang="ko-KR" sz="1800" dirty="0" smtClean="0">
                <a:solidFill>
                  <a:srgbClr val="7972BD"/>
                </a:solidFill>
                <a:latin typeface="Arial" panose="020B0604020202020204" pitchFamily="34" charset="0"/>
                <a:cs typeface="Arial" panose="020B0604020202020204" pitchFamily="34" charset="0"/>
              </a:rPr>
              <a:t>vector</a:t>
            </a:r>
            <a:r>
              <a:rPr lang="id-ID" altLang="ko-KR" sz="1800" dirty="0" smtClean="0">
                <a:solidFill>
                  <a:srgbClr val="7972BD"/>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Ø"/>
            </a:pPr>
            <a:r>
              <a:rPr lang="en-US" altLang="ko-KR" sz="1800" dirty="0" err="1" smtClean="0">
                <a:solidFill>
                  <a:srgbClr val="7972BD"/>
                </a:solidFill>
                <a:latin typeface="Arial" panose="020B0604020202020204" pitchFamily="34" charset="0"/>
                <a:cs typeface="Arial" panose="020B0604020202020204" pitchFamily="34" charset="0"/>
              </a:rPr>
              <a:t>Tentukan</a:t>
            </a:r>
            <a:r>
              <a:rPr lang="en-US" altLang="ko-KR" sz="1800" dirty="0" smtClean="0">
                <a:solidFill>
                  <a:srgbClr val="7972BD"/>
                </a:solidFill>
                <a:latin typeface="Arial" panose="020B0604020202020204" pitchFamily="34" charset="0"/>
                <a:cs typeface="Arial" panose="020B0604020202020204" pitchFamily="34" charset="0"/>
              </a:rPr>
              <a:t> </a:t>
            </a:r>
            <a:r>
              <a:rPr lang="en-US" altLang="ko-KR" sz="1800" dirty="0" err="1">
                <a:solidFill>
                  <a:srgbClr val="7972BD"/>
                </a:solidFill>
                <a:latin typeface="Arial" panose="020B0604020202020204" pitchFamily="34" charset="0"/>
                <a:cs typeface="Arial" panose="020B0604020202020204" pitchFamily="34" charset="0"/>
              </a:rPr>
              <a:t>kecepatan</a:t>
            </a:r>
            <a:r>
              <a:rPr lang="en-US" altLang="ko-KR" sz="1800" dirty="0">
                <a:solidFill>
                  <a:srgbClr val="7972BD"/>
                </a:solidFill>
                <a:latin typeface="Arial" panose="020B0604020202020204" pitchFamily="34" charset="0"/>
                <a:cs typeface="Arial" panose="020B0604020202020204" pitchFamily="34" charset="0"/>
              </a:rPr>
              <a:t> </a:t>
            </a:r>
            <a:r>
              <a:rPr lang="en-US" altLang="ko-KR" sz="1800" dirty="0" err="1">
                <a:solidFill>
                  <a:srgbClr val="7972BD"/>
                </a:solidFill>
                <a:latin typeface="Arial" panose="020B0604020202020204" pitchFamily="34" charset="0"/>
                <a:cs typeface="Arial" panose="020B0604020202020204" pitchFamily="34" charset="0"/>
              </a:rPr>
              <a:t>pesawat</a:t>
            </a:r>
            <a:r>
              <a:rPr lang="en-US" altLang="ko-KR" sz="1800" dirty="0">
                <a:solidFill>
                  <a:srgbClr val="7972BD"/>
                </a:solidFill>
                <a:latin typeface="Arial" panose="020B0604020202020204" pitchFamily="34" charset="0"/>
                <a:cs typeface="Arial" panose="020B0604020202020204" pitchFamily="34" charset="0"/>
              </a:rPr>
              <a:t> </a:t>
            </a:r>
            <a:r>
              <a:rPr lang="en-US" altLang="ko-KR" sz="1800" dirty="0" err="1">
                <a:solidFill>
                  <a:srgbClr val="7972BD"/>
                </a:solidFill>
                <a:latin typeface="Arial" panose="020B0604020202020204" pitchFamily="34" charset="0"/>
                <a:cs typeface="Arial" panose="020B0604020202020204" pitchFamily="34" charset="0"/>
              </a:rPr>
              <a:t>udara</a:t>
            </a:r>
            <a:r>
              <a:rPr lang="en-US" altLang="ko-KR" sz="1800" dirty="0">
                <a:solidFill>
                  <a:srgbClr val="7972BD"/>
                </a:solidFill>
                <a:latin typeface="Arial" panose="020B0604020202020204" pitchFamily="34" charset="0"/>
                <a:cs typeface="Arial" panose="020B0604020202020204" pitchFamily="34" charset="0"/>
              </a:rPr>
              <a:t> yang </a:t>
            </a:r>
            <a:r>
              <a:rPr lang="en-US" altLang="ko-KR" sz="1800" dirty="0" err="1">
                <a:solidFill>
                  <a:srgbClr val="7972BD"/>
                </a:solidFill>
                <a:latin typeface="Arial" panose="020B0604020202020204" pitchFamily="34" charset="0"/>
                <a:cs typeface="Arial" panose="020B0604020202020204" pitchFamily="34" charset="0"/>
              </a:rPr>
              <a:t>sebenarnya</a:t>
            </a:r>
            <a:r>
              <a:rPr lang="en-US" altLang="ko-KR" sz="1800" dirty="0">
                <a:solidFill>
                  <a:srgbClr val="7972BD"/>
                </a:solidFill>
                <a:latin typeface="Arial" panose="020B0604020202020204" pitchFamily="34" charset="0"/>
                <a:cs typeface="Arial" panose="020B0604020202020204" pitchFamily="34" charset="0"/>
              </a:rPr>
              <a:t> </a:t>
            </a:r>
            <a:r>
              <a:rPr lang="en-US" altLang="ko-KR" sz="1800" dirty="0" err="1">
                <a:solidFill>
                  <a:srgbClr val="7972BD"/>
                </a:solidFill>
                <a:latin typeface="Arial" panose="020B0604020202020204" pitchFamily="34" charset="0"/>
                <a:cs typeface="Arial" panose="020B0604020202020204" pitchFamily="34" charset="0"/>
              </a:rPr>
              <a:t>dalam</a:t>
            </a:r>
            <a:r>
              <a:rPr lang="en-US" altLang="ko-KR" sz="1800" dirty="0">
                <a:solidFill>
                  <a:srgbClr val="7972BD"/>
                </a:solidFill>
                <a:latin typeface="Arial" panose="020B0604020202020204" pitchFamily="34" charset="0"/>
                <a:cs typeface="Arial" panose="020B0604020202020204" pitchFamily="34" charset="0"/>
              </a:rPr>
              <a:t> </a:t>
            </a:r>
            <a:r>
              <a:rPr lang="en-US" altLang="ko-KR" sz="1800" dirty="0" err="1">
                <a:solidFill>
                  <a:srgbClr val="7972BD"/>
                </a:solidFill>
                <a:latin typeface="Arial" panose="020B0604020202020204" pitchFamily="34" charset="0"/>
                <a:cs typeface="Arial" panose="020B0604020202020204" pitchFamily="34" charset="0"/>
              </a:rPr>
              <a:t>bentuk</a:t>
            </a:r>
            <a:r>
              <a:rPr lang="en-US" altLang="ko-KR" sz="1800" dirty="0">
                <a:solidFill>
                  <a:srgbClr val="7972BD"/>
                </a:solidFill>
                <a:latin typeface="Arial" panose="020B0604020202020204" pitchFamily="34" charset="0"/>
                <a:cs typeface="Arial" panose="020B0604020202020204" pitchFamily="34" charset="0"/>
              </a:rPr>
              <a:t> </a:t>
            </a:r>
            <a:r>
              <a:rPr lang="en-US" altLang="ko-KR" sz="1800" dirty="0" smtClean="0">
                <a:solidFill>
                  <a:srgbClr val="7972BD"/>
                </a:solidFill>
                <a:latin typeface="Arial" panose="020B0604020202020204" pitchFamily="34" charset="0"/>
                <a:cs typeface="Arial" panose="020B0604020202020204" pitchFamily="34" charset="0"/>
              </a:rPr>
              <a:t>vector.</a:t>
            </a:r>
            <a:endParaRPr lang="id-ID" altLang="ko-KR" sz="1800" dirty="0" smtClean="0">
              <a:solidFill>
                <a:srgbClr val="7972BD"/>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altLang="ko-KR" sz="1800" dirty="0" err="1" smtClean="0">
                <a:solidFill>
                  <a:srgbClr val="7972BD"/>
                </a:solidFill>
                <a:latin typeface="Arial" panose="020B0604020202020204" pitchFamily="34" charset="0"/>
                <a:cs typeface="Arial" panose="020B0604020202020204" pitchFamily="34" charset="0"/>
              </a:rPr>
              <a:t>Tentukan</a:t>
            </a:r>
            <a:r>
              <a:rPr lang="en-US" altLang="ko-KR" sz="1800" dirty="0" smtClean="0">
                <a:solidFill>
                  <a:srgbClr val="7972BD"/>
                </a:solidFill>
                <a:latin typeface="Arial" panose="020B0604020202020204" pitchFamily="34" charset="0"/>
                <a:cs typeface="Arial" panose="020B0604020202020204" pitchFamily="34" charset="0"/>
              </a:rPr>
              <a:t> </a:t>
            </a:r>
            <a:r>
              <a:rPr lang="en-US" altLang="ko-KR" sz="1800" dirty="0" err="1">
                <a:solidFill>
                  <a:srgbClr val="7972BD"/>
                </a:solidFill>
                <a:latin typeface="Arial" panose="020B0604020202020204" pitchFamily="34" charset="0"/>
                <a:cs typeface="Arial" panose="020B0604020202020204" pitchFamily="34" charset="0"/>
              </a:rPr>
              <a:t>besar</a:t>
            </a:r>
            <a:r>
              <a:rPr lang="en-US" altLang="ko-KR" sz="1800" dirty="0">
                <a:solidFill>
                  <a:srgbClr val="7972BD"/>
                </a:solidFill>
                <a:latin typeface="Arial" panose="020B0604020202020204" pitchFamily="34" charset="0"/>
                <a:cs typeface="Arial" panose="020B0604020202020204" pitchFamily="34" charset="0"/>
              </a:rPr>
              <a:t> </a:t>
            </a:r>
            <a:r>
              <a:rPr lang="en-US" altLang="ko-KR" sz="1800" dirty="0" err="1">
                <a:solidFill>
                  <a:srgbClr val="7972BD"/>
                </a:solidFill>
                <a:latin typeface="Arial" panose="020B0604020202020204" pitchFamily="34" charset="0"/>
                <a:cs typeface="Arial" panose="020B0604020202020204" pitchFamily="34" charset="0"/>
              </a:rPr>
              <a:t>kecepatan</a:t>
            </a:r>
            <a:r>
              <a:rPr lang="en-US" altLang="ko-KR" sz="1800" dirty="0">
                <a:solidFill>
                  <a:srgbClr val="7972BD"/>
                </a:solidFill>
                <a:latin typeface="Arial" panose="020B0604020202020204" pitchFamily="34" charset="0"/>
                <a:cs typeface="Arial" panose="020B0604020202020204" pitchFamily="34" charset="0"/>
              </a:rPr>
              <a:t> </a:t>
            </a:r>
            <a:r>
              <a:rPr lang="en-US" altLang="ko-KR" sz="1800" dirty="0" err="1">
                <a:solidFill>
                  <a:srgbClr val="7972BD"/>
                </a:solidFill>
                <a:latin typeface="Arial" panose="020B0604020202020204" pitchFamily="34" charset="0"/>
                <a:cs typeface="Arial" panose="020B0604020202020204" pitchFamily="34" charset="0"/>
              </a:rPr>
              <a:t>pesawat</a:t>
            </a:r>
            <a:r>
              <a:rPr lang="en-US" altLang="ko-KR" sz="1800" dirty="0">
                <a:solidFill>
                  <a:srgbClr val="7972BD"/>
                </a:solidFill>
                <a:latin typeface="Arial" panose="020B0604020202020204" pitchFamily="34" charset="0"/>
                <a:cs typeface="Arial" panose="020B0604020202020204" pitchFamily="34" charset="0"/>
              </a:rPr>
              <a:t> </a:t>
            </a:r>
            <a:r>
              <a:rPr lang="en-US" altLang="ko-KR" sz="1800" dirty="0" err="1">
                <a:solidFill>
                  <a:srgbClr val="7972BD"/>
                </a:solidFill>
                <a:latin typeface="Arial" panose="020B0604020202020204" pitchFamily="34" charset="0"/>
                <a:cs typeface="Arial" panose="020B0604020202020204" pitchFamily="34" charset="0"/>
              </a:rPr>
              <a:t>udara</a:t>
            </a:r>
            <a:r>
              <a:rPr lang="en-US" altLang="ko-KR" sz="1800" dirty="0">
                <a:solidFill>
                  <a:srgbClr val="7972BD"/>
                </a:solidFill>
                <a:latin typeface="Arial" panose="020B0604020202020204" pitchFamily="34" charset="0"/>
                <a:cs typeface="Arial" panose="020B0604020202020204" pitchFamily="34" charset="0"/>
              </a:rPr>
              <a:t> </a:t>
            </a:r>
            <a:r>
              <a:rPr lang="en-US" altLang="ko-KR" sz="1800" dirty="0" err="1">
                <a:solidFill>
                  <a:srgbClr val="7972BD"/>
                </a:solidFill>
                <a:latin typeface="Arial" panose="020B0604020202020204" pitchFamily="34" charset="0"/>
                <a:cs typeface="Arial" panose="020B0604020202020204" pitchFamily="34" charset="0"/>
              </a:rPr>
              <a:t>tersebut</a:t>
            </a:r>
            <a:r>
              <a:rPr lang="en-US" altLang="ko-KR" sz="1800" dirty="0" smtClean="0">
                <a:solidFill>
                  <a:srgbClr val="7972BD"/>
                </a:solidFill>
                <a:latin typeface="Arial" panose="020B0604020202020204" pitchFamily="34" charset="0"/>
                <a:cs typeface="Arial" panose="020B0604020202020204" pitchFamily="34" charset="0"/>
              </a:rPr>
              <a:t>.</a:t>
            </a:r>
            <a:endParaRPr lang="en-US" altLang="ko-KR" sz="1800" dirty="0">
              <a:solidFill>
                <a:srgbClr val="7972B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0784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0BAF492-7730-4AAC-8176-AEBAE1A1C5AD}"/>
              </a:ext>
            </a:extLst>
          </p:cNvPr>
          <p:cNvSpPr txBox="1"/>
          <p:nvPr/>
        </p:nvSpPr>
        <p:spPr>
          <a:xfrm>
            <a:off x="2484726" y="736854"/>
            <a:ext cx="7222548" cy="523220"/>
          </a:xfrm>
          <a:prstGeom prst="rect">
            <a:avLst/>
          </a:prstGeom>
          <a:noFill/>
        </p:spPr>
        <p:txBody>
          <a:bodyPr wrap="square" rtlCol="0">
            <a:spAutoFit/>
          </a:bodyPr>
          <a:lstStyle/>
          <a:p>
            <a:pPr algn="ctr"/>
            <a:r>
              <a:rPr lang="id-ID" altLang="ko-KR" sz="2800" b="1" dirty="0" smtClean="0">
                <a:solidFill>
                  <a:srgbClr val="7972BD"/>
                </a:solidFill>
                <a:latin typeface="+mj-lt"/>
                <a:cs typeface="Arial" panose="020B0604020202020204" pitchFamily="34" charset="0"/>
              </a:rPr>
              <a:t>Jawab </a:t>
            </a:r>
            <a:endParaRPr lang="ko-KR" altLang="en-US" sz="2800" b="1" dirty="0">
              <a:solidFill>
                <a:srgbClr val="7972BD"/>
              </a:solidFill>
              <a:latin typeface="+mj-lt"/>
              <a:cs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xmlns="" id="{E3263A28-B1AF-433A-A246-D9F92F4D9ECB}"/>
                  </a:ext>
                </a:extLst>
              </p:cNvPr>
              <p:cNvSpPr txBox="1"/>
              <p:nvPr/>
            </p:nvSpPr>
            <p:spPr>
              <a:xfrm>
                <a:off x="1372656" y="1643997"/>
                <a:ext cx="10036871" cy="3647922"/>
              </a:xfrm>
              <a:prstGeom prst="rect">
                <a:avLst/>
              </a:prstGeom>
              <a:noFill/>
            </p:spPr>
            <p:txBody>
              <a:bodyPr wrap="square" rtlCol="0">
                <a:spAutoFit/>
              </a:bodyPr>
              <a:lstStyle/>
              <a:p>
                <a:pPr marL="285750" indent="-285750">
                  <a:buFont typeface="Arial" panose="020B0604020202020204" pitchFamily="34" charset="0"/>
                  <a:buChar char="•"/>
                </a:pPr>
                <a:r>
                  <a:rPr lang="id-ID" altLang="ko-KR" dirty="0" smtClean="0">
                    <a:solidFill>
                      <a:srgbClr val="7972BD"/>
                    </a:solidFill>
                  </a:rPr>
                  <a:t>Kecepatan pesawat udara, </a:t>
                </a:r>
                <a:r>
                  <a:rPr lang="id-ID" altLang="ko-KR" b="1" dirty="0" smtClean="0">
                    <a:solidFill>
                      <a:srgbClr val="7972BD"/>
                    </a:solidFill>
                  </a:rPr>
                  <a:t>v</a:t>
                </a:r>
                <a:r>
                  <a:rPr lang="id-ID" altLang="ko-KR" dirty="0" smtClean="0">
                    <a:solidFill>
                      <a:srgbClr val="7972BD"/>
                    </a:solidFill>
                  </a:rPr>
                  <a:t> = 0</a:t>
                </a:r>
                <a:r>
                  <a:rPr lang="id-ID" altLang="ko-KR" b="1" dirty="0" smtClean="0">
                    <a:solidFill>
                      <a:srgbClr val="7972BD"/>
                    </a:solidFill>
                  </a:rPr>
                  <a:t> i </a:t>
                </a:r>
                <a:r>
                  <a:rPr lang="id-ID" altLang="ko-KR" dirty="0" smtClean="0">
                    <a:solidFill>
                      <a:srgbClr val="7972BD"/>
                    </a:solidFill>
                  </a:rPr>
                  <a:t>+ 300</a:t>
                </a:r>
                <a:r>
                  <a:rPr lang="id-ID" altLang="ko-KR" b="1" dirty="0" smtClean="0">
                    <a:solidFill>
                      <a:srgbClr val="7972BD"/>
                    </a:solidFill>
                  </a:rPr>
                  <a:t> j </a:t>
                </a:r>
                <a:r>
                  <a:rPr lang="id-ID" altLang="ko-KR" dirty="0" smtClean="0">
                    <a:solidFill>
                      <a:srgbClr val="7972BD"/>
                    </a:solidFill>
                  </a:rPr>
                  <a:t>= 300 </a:t>
                </a:r>
                <a:r>
                  <a:rPr lang="id-ID" altLang="ko-KR" b="1" dirty="0" smtClean="0">
                    <a:solidFill>
                      <a:srgbClr val="7972BD"/>
                    </a:solidFill>
                  </a:rPr>
                  <a:t>j</a:t>
                </a:r>
              </a:p>
              <a:p>
                <a:r>
                  <a:rPr lang="id-ID" altLang="ko-KR" dirty="0" smtClean="0">
                    <a:solidFill>
                      <a:srgbClr val="7972BD"/>
                    </a:solidFill>
                  </a:rPr>
                  <a:t>Kecepatan angin, </a:t>
                </a:r>
                <a:r>
                  <a:rPr lang="id-ID" altLang="ko-KR" b="1" dirty="0" smtClean="0">
                    <a:solidFill>
                      <a:srgbClr val="7972BD"/>
                    </a:solidFill>
                  </a:rPr>
                  <a:t>u</a:t>
                </a:r>
                <a:r>
                  <a:rPr lang="id-ID" altLang="ko-KR" dirty="0" smtClean="0">
                    <a:solidFill>
                      <a:srgbClr val="7972BD"/>
                    </a:solidFill>
                  </a:rPr>
                  <a:t> = 40 cos </a:t>
                </a:r>
                <a14:m>
                  <m:oMath xmlns:m="http://schemas.openxmlformats.org/officeDocument/2006/math">
                    <m:r>
                      <a:rPr lang="ko-KR" altLang="id-ID" i="1" smtClean="0">
                        <a:solidFill>
                          <a:srgbClr val="7972BD"/>
                        </a:solidFill>
                        <a:latin typeface="Cambria Math" panose="02040503050406030204" pitchFamily="18" charset="0"/>
                      </a:rPr>
                      <m:t>𝜃</m:t>
                    </m:r>
                    <m:r>
                      <a:rPr lang="id-ID" altLang="ko-KR" b="1" i="1" smtClean="0">
                        <a:solidFill>
                          <a:srgbClr val="7972BD"/>
                        </a:solidFill>
                        <a:latin typeface="Cambria Math" panose="02040503050406030204" pitchFamily="18" charset="0"/>
                      </a:rPr>
                      <m:t> </m:t>
                    </m:r>
                  </m:oMath>
                </a14:m>
                <a:r>
                  <a:rPr lang="id-ID" altLang="ko-KR" b="1" dirty="0" smtClean="0">
                    <a:solidFill>
                      <a:srgbClr val="7972BD"/>
                    </a:solidFill>
                  </a:rPr>
                  <a:t>i </a:t>
                </a:r>
                <a:r>
                  <a:rPr lang="id-ID" altLang="ko-KR" dirty="0" smtClean="0">
                    <a:solidFill>
                      <a:srgbClr val="7972BD"/>
                    </a:solidFill>
                  </a:rPr>
                  <a:t>+ 40 sin </a:t>
                </a:r>
                <a14:m>
                  <m:oMath xmlns:m="http://schemas.openxmlformats.org/officeDocument/2006/math">
                    <m:r>
                      <a:rPr lang="ko-KR" altLang="id-ID" i="1" smtClean="0">
                        <a:solidFill>
                          <a:srgbClr val="7972BD"/>
                        </a:solidFill>
                        <a:latin typeface="Cambria Math" panose="02040503050406030204" pitchFamily="18" charset="0"/>
                      </a:rPr>
                      <m:t>𝜃</m:t>
                    </m:r>
                  </m:oMath>
                </a14:m>
                <a:r>
                  <a:rPr lang="id-ID" altLang="ko-KR" dirty="0" smtClean="0">
                    <a:solidFill>
                      <a:srgbClr val="7972BD"/>
                    </a:solidFill>
                  </a:rPr>
                  <a:t> </a:t>
                </a:r>
                <a:r>
                  <a:rPr lang="id-ID" altLang="ko-KR" b="1" dirty="0" smtClean="0">
                    <a:solidFill>
                      <a:srgbClr val="7972BD"/>
                    </a:solidFill>
                  </a:rPr>
                  <a:t>j</a:t>
                </a:r>
              </a:p>
              <a:p>
                <a:r>
                  <a:rPr lang="id-ID" altLang="ko-KR" dirty="0">
                    <a:solidFill>
                      <a:srgbClr val="7972BD"/>
                    </a:solidFill>
                  </a:rPr>
                  <a:t>	</a:t>
                </a:r>
                <a:r>
                  <a:rPr lang="id-ID" altLang="ko-KR" dirty="0" smtClean="0">
                    <a:solidFill>
                      <a:srgbClr val="7972BD"/>
                    </a:solidFill>
                  </a:rPr>
                  <a:t>	   = 40 cos 60</a:t>
                </a:r>
                <a14:m>
                  <m:oMath xmlns:m="http://schemas.openxmlformats.org/officeDocument/2006/math">
                    <m:r>
                      <a:rPr lang="id-ID" altLang="ko-KR" i="1" smtClean="0">
                        <a:solidFill>
                          <a:srgbClr val="7972BD"/>
                        </a:solidFill>
                        <a:latin typeface="Cambria Math" panose="02040503050406030204" pitchFamily="18" charset="0"/>
                        <a:ea typeface="Cambria Math" panose="02040503050406030204" pitchFamily="18" charset="0"/>
                      </a:rPr>
                      <m:t>°</m:t>
                    </m:r>
                  </m:oMath>
                </a14:m>
                <a:r>
                  <a:rPr lang="id-ID" altLang="ko-KR" b="1" dirty="0" smtClean="0">
                    <a:solidFill>
                      <a:srgbClr val="7972BD"/>
                    </a:solidFill>
                  </a:rPr>
                  <a:t> i </a:t>
                </a:r>
                <a:r>
                  <a:rPr lang="id-ID" altLang="ko-KR" dirty="0" smtClean="0">
                    <a:solidFill>
                      <a:srgbClr val="7972BD"/>
                    </a:solidFill>
                  </a:rPr>
                  <a:t>+ 40 sin 60</a:t>
                </a:r>
                <a14:m>
                  <m:oMath xmlns:m="http://schemas.openxmlformats.org/officeDocument/2006/math">
                    <m:r>
                      <a:rPr lang="id-ID" altLang="ko-KR" i="1" smtClean="0">
                        <a:solidFill>
                          <a:srgbClr val="7972BD"/>
                        </a:solidFill>
                        <a:latin typeface="Cambria Math" panose="02040503050406030204" pitchFamily="18" charset="0"/>
                        <a:ea typeface="Cambria Math" panose="02040503050406030204" pitchFamily="18" charset="0"/>
                      </a:rPr>
                      <m:t>°</m:t>
                    </m:r>
                  </m:oMath>
                </a14:m>
                <a:r>
                  <a:rPr lang="id-ID" altLang="ko-KR" b="1" dirty="0" smtClean="0">
                    <a:solidFill>
                      <a:srgbClr val="7972BD"/>
                    </a:solidFill>
                  </a:rPr>
                  <a:t> j</a:t>
                </a:r>
              </a:p>
              <a:p>
                <a:r>
                  <a:rPr lang="id-ID" altLang="ko-KR" dirty="0">
                    <a:solidFill>
                      <a:srgbClr val="7972BD"/>
                    </a:solidFill>
                  </a:rPr>
                  <a:t>	</a:t>
                </a:r>
                <a:r>
                  <a:rPr lang="id-ID" altLang="ko-KR" dirty="0" smtClean="0">
                    <a:solidFill>
                      <a:srgbClr val="7972BD"/>
                    </a:solidFill>
                  </a:rPr>
                  <a:t>	   = 20</a:t>
                </a:r>
                <a:r>
                  <a:rPr lang="id-ID" altLang="ko-KR" b="1" dirty="0" smtClean="0">
                    <a:solidFill>
                      <a:srgbClr val="7972BD"/>
                    </a:solidFill>
                  </a:rPr>
                  <a:t> i </a:t>
                </a:r>
                <a:r>
                  <a:rPr lang="id-ID" altLang="ko-KR" dirty="0" smtClean="0">
                    <a:solidFill>
                      <a:srgbClr val="7972BD"/>
                    </a:solidFill>
                  </a:rPr>
                  <a:t>+ 20 </a:t>
                </a:r>
                <a14:m>
                  <m:oMath xmlns:m="http://schemas.openxmlformats.org/officeDocument/2006/math">
                    <m:rad>
                      <m:radPr>
                        <m:degHide m:val="on"/>
                        <m:ctrlPr>
                          <a:rPr lang="id-ID" altLang="ko-KR" i="1" smtClean="0">
                            <a:solidFill>
                              <a:srgbClr val="7972BD"/>
                            </a:solidFill>
                            <a:latin typeface="Cambria Math" panose="02040503050406030204" pitchFamily="18" charset="0"/>
                          </a:rPr>
                        </m:ctrlPr>
                      </m:radPr>
                      <m:deg/>
                      <m:e>
                        <m:r>
                          <a:rPr lang="id-ID" altLang="ko-KR" b="0" i="1" smtClean="0">
                            <a:solidFill>
                              <a:srgbClr val="7972BD"/>
                            </a:solidFill>
                            <a:latin typeface="Cambria Math" panose="02040503050406030204" pitchFamily="18" charset="0"/>
                          </a:rPr>
                          <m:t>3</m:t>
                        </m:r>
                      </m:e>
                    </m:rad>
                  </m:oMath>
                </a14:m>
                <a:r>
                  <a:rPr lang="id-ID" altLang="ko-KR" dirty="0" smtClean="0">
                    <a:solidFill>
                      <a:srgbClr val="7972BD"/>
                    </a:solidFill>
                  </a:rPr>
                  <a:t> </a:t>
                </a:r>
                <a:r>
                  <a:rPr lang="id-ID" altLang="ko-KR" b="1" dirty="0" smtClean="0">
                    <a:solidFill>
                      <a:srgbClr val="7972BD"/>
                    </a:solidFill>
                  </a:rPr>
                  <a:t>j</a:t>
                </a:r>
              </a:p>
              <a:p>
                <a:endParaRPr lang="id-ID" altLang="ko-KR" b="1" dirty="0">
                  <a:solidFill>
                    <a:srgbClr val="7972BD"/>
                  </a:solidFill>
                </a:endParaRPr>
              </a:p>
              <a:p>
                <a:pPr marL="285750" indent="-285750">
                  <a:buFont typeface="Arial" panose="020B0604020202020204" pitchFamily="34" charset="0"/>
                  <a:buChar char="•"/>
                </a:pPr>
                <a:r>
                  <a:rPr lang="id-ID" altLang="ko-KR" dirty="0" smtClean="0">
                    <a:solidFill>
                      <a:srgbClr val="7972BD"/>
                    </a:solidFill>
                  </a:rPr>
                  <a:t>Kecepatan pesawat udara yang sesungguhnya adalah vektor </a:t>
                </a:r>
                <a:r>
                  <a:rPr lang="id-ID" altLang="ko-KR" b="1" dirty="0" smtClean="0">
                    <a:solidFill>
                      <a:srgbClr val="7972BD"/>
                    </a:solidFill>
                  </a:rPr>
                  <a:t>w = v </a:t>
                </a:r>
                <a:r>
                  <a:rPr lang="id-ID" altLang="ko-KR" dirty="0" smtClean="0">
                    <a:solidFill>
                      <a:srgbClr val="7972BD"/>
                    </a:solidFill>
                  </a:rPr>
                  <a:t>+ u</a:t>
                </a:r>
              </a:p>
              <a:p>
                <a:endParaRPr lang="id-ID" altLang="ko-KR" dirty="0">
                  <a:solidFill>
                    <a:srgbClr val="7972BD"/>
                  </a:solidFill>
                </a:endParaRPr>
              </a:p>
              <a:p>
                <a:r>
                  <a:rPr lang="id-ID" altLang="ko-KR" b="1" dirty="0">
                    <a:solidFill>
                      <a:srgbClr val="7972BD"/>
                    </a:solidFill>
                  </a:rPr>
                  <a:t> </a:t>
                </a:r>
                <a:r>
                  <a:rPr lang="id-ID" altLang="ko-KR" b="1" dirty="0" smtClean="0">
                    <a:solidFill>
                      <a:srgbClr val="7972BD"/>
                    </a:solidFill>
                  </a:rPr>
                  <a:t>w </a:t>
                </a:r>
                <a:r>
                  <a:rPr lang="id-ID" altLang="ko-KR" dirty="0" smtClean="0">
                    <a:solidFill>
                      <a:srgbClr val="7972BD"/>
                    </a:solidFill>
                  </a:rPr>
                  <a:t>= 300 j + (20 i + 20 </a:t>
                </a:r>
                <a14:m>
                  <m:oMath xmlns:m="http://schemas.openxmlformats.org/officeDocument/2006/math">
                    <m:rad>
                      <m:radPr>
                        <m:degHide m:val="on"/>
                        <m:ctrlPr>
                          <a:rPr lang="id-ID" altLang="ko-KR" i="1" smtClean="0">
                            <a:solidFill>
                              <a:srgbClr val="7972BD"/>
                            </a:solidFill>
                            <a:latin typeface="Cambria Math" panose="02040503050406030204" pitchFamily="18" charset="0"/>
                          </a:rPr>
                        </m:ctrlPr>
                      </m:radPr>
                      <m:deg/>
                      <m:e>
                        <m:r>
                          <a:rPr lang="id-ID" altLang="ko-KR" b="0" i="1" smtClean="0">
                            <a:solidFill>
                              <a:srgbClr val="7972BD"/>
                            </a:solidFill>
                            <a:latin typeface="Cambria Math" panose="02040503050406030204" pitchFamily="18" charset="0"/>
                          </a:rPr>
                          <m:t>3</m:t>
                        </m:r>
                      </m:e>
                    </m:rad>
                  </m:oMath>
                </a14:m>
                <a:r>
                  <a:rPr lang="id-ID" altLang="ko-KR" b="1" dirty="0" smtClean="0">
                    <a:solidFill>
                      <a:srgbClr val="7972BD"/>
                    </a:solidFill>
                  </a:rPr>
                  <a:t> j )</a:t>
                </a:r>
              </a:p>
              <a:p>
                <a:r>
                  <a:rPr lang="id-ID" altLang="ko-KR" b="1" dirty="0" smtClean="0">
                    <a:solidFill>
                      <a:srgbClr val="7972BD"/>
                    </a:solidFill>
                  </a:rPr>
                  <a:t>     = </a:t>
                </a:r>
                <a:r>
                  <a:rPr lang="id-ID" altLang="ko-KR" dirty="0" smtClean="0">
                    <a:solidFill>
                      <a:srgbClr val="7972BD"/>
                    </a:solidFill>
                  </a:rPr>
                  <a:t>20 i + ( 300 + 20 </a:t>
                </a:r>
                <a14:m>
                  <m:oMath xmlns:m="http://schemas.openxmlformats.org/officeDocument/2006/math">
                    <m:rad>
                      <m:radPr>
                        <m:degHide m:val="on"/>
                        <m:ctrlPr>
                          <a:rPr lang="id-ID" altLang="ko-KR" i="1" smtClean="0">
                            <a:solidFill>
                              <a:srgbClr val="7972BD"/>
                            </a:solidFill>
                            <a:latin typeface="Cambria Math" panose="02040503050406030204" pitchFamily="18" charset="0"/>
                          </a:rPr>
                        </m:ctrlPr>
                      </m:radPr>
                      <m:deg/>
                      <m:e>
                        <m:r>
                          <a:rPr lang="id-ID" altLang="ko-KR" b="0" i="1" smtClean="0">
                            <a:solidFill>
                              <a:srgbClr val="7972BD"/>
                            </a:solidFill>
                            <a:latin typeface="Cambria Math" panose="02040503050406030204" pitchFamily="18" charset="0"/>
                          </a:rPr>
                          <m:t>3</m:t>
                        </m:r>
                      </m:e>
                    </m:rad>
                  </m:oMath>
                </a14:m>
                <a:r>
                  <a:rPr lang="id-ID" altLang="ko-KR" b="1" dirty="0" smtClean="0">
                    <a:solidFill>
                      <a:srgbClr val="7972BD"/>
                    </a:solidFill>
                  </a:rPr>
                  <a:t> ) j</a:t>
                </a:r>
              </a:p>
              <a:p>
                <a:pPr/>
                <a:r>
                  <a:rPr lang="id-ID" altLang="ko-KR" b="1" dirty="0" smtClean="0">
                    <a:solidFill>
                      <a:srgbClr val="7972BD"/>
                    </a:solidFill>
                  </a:rPr>
                  <a:t> </a:t>
                </a:r>
                <a:r>
                  <a:rPr lang="id-ID" altLang="ko-KR" b="1" dirty="0" smtClean="0">
                    <a:solidFill>
                      <a:srgbClr val="7972BD"/>
                    </a:solidFill>
                  </a:rPr>
                  <a:t>    </a:t>
                </a:r>
                <a14:m>
                  <m:oMath xmlns:m="http://schemas.openxmlformats.org/officeDocument/2006/math">
                    <m:r>
                      <a:rPr lang="ko-KR" altLang="en-US" b="1" i="1" smtClean="0">
                        <a:solidFill>
                          <a:srgbClr val="7972BD"/>
                        </a:solidFill>
                        <a:latin typeface="Cambria Math" panose="02040503050406030204" pitchFamily="18" charset="0"/>
                      </a:rPr>
                      <m:t>≈</m:t>
                    </m:r>
                  </m:oMath>
                </a14:m>
                <a:r>
                  <a:rPr lang="id-ID" altLang="ko-KR" b="1" dirty="0" smtClean="0">
                    <a:solidFill>
                      <a:srgbClr val="7972BD"/>
                    </a:solidFill>
                  </a:rPr>
                  <a:t> </a:t>
                </a:r>
                <a:r>
                  <a:rPr lang="id-ID" altLang="ko-KR" dirty="0" smtClean="0">
                    <a:solidFill>
                      <a:srgbClr val="7972BD"/>
                    </a:solidFill>
                  </a:rPr>
                  <a:t>20 i + 332, 64 j (mendekati)</a:t>
                </a:r>
              </a:p>
              <a:p>
                <a:pPr marL="285750" indent="-285750">
                  <a:buFont typeface="Arial" panose="020B0604020202020204" pitchFamily="34" charset="0"/>
                  <a:buChar char="•"/>
                </a:pPr>
                <a:r>
                  <a:rPr lang="id-ID" altLang="ko-KR" dirty="0" smtClean="0">
                    <a:solidFill>
                      <a:srgbClr val="7972BD"/>
                    </a:solidFill>
                  </a:rPr>
                  <a:t>Sehingga besar kecepatan pesawat udara sesungguhnya adalah</a:t>
                </a:r>
              </a:p>
              <a:p>
                <a:pPr marL="285750" indent="-285750">
                  <a:buFont typeface="Arial" panose="020B0604020202020204" pitchFamily="34" charset="0"/>
                  <a:buChar char="•"/>
                </a:pPr>
                <a14:m>
                  <m:oMath xmlns:m="http://schemas.openxmlformats.org/officeDocument/2006/math">
                    <m:d>
                      <m:dPr>
                        <m:begChr m:val="‖"/>
                        <m:endChr m:val="‖"/>
                        <m:ctrlPr>
                          <a:rPr lang="id-ID" altLang="ko-KR" i="1" smtClean="0">
                            <a:solidFill>
                              <a:srgbClr val="7972BD"/>
                            </a:solidFill>
                            <a:latin typeface="Cambria Math" panose="02040503050406030204" pitchFamily="18" charset="0"/>
                          </a:rPr>
                        </m:ctrlPr>
                      </m:dPr>
                      <m:e>
                        <m:r>
                          <a:rPr lang="id-ID" altLang="ko-KR" b="0" i="1" smtClean="0">
                            <a:solidFill>
                              <a:srgbClr val="7972BD"/>
                            </a:solidFill>
                            <a:latin typeface="Cambria Math" panose="02040503050406030204" pitchFamily="18" charset="0"/>
                          </a:rPr>
                          <m:t>𝑤</m:t>
                        </m:r>
                      </m:e>
                    </m:d>
                    <m:r>
                      <a:rPr lang="id-ID" altLang="ko-KR" b="0" i="1" smtClean="0">
                        <a:solidFill>
                          <a:srgbClr val="7972BD"/>
                        </a:solidFill>
                        <a:latin typeface="Cambria Math" panose="02040503050406030204" pitchFamily="18" charset="0"/>
                      </a:rPr>
                      <m:t> </m:t>
                    </m:r>
                    <m:r>
                      <a:rPr lang="id-ID" altLang="ko-KR" b="0" i="1" smtClean="0">
                        <a:solidFill>
                          <a:srgbClr val="7972BD"/>
                        </a:solidFill>
                        <a:latin typeface="Cambria Math" panose="02040503050406030204" pitchFamily="18" charset="0"/>
                        <a:ea typeface="Cambria Math" panose="02040503050406030204" pitchFamily="18" charset="0"/>
                      </a:rPr>
                      <m:t>≈ </m:t>
                    </m:r>
                    <m:rad>
                      <m:radPr>
                        <m:degHide m:val="on"/>
                        <m:ctrlPr>
                          <a:rPr lang="id-ID" altLang="ko-KR" b="0" i="1" smtClean="0">
                            <a:solidFill>
                              <a:srgbClr val="7972BD"/>
                            </a:solidFill>
                            <a:latin typeface="Cambria Math" panose="02040503050406030204" pitchFamily="18" charset="0"/>
                            <a:ea typeface="Cambria Math" panose="02040503050406030204" pitchFamily="18" charset="0"/>
                          </a:rPr>
                        </m:ctrlPr>
                      </m:radPr>
                      <m:deg/>
                      <m:e>
                        <m:sSup>
                          <m:sSupPr>
                            <m:ctrlPr>
                              <a:rPr lang="id-ID" altLang="ko-KR" b="0" i="1" smtClean="0">
                                <a:solidFill>
                                  <a:srgbClr val="7972BD"/>
                                </a:solidFill>
                                <a:latin typeface="Cambria Math" panose="02040503050406030204" pitchFamily="18" charset="0"/>
                                <a:ea typeface="Cambria Math" panose="02040503050406030204" pitchFamily="18" charset="0"/>
                              </a:rPr>
                            </m:ctrlPr>
                          </m:sSupPr>
                          <m:e>
                            <m:d>
                              <m:dPr>
                                <m:ctrlPr>
                                  <a:rPr lang="id-ID" altLang="ko-KR" b="0" i="1" smtClean="0">
                                    <a:solidFill>
                                      <a:srgbClr val="7972BD"/>
                                    </a:solidFill>
                                    <a:latin typeface="Cambria Math" panose="02040503050406030204" pitchFamily="18" charset="0"/>
                                    <a:ea typeface="Cambria Math" panose="02040503050406030204" pitchFamily="18" charset="0"/>
                                  </a:rPr>
                                </m:ctrlPr>
                              </m:dPr>
                              <m:e>
                                <m:r>
                                  <a:rPr lang="id-ID" altLang="ko-KR" b="0" i="1" smtClean="0">
                                    <a:solidFill>
                                      <a:srgbClr val="7972BD"/>
                                    </a:solidFill>
                                    <a:latin typeface="Cambria Math" panose="02040503050406030204" pitchFamily="18" charset="0"/>
                                    <a:ea typeface="Cambria Math" panose="02040503050406030204" pitchFamily="18" charset="0"/>
                                  </a:rPr>
                                  <m:t>20</m:t>
                                </m:r>
                              </m:e>
                            </m:d>
                          </m:e>
                          <m:sup>
                            <m:r>
                              <a:rPr lang="id-ID" altLang="ko-KR" b="0" i="1" smtClean="0">
                                <a:solidFill>
                                  <a:srgbClr val="7972BD"/>
                                </a:solidFill>
                                <a:latin typeface="Cambria Math" panose="02040503050406030204" pitchFamily="18" charset="0"/>
                                <a:ea typeface="Cambria Math" panose="02040503050406030204" pitchFamily="18" charset="0"/>
                              </a:rPr>
                              <m:t>2</m:t>
                            </m:r>
                          </m:sup>
                        </m:sSup>
                        <m:r>
                          <a:rPr lang="id-ID" altLang="ko-KR" b="0" i="1" smtClean="0">
                            <a:solidFill>
                              <a:srgbClr val="7972BD"/>
                            </a:solidFill>
                            <a:latin typeface="Cambria Math" panose="02040503050406030204" pitchFamily="18" charset="0"/>
                            <a:ea typeface="Cambria Math" panose="02040503050406030204" pitchFamily="18" charset="0"/>
                          </a:rPr>
                          <m:t>+ </m:t>
                        </m:r>
                        <m:sSup>
                          <m:sSupPr>
                            <m:ctrlPr>
                              <a:rPr lang="id-ID" altLang="ko-KR" b="0" i="1" smtClean="0">
                                <a:solidFill>
                                  <a:srgbClr val="7972BD"/>
                                </a:solidFill>
                                <a:latin typeface="Cambria Math" panose="02040503050406030204" pitchFamily="18" charset="0"/>
                                <a:ea typeface="Cambria Math" panose="02040503050406030204" pitchFamily="18" charset="0"/>
                              </a:rPr>
                            </m:ctrlPr>
                          </m:sSupPr>
                          <m:e>
                            <m:d>
                              <m:dPr>
                                <m:ctrlPr>
                                  <a:rPr lang="id-ID" altLang="ko-KR" b="0" i="1" smtClean="0">
                                    <a:solidFill>
                                      <a:srgbClr val="7972BD"/>
                                    </a:solidFill>
                                    <a:latin typeface="Cambria Math" panose="02040503050406030204" pitchFamily="18" charset="0"/>
                                    <a:ea typeface="Cambria Math" panose="02040503050406030204" pitchFamily="18" charset="0"/>
                                  </a:rPr>
                                </m:ctrlPr>
                              </m:dPr>
                              <m:e>
                                <m:r>
                                  <a:rPr lang="id-ID" altLang="ko-KR" b="0" i="1" smtClean="0">
                                    <a:solidFill>
                                      <a:srgbClr val="7972BD"/>
                                    </a:solidFill>
                                    <a:latin typeface="Cambria Math" panose="02040503050406030204" pitchFamily="18" charset="0"/>
                                    <a:ea typeface="Cambria Math" panose="02040503050406030204" pitchFamily="18" charset="0"/>
                                  </a:rPr>
                                  <m:t>334, 64</m:t>
                                </m:r>
                              </m:e>
                            </m:d>
                          </m:e>
                          <m:sup>
                            <m:r>
                              <a:rPr lang="id-ID" altLang="ko-KR" b="0" i="1" smtClean="0">
                                <a:solidFill>
                                  <a:srgbClr val="7972BD"/>
                                </a:solidFill>
                                <a:latin typeface="Cambria Math" panose="02040503050406030204" pitchFamily="18" charset="0"/>
                                <a:ea typeface="Cambria Math" panose="02040503050406030204" pitchFamily="18" charset="0"/>
                              </a:rPr>
                              <m:t>2</m:t>
                            </m:r>
                          </m:sup>
                        </m:sSup>
                      </m:e>
                    </m:rad>
                    <m:r>
                      <a:rPr lang="id-ID" altLang="ko-KR" b="0" i="1" smtClean="0">
                        <a:solidFill>
                          <a:srgbClr val="7972BD"/>
                        </a:solidFill>
                        <a:latin typeface="Cambria Math" panose="02040503050406030204" pitchFamily="18" charset="0"/>
                        <a:ea typeface="Cambria Math" panose="02040503050406030204" pitchFamily="18" charset="0"/>
                      </a:rPr>
                      <m:t>≈335, 2</m:t>
                    </m:r>
                    <m:f>
                      <m:fPr>
                        <m:ctrlPr>
                          <a:rPr lang="id-ID" altLang="ko-KR" b="0" i="1" smtClean="0">
                            <a:solidFill>
                              <a:srgbClr val="7972BD"/>
                            </a:solidFill>
                            <a:latin typeface="Cambria Math" panose="02040503050406030204" pitchFamily="18" charset="0"/>
                            <a:ea typeface="Cambria Math" panose="02040503050406030204" pitchFamily="18" charset="0"/>
                          </a:rPr>
                        </m:ctrlPr>
                      </m:fPr>
                      <m:num>
                        <m:r>
                          <a:rPr lang="id-ID" altLang="ko-KR" b="0" i="1" smtClean="0">
                            <a:solidFill>
                              <a:srgbClr val="7972BD"/>
                            </a:solidFill>
                            <a:latin typeface="Cambria Math" panose="02040503050406030204" pitchFamily="18" charset="0"/>
                            <a:ea typeface="Cambria Math" panose="02040503050406030204" pitchFamily="18" charset="0"/>
                          </a:rPr>
                          <m:t>𝑘𝑚</m:t>
                        </m:r>
                      </m:num>
                      <m:den>
                        <m:r>
                          <a:rPr lang="id-ID" altLang="ko-KR" b="0" i="1" smtClean="0">
                            <a:solidFill>
                              <a:srgbClr val="7972BD"/>
                            </a:solidFill>
                            <a:latin typeface="Cambria Math" panose="02040503050406030204" pitchFamily="18" charset="0"/>
                            <a:ea typeface="Cambria Math" panose="02040503050406030204" pitchFamily="18" charset="0"/>
                          </a:rPr>
                          <m:t>𝑗𝑎𝑚</m:t>
                        </m:r>
                      </m:den>
                    </m:f>
                    <m:r>
                      <a:rPr lang="id-ID" altLang="ko-KR" b="0" i="1" smtClean="0">
                        <a:solidFill>
                          <a:srgbClr val="7972BD"/>
                        </a:solidFill>
                        <a:latin typeface="Cambria Math" panose="02040503050406030204" pitchFamily="18" charset="0"/>
                        <a:ea typeface="Cambria Math" panose="02040503050406030204" pitchFamily="18" charset="0"/>
                      </a:rPr>
                      <m:t>.</m:t>
                    </m:r>
                  </m:oMath>
                </a14:m>
                <a:endParaRPr lang="id-ID" altLang="ko-KR" dirty="0">
                  <a:solidFill>
                    <a:srgbClr val="7972BD"/>
                  </a:solidFill>
                </a:endParaRPr>
              </a:p>
            </p:txBody>
          </p:sp>
        </mc:Choice>
        <mc:Fallback>
          <p:sp>
            <p:nvSpPr>
              <p:cNvPr id="3" name="TextBox 2">
                <a:extLst>
                  <a:ext uri="{FF2B5EF4-FFF2-40B4-BE49-F238E27FC236}">
                    <a16:creationId xmlns:a16="http://schemas.microsoft.com/office/drawing/2014/main" xmlns="" id="{E3263A28-B1AF-433A-A246-D9F92F4D9ECB}"/>
                  </a:ext>
                </a:extLst>
              </p:cNvPr>
              <p:cNvSpPr txBox="1">
                <a:spLocks noRot="1" noChangeAspect="1" noMove="1" noResize="1" noEditPoints="1" noAdjustHandles="1" noChangeArrowheads="1" noChangeShapeType="1" noTextEdit="1"/>
              </p:cNvSpPr>
              <p:nvPr/>
            </p:nvSpPr>
            <p:spPr>
              <a:xfrm>
                <a:off x="1372656" y="1643997"/>
                <a:ext cx="10036871" cy="3647922"/>
              </a:xfrm>
              <a:prstGeom prst="rect">
                <a:avLst/>
              </a:prstGeom>
              <a:blipFill rotWithShape="0">
                <a:blip r:embed="rId2"/>
                <a:stretch>
                  <a:fillRect l="-486" t="-1003"/>
                </a:stretch>
              </a:blipFill>
            </p:spPr>
            <p:txBody>
              <a:bodyPr/>
              <a:lstStyle/>
              <a:p>
                <a:r>
                  <a:rPr lang="id-ID">
                    <a:noFill/>
                  </a:rPr>
                  <a:t> </a:t>
                </a:r>
              </a:p>
            </p:txBody>
          </p:sp>
        </mc:Fallback>
      </mc:AlternateContent>
      <p:grpSp>
        <p:nvGrpSpPr>
          <p:cNvPr id="28" name="그룹 27">
            <a:extLst>
              <a:ext uri="{FF2B5EF4-FFF2-40B4-BE49-F238E27FC236}">
                <a16:creationId xmlns:a16="http://schemas.microsoft.com/office/drawing/2014/main" xmlns="" id="{41CD63B5-AF4A-4791-8B4B-47F309C3D2B1}"/>
              </a:ext>
            </a:extLst>
          </p:cNvPr>
          <p:cNvGrpSpPr/>
          <p:nvPr/>
        </p:nvGrpSpPr>
        <p:grpSpPr>
          <a:xfrm>
            <a:off x="7143596" y="2662693"/>
            <a:ext cx="446552" cy="446552"/>
            <a:chOff x="746465" y="2902362"/>
            <a:chExt cx="390525" cy="390525"/>
          </a:xfrm>
          <a:solidFill>
            <a:srgbClr val="FEF8EA"/>
          </a:solidFill>
        </p:grpSpPr>
        <p:sp>
          <p:nvSpPr>
            <p:cNvPr id="29" name="자유형: 도형 28">
              <a:extLst>
                <a:ext uri="{FF2B5EF4-FFF2-40B4-BE49-F238E27FC236}">
                  <a16:creationId xmlns:a16="http://schemas.microsoft.com/office/drawing/2014/main" xmlns="" id="{5DB191BB-7BEC-4720-8262-9E97602C7E31}"/>
                </a:ext>
              </a:extLst>
            </p:cNvPr>
            <p:cNvSpPr/>
            <p:nvPr/>
          </p:nvSpPr>
          <p:spPr>
            <a:xfrm>
              <a:off x="746465" y="2902362"/>
              <a:ext cx="390525" cy="390525"/>
            </a:xfrm>
            <a:custGeom>
              <a:avLst/>
              <a:gdLst>
                <a:gd name="connsiteX0" fmla="*/ 346520 w 390525"/>
                <a:gd name="connsiteY0" fmla="*/ 7144 h 390525"/>
                <a:gd name="connsiteX1" fmla="*/ 48101 w 390525"/>
                <a:gd name="connsiteY1" fmla="*/ 7144 h 390525"/>
                <a:gd name="connsiteX2" fmla="*/ 7144 w 390525"/>
                <a:gd name="connsiteY2" fmla="*/ 48101 h 390525"/>
                <a:gd name="connsiteX3" fmla="*/ 7144 w 390525"/>
                <a:gd name="connsiteY3" fmla="*/ 346519 h 390525"/>
                <a:gd name="connsiteX4" fmla="*/ 48101 w 390525"/>
                <a:gd name="connsiteY4" fmla="*/ 387477 h 390525"/>
                <a:gd name="connsiteX5" fmla="*/ 346520 w 390525"/>
                <a:gd name="connsiteY5" fmla="*/ 387477 h 390525"/>
                <a:gd name="connsiteX6" fmla="*/ 387477 w 390525"/>
                <a:gd name="connsiteY6" fmla="*/ 346519 h 390525"/>
                <a:gd name="connsiteX7" fmla="*/ 387477 w 390525"/>
                <a:gd name="connsiteY7" fmla="*/ 48101 h 390525"/>
                <a:gd name="connsiteX8" fmla="*/ 346520 w 390525"/>
                <a:gd name="connsiteY8" fmla="*/ 7144 h 390525"/>
                <a:gd name="connsiteX9" fmla="*/ 308420 w 390525"/>
                <a:gd name="connsiteY9" fmla="*/ 70009 h 390525"/>
                <a:gd name="connsiteX10" fmla="*/ 316325 w 390525"/>
                <a:gd name="connsiteY10" fmla="*/ 66770 h 390525"/>
                <a:gd name="connsiteX11" fmla="*/ 324231 w 390525"/>
                <a:gd name="connsiteY11" fmla="*/ 70009 h 390525"/>
                <a:gd name="connsiteX12" fmla="*/ 327470 w 390525"/>
                <a:gd name="connsiteY12" fmla="*/ 77914 h 390525"/>
                <a:gd name="connsiteX13" fmla="*/ 324231 w 390525"/>
                <a:gd name="connsiteY13" fmla="*/ 85820 h 390525"/>
                <a:gd name="connsiteX14" fmla="*/ 316325 w 390525"/>
                <a:gd name="connsiteY14" fmla="*/ 89059 h 390525"/>
                <a:gd name="connsiteX15" fmla="*/ 308420 w 390525"/>
                <a:gd name="connsiteY15" fmla="*/ 85820 h 390525"/>
                <a:gd name="connsiteX16" fmla="*/ 305181 w 390525"/>
                <a:gd name="connsiteY16" fmla="*/ 77914 h 390525"/>
                <a:gd name="connsiteX17" fmla="*/ 308420 w 390525"/>
                <a:gd name="connsiteY17" fmla="*/ 70009 h 390525"/>
                <a:gd name="connsiteX18" fmla="*/ 248793 w 390525"/>
                <a:gd name="connsiteY18" fmla="*/ 70009 h 390525"/>
                <a:gd name="connsiteX19" fmla="*/ 256699 w 390525"/>
                <a:gd name="connsiteY19" fmla="*/ 66770 h 390525"/>
                <a:gd name="connsiteX20" fmla="*/ 264605 w 390525"/>
                <a:gd name="connsiteY20" fmla="*/ 70009 h 390525"/>
                <a:gd name="connsiteX21" fmla="*/ 267843 w 390525"/>
                <a:gd name="connsiteY21" fmla="*/ 77914 h 390525"/>
                <a:gd name="connsiteX22" fmla="*/ 264605 w 390525"/>
                <a:gd name="connsiteY22" fmla="*/ 85820 h 390525"/>
                <a:gd name="connsiteX23" fmla="*/ 256699 w 390525"/>
                <a:gd name="connsiteY23" fmla="*/ 89059 h 390525"/>
                <a:gd name="connsiteX24" fmla="*/ 248793 w 390525"/>
                <a:gd name="connsiteY24" fmla="*/ 85820 h 390525"/>
                <a:gd name="connsiteX25" fmla="*/ 245555 w 390525"/>
                <a:gd name="connsiteY25" fmla="*/ 77914 h 390525"/>
                <a:gd name="connsiteX26" fmla="*/ 248793 w 390525"/>
                <a:gd name="connsiteY26" fmla="*/ 70009 h 390525"/>
                <a:gd name="connsiteX27" fmla="*/ 189071 w 390525"/>
                <a:gd name="connsiteY27" fmla="*/ 70009 h 390525"/>
                <a:gd name="connsiteX28" fmla="*/ 196977 w 390525"/>
                <a:gd name="connsiteY28" fmla="*/ 66770 h 390525"/>
                <a:gd name="connsiteX29" fmla="*/ 204883 w 390525"/>
                <a:gd name="connsiteY29" fmla="*/ 70009 h 390525"/>
                <a:gd name="connsiteX30" fmla="*/ 208121 w 390525"/>
                <a:gd name="connsiteY30" fmla="*/ 77914 h 390525"/>
                <a:gd name="connsiteX31" fmla="*/ 204883 w 390525"/>
                <a:gd name="connsiteY31" fmla="*/ 85820 h 390525"/>
                <a:gd name="connsiteX32" fmla="*/ 196977 w 390525"/>
                <a:gd name="connsiteY32" fmla="*/ 89059 h 390525"/>
                <a:gd name="connsiteX33" fmla="*/ 189071 w 390525"/>
                <a:gd name="connsiteY33" fmla="*/ 85820 h 390525"/>
                <a:gd name="connsiteX34" fmla="*/ 185833 w 390525"/>
                <a:gd name="connsiteY34" fmla="*/ 77914 h 390525"/>
                <a:gd name="connsiteX35" fmla="*/ 189071 w 390525"/>
                <a:gd name="connsiteY35" fmla="*/ 70009 h 390525"/>
                <a:gd name="connsiteX36" fmla="*/ 77629 w 390525"/>
                <a:gd name="connsiteY36" fmla="*/ 66580 h 390525"/>
                <a:gd name="connsiteX37" fmla="*/ 137065 w 390525"/>
                <a:gd name="connsiteY37" fmla="*/ 66580 h 390525"/>
                <a:gd name="connsiteX38" fmla="*/ 148400 w 390525"/>
                <a:gd name="connsiteY38" fmla="*/ 76486 h 390525"/>
                <a:gd name="connsiteX39" fmla="*/ 137351 w 390525"/>
                <a:gd name="connsiteY39" fmla="*/ 88868 h 390525"/>
                <a:gd name="connsiteX40" fmla="*/ 77915 w 390525"/>
                <a:gd name="connsiteY40" fmla="*/ 88868 h 390525"/>
                <a:gd name="connsiteX41" fmla="*/ 66580 w 390525"/>
                <a:gd name="connsiteY41" fmla="*/ 78962 h 390525"/>
                <a:gd name="connsiteX42" fmla="*/ 77629 w 390525"/>
                <a:gd name="connsiteY42" fmla="*/ 66580 h 390525"/>
                <a:gd name="connsiteX43" fmla="*/ 346520 w 390525"/>
                <a:gd name="connsiteY43" fmla="*/ 365188 h 390525"/>
                <a:gd name="connsiteX44" fmla="*/ 48101 w 390525"/>
                <a:gd name="connsiteY44" fmla="*/ 365188 h 390525"/>
                <a:gd name="connsiteX45" fmla="*/ 29432 w 390525"/>
                <a:gd name="connsiteY45" fmla="*/ 346519 h 390525"/>
                <a:gd name="connsiteX46" fmla="*/ 29432 w 390525"/>
                <a:gd name="connsiteY46" fmla="*/ 148971 h 390525"/>
                <a:gd name="connsiteX47" fmla="*/ 365284 w 390525"/>
                <a:gd name="connsiteY47" fmla="*/ 148971 h 390525"/>
                <a:gd name="connsiteX48" fmla="*/ 365284 w 390525"/>
                <a:gd name="connsiteY48" fmla="*/ 346519 h 390525"/>
                <a:gd name="connsiteX49" fmla="*/ 346520 w 390525"/>
                <a:gd name="connsiteY49" fmla="*/ 365188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90525" h="390525">
                  <a:moveTo>
                    <a:pt x="346520" y="7144"/>
                  </a:moveTo>
                  <a:lnTo>
                    <a:pt x="48101" y="7144"/>
                  </a:lnTo>
                  <a:cubicBezTo>
                    <a:pt x="25432" y="7144"/>
                    <a:pt x="7144" y="25527"/>
                    <a:pt x="7144" y="48101"/>
                  </a:cubicBezTo>
                  <a:lnTo>
                    <a:pt x="7144" y="346519"/>
                  </a:lnTo>
                  <a:cubicBezTo>
                    <a:pt x="7144" y="369189"/>
                    <a:pt x="25527" y="387477"/>
                    <a:pt x="48101" y="387477"/>
                  </a:cubicBezTo>
                  <a:lnTo>
                    <a:pt x="346520" y="387477"/>
                  </a:lnTo>
                  <a:cubicBezTo>
                    <a:pt x="369189" y="387477"/>
                    <a:pt x="387477" y="369094"/>
                    <a:pt x="387477" y="346519"/>
                  </a:cubicBezTo>
                  <a:lnTo>
                    <a:pt x="387477" y="48101"/>
                  </a:lnTo>
                  <a:cubicBezTo>
                    <a:pt x="387572" y="25432"/>
                    <a:pt x="369189" y="7144"/>
                    <a:pt x="346520" y="7144"/>
                  </a:cubicBezTo>
                  <a:close/>
                  <a:moveTo>
                    <a:pt x="308420" y="70009"/>
                  </a:moveTo>
                  <a:cubicBezTo>
                    <a:pt x="310515" y="67913"/>
                    <a:pt x="313373" y="66770"/>
                    <a:pt x="316325" y="66770"/>
                  </a:cubicBezTo>
                  <a:cubicBezTo>
                    <a:pt x="319278" y="66770"/>
                    <a:pt x="322136" y="67913"/>
                    <a:pt x="324231" y="70009"/>
                  </a:cubicBezTo>
                  <a:cubicBezTo>
                    <a:pt x="326326" y="72104"/>
                    <a:pt x="327470" y="74962"/>
                    <a:pt x="327470" y="77914"/>
                  </a:cubicBezTo>
                  <a:cubicBezTo>
                    <a:pt x="327470" y="80867"/>
                    <a:pt x="326326" y="83725"/>
                    <a:pt x="324231" y="85820"/>
                  </a:cubicBezTo>
                  <a:cubicBezTo>
                    <a:pt x="322136" y="87916"/>
                    <a:pt x="319278" y="89059"/>
                    <a:pt x="316325" y="89059"/>
                  </a:cubicBezTo>
                  <a:cubicBezTo>
                    <a:pt x="313373" y="89059"/>
                    <a:pt x="310515" y="87916"/>
                    <a:pt x="308420" y="85820"/>
                  </a:cubicBezTo>
                  <a:cubicBezTo>
                    <a:pt x="306324" y="83725"/>
                    <a:pt x="305181" y="80867"/>
                    <a:pt x="305181" y="77914"/>
                  </a:cubicBezTo>
                  <a:cubicBezTo>
                    <a:pt x="305181" y="74962"/>
                    <a:pt x="306419" y="72104"/>
                    <a:pt x="308420" y="70009"/>
                  </a:cubicBezTo>
                  <a:close/>
                  <a:moveTo>
                    <a:pt x="248793" y="70009"/>
                  </a:moveTo>
                  <a:cubicBezTo>
                    <a:pt x="250889" y="67913"/>
                    <a:pt x="253746" y="66770"/>
                    <a:pt x="256699" y="66770"/>
                  </a:cubicBezTo>
                  <a:cubicBezTo>
                    <a:pt x="259652" y="66770"/>
                    <a:pt x="262509" y="67913"/>
                    <a:pt x="264605" y="70009"/>
                  </a:cubicBezTo>
                  <a:cubicBezTo>
                    <a:pt x="266700" y="72104"/>
                    <a:pt x="267843" y="74962"/>
                    <a:pt x="267843" y="77914"/>
                  </a:cubicBezTo>
                  <a:cubicBezTo>
                    <a:pt x="267843" y="80867"/>
                    <a:pt x="266700" y="83725"/>
                    <a:pt x="264605" y="85820"/>
                  </a:cubicBezTo>
                  <a:cubicBezTo>
                    <a:pt x="262509" y="87916"/>
                    <a:pt x="259652" y="89059"/>
                    <a:pt x="256699" y="89059"/>
                  </a:cubicBezTo>
                  <a:cubicBezTo>
                    <a:pt x="253746" y="89059"/>
                    <a:pt x="250889" y="87916"/>
                    <a:pt x="248793" y="85820"/>
                  </a:cubicBezTo>
                  <a:cubicBezTo>
                    <a:pt x="246698" y="83725"/>
                    <a:pt x="245555" y="80867"/>
                    <a:pt x="245555" y="77914"/>
                  </a:cubicBezTo>
                  <a:cubicBezTo>
                    <a:pt x="245555" y="74962"/>
                    <a:pt x="246698" y="72104"/>
                    <a:pt x="248793" y="70009"/>
                  </a:cubicBezTo>
                  <a:close/>
                  <a:moveTo>
                    <a:pt x="189071" y="70009"/>
                  </a:moveTo>
                  <a:cubicBezTo>
                    <a:pt x="191167" y="67913"/>
                    <a:pt x="194024" y="66770"/>
                    <a:pt x="196977" y="66770"/>
                  </a:cubicBezTo>
                  <a:cubicBezTo>
                    <a:pt x="199930" y="66770"/>
                    <a:pt x="202787" y="67913"/>
                    <a:pt x="204883" y="70009"/>
                  </a:cubicBezTo>
                  <a:cubicBezTo>
                    <a:pt x="206978" y="72104"/>
                    <a:pt x="208121" y="74962"/>
                    <a:pt x="208121" y="77914"/>
                  </a:cubicBezTo>
                  <a:cubicBezTo>
                    <a:pt x="208121" y="80867"/>
                    <a:pt x="206978" y="83725"/>
                    <a:pt x="204883" y="85820"/>
                  </a:cubicBezTo>
                  <a:cubicBezTo>
                    <a:pt x="202787" y="87916"/>
                    <a:pt x="199930" y="89059"/>
                    <a:pt x="196977" y="89059"/>
                  </a:cubicBezTo>
                  <a:cubicBezTo>
                    <a:pt x="194024" y="89059"/>
                    <a:pt x="191167" y="87916"/>
                    <a:pt x="189071" y="85820"/>
                  </a:cubicBezTo>
                  <a:cubicBezTo>
                    <a:pt x="186976" y="83725"/>
                    <a:pt x="185833" y="80867"/>
                    <a:pt x="185833" y="77914"/>
                  </a:cubicBezTo>
                  <a:cubicBezTo>
                    <a:pt x="185833" y="74962"/>
                    <a:pt x="186976" y="72104"/>
                    <a:pt x="189071" y="70009"/>
                  </a:cubicBezTo>
                  <a:close/>
                  <a:moveTo>
                    <a:pt x="77629" y="66580"/>
                  </a:moveTo>
                  <a:lnTo>
                    <a:pt x="137065" y="66580"/>
                  </a:lnTo>
                  <a:cubicBezTo>
                    <a:pt x="142780" y="66580"/>
                    <a:pt x="147828" y="70771"/>
                    <a:pt x="148400" y="76486"/>
                  </a:cubicBezTo>
                  <a:cubicBezTo>
                    <a:pt x="149162" y="83248"/>
                    <a:pt x="143923" y="88868"/>
                    <a:pt x="137351" y="88868"/>
                  </a:cubicBezTo>
                  <a:lnTo>
                    <a:pt x="77915" y="88868"/>
                  </a:lnTo>
                  <a:cubicBezTo>
                    <a:pt x="72200" y="88868"/>
                    <a:pt x="67151" y="84677"/>
                    <a:pt x="66580" y="78962"/>
                  </a:cubicBezTo>
                  <a:cubicBezTo>
                    <a:pt x="65818" y="72199"/>
                    <a:pt x="71057" y="66580"/>
                    <a:pt x="77629" y="66580"/>
                  </a:cubicBezTo>
                  <a:close/>
                  <a:moveTo>
                    <a:pt x="346520" y="365188"/>
                  </a:moveTo>
                  <a:lnTo>
                    <a:pt x="48101" y="365188"/>
                  </a:lnTo>
                  <a:cubicBezTo>
                    <a:pt x="37814" y="365188"/>
                    <a:pt x="29432" y="356806"/>
                    <a:pt x="29432" y="346519"/>
                  </a:cubicBezTo>
                  <a:lnTo>
                    <a:pt x="29432" y="148971"/>
                  </a:lnTo>
                  <a:lnTo>
                    <a:pt x="365284" y="148971"/>
                  </a:lnTo>
                  <a:lnTo>
                    <a:pt x="365284" y="346519"/>
                  </a:lnTo>
                  <a:cubicBezTo>
                    <a:pt x="365284" y="356806"/>
                    <a:pt x="356902" y="365188"/>
                    <a:pt x="346520" y="365188"/>
                  </a:cubicBezTo>
                  <a:close/>
                </a:path>
              </a:pathLst>
            </a:custGeom>
            <a:grpFill/>
            <a:ln w="9525" cap="flat">
              <a:noFill/>
              <a:prstDash val="solid"/>
              <a:miter/>
            </a:ln>
          </p:spPr>
          <p:txBody>
            <a:bodyPr rtlCol="0" anchor="ctr"/>
            <a:lstStyle/>
            <a:p>
              <a:endParaRPr lang="ko-KR" altLang="en-US"/>
            </a:p>
          </p:txBody>
        </p:sp>
        <p:sp>
          <p:nvSpPr>
            <p:cNvPr id="30" name="자유형: 도형 29">
              <a:extLst>
                <a:ext uri="{FF2B5EF4-FFF2-40B4-BE49-F238E27FC236}">
                  <a16:creationId xmlns:a16="http://schemas.microsoft.com/office/drawing/2014/main" xmlns="" id="{AA725648-44C4-48C7-AFE6-770AAE082E21}"/>
                </a:ext>
              </a:extLst>
            </p:cNvPr>
            <p:cNvSpPr/>
            <p:nvPr/>
          </p:nvSpPr>
          <p:spPr>
            <a:xfrm>
              <a:off x="805827" y="3200971"/>
              <a:ext cx="266700" cy="28575"/>
            </a:xfrm>
            <a:custGeom>
              <a:avLst/>
              <a:gdLst>
                <a:gd name="connsiteX0" fmla="*/ 18267 w 266700"/>
                <a:gd name="connsiteY0" fmla="*/ 29432 h 28575"/>
                <a:gd name="connsiteX1" fmla="*/ 256677 w 266700"/>
                <a:gd name="connsiteY1" fmla="*/ 29432 h 28575"/>
                <a:gd name="connsiteX2" fmla="*/ 268012 w 266700"/>
                <a:gd name="connsiteY2" fmla="*/ 19526 h 28575"/>
                <a:gd name="connsiteX3" fmla="*/ 256963 w 266700"/>
                <a:gd name="connsiteY3" fmla="*/ 7144 h 28575"/>
                <a:gd name="connsiteX4" fmla="*/ 18552 w 266700"/>
                <a:gd name="connsiteY4" fmla="*/ 7144 h 28575"/>
                <a:gd name="connsiteX5" fmla="*/ 7218 w 266700"/>
                <a:gd name="connsiteY5" fmla="*/ 17050 h 28575"/>
                <a:gd name="connsiteX6" fmla="*/ 18267 w 26670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700" h="28575">
                  <a:moveTo>
                    <a:pt x="18267" y="29432"/>
                  </a:moveTo>
                  <a:lnTo>
                    <a:pt x="256677" y="29432"/>
                  </a:lnTo>
                  <a:cubicBezTo>
                    <a:pt x="262392" y="29432"/>
                    <a:pt x="267441" y="25241"/>
                    <a:pt x="268012" y="19526"/>
                  </a:cubicBezTo>
                  <a:cubicBezTo>
                    <a:pt x="268774" y="12763"/>
                    <a:pt x="263535" y="7144"/>
                    <a:pt x="256963" y="7144"/>
                  </a:cubicBezTo>
                  <a:lnTo>
                    <a:pt x="18552" y="7144"/>
                  </a:lnTo>
                  <a:cubicBezTo>
                    <a:pt x="12837" y="7144"/>
                    <a:pt x="7789" y="11335"/>
                    <a:pt x="7218" y="17050"/>
                  </a:cubicBezTo>
                  <a:cubicBezTo>
                    <a:pt x="6456" y="23717"/>
                    <a:pt x="11694" y="29432"/>
                    <a:pt x="18267" y="29432"/>
                  </a:cubicBezTo>
                  <a:close/>
                </a:path>
              </a:pathLst>
            </a:custGeom>
            <a:grpFill/>
            <a:ln w="9525" cap="flat">
              <a:noFill/>
              <a:prstDash val="solid"/>
              <a:miter/>
            </a:ln>
          </p:spPr>
          <p:txBody>
            <a:bodyPr rtlCol="0" anchor="ctr"/>
            <a:lstStyle/>
            <a:p>
              <a:endParaRPr lang="ko-KR" altLang="en-US"/>
            </a:p>
          </p:txBody>
        </p:sp>
        <p:sp>
          <p:nvSpPr>
            <p:cNvPr id="31" name="자유형: 도형 30">
              <a:extLst>
                <a:ext uri="{FF2B5EF4-FFF2-40B4-BE49-F238E27FC236}">
                  <a16:creationId xmlns:a16="http://schemas.microsoft.com/office/drawing/2014/main" xmlns="" id="{F91C1942-C3E2-4229-AF45-EAF0F551F9A1}"/>
                </a:ext>
              </a:extLst>
            </p:cNvPr>
            <p:cNvSpPr/>
            <p:nvPr/>
          </p:nvSpPr>
          <p:spPr>
            <a:xfrm>
              <a:off x="805806" y="3081432"/>
              <a:ext cx="95250" cy="95250"/>
            </a:xfrm>
            <a:custGeom>
              <a:avLst/>
              <a:gdLst>
                <a:gd name="connsiteX0" fmla="*/ 48101 w 95250"/>
                <a:gd name="connsiteY0" fmla="*/ 89059 h 95250"/>
                <a:gd name="connsiteX1" fmla="*/ 89059 w 95250"/>
                <a:gd name="connsiteY1" fmla="*/ 48101 h 95250"/>
                <a:gd name="connsiteX2" fmla="*/ 48101 w 95250"/>
                <a:gd name="connsiteY2" fmla="*/ 7144 h 95250"/>
                <a:gd name="connsiteX3" fmla="*/ 7144 w 95250"/>
                <a:gd name="connsiteY3" fmla="*/ 48101 h 95250"/>
                <a:gd name="connsiteX4" fmla="*/ 48101 w 95250"/>
                <a:gd name="connsiteY4" fmla="*/ 890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89059"/>
                  </a:moveTo>
                  <a:cubicBezTo>
                    <a:pt x="70676" y="89059"/>
                    <a:pt x="89059" y="70675"/>
                    <a:pt x="89059" y="48101"/>
                  </a:cubicBezTo>
                  <a:cubicBezTo>
                    <a:pt x="89059" y="25527"/>
                    <a:pt x="70676" y="7144"/>
                    <a:pt x="48101" y="7144"/>
                  </a:cubicBezTo>
                  <a:cubicBezTo>
                    <a:pt x="25527" y="7144"/>
                    <a:pt x="7144" y="25527"/>
                    <a:pt x="7144" y="48101"/>
                  </a:cubicBezTo>
                  <a:cubicBezTo>
                    <a:pt x="7144" y="70675"/>
                    <a:pt x="25527" y="89059"/>
                    <a:pt x="48101" y="89059"/>
                  </a:cubicBezTo>
                  <a:close/>
                </a:path>
              </a:pathLst>
            </a:custGeom>
            <a:grpFill/>
            <a:ln w="9525" cap="flat">
              <a:noFill/>
              <a:prstDash val="solid"/>
              <a:miter/>
            </a:ln>
          </p:spPr>
          <p:txBody>
            <a:bodyPr rtlCol="0" anchor="ctr"/>
            <a:lstStyle/>
            <a:p>
              <a:endParaRPr lang="ko-KR" altLang="en-US"/>
            </a:p>
          </p:txBody>
        </p:sp>
        <p:sp>
          <p:nvSpPr>
            <p:cNvPr id="32" name="자유형: 도형 31">
              <a:extLst>
                <a:ext uri="{FF2B5EF4-FFF2-40B4-BE49-F238E27FC236}">
                  <a16:creationId xmlns:a16="http://schemas.microsoft.com/office/drawing/2014/main" xmlns="" id="{6A851275-17E0-48BC-960E-B18BC2BF7F4B}"/>
                </a:ext>
              </a:extLst>
            </p:cNvPr>
            <p:cNvSpPr/>
            <p:nvPr/>
          </p:nvSpPr>
          <p:spPr>
            <a:xfrm>
              <a:off x="925154" y="3081337"/>
              <a:ext cx="152400" cy="28575"/>
            </a:xfrm>
            <a:custGeom>
              <a:avLst/>
              <a:gdLst>
                <a:gd name="connsiteX0" fmla="*/ 18288 w 152400"/>
                <a:gd name="connsiteY0" fmla="*/ 29432 h 28575"/>
                <a:gd name="connsiteX1" fmla="*/ 137636 w 152400"/>
                <a:gd name="connsiteY1" fmla="*/ 29432 h 28575"/>
                <a:gd name="connsiteX2" fmla="*/ 148781 w 152400"/>
                <a:gd name="connsiteY2" fmla="*/ 18288 h 28575"/>
                <a:gd name="connsiteX3" fmla="*/ 137636 w 152400"/>
                <a:gd name="connsiteY3" fmla="*/ 7144 h 28575"/>
                <a:gd name="connsiteX4" fmla="*/ 18288 w 152400"/>
                <a:gd name="connsiteY4" fmla="*/ 7144 h 28575"/>
                <a:gd name="connsiteX5" fmla="*/ 7144 w 152400"/>
                <a:gd name="connsiteY5" fmla="*/ 18288 h 28575"/>
                <a:gd name="connsiteX6" fmla="*/ 18288 w 15240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28575">
                  <a:moveTo>
                    <a:pt x="18288" y="29432"/>
                  </a:moveTo>
                  <a:lnTo>
                    <a:pt x="137636" y="29432"/>
                  </a:lnTo>
                  <a:cubicBezTo>
                    <a:pt x="143828" y="29432"/>
                    <a:pt x="148781" y="24479"/>
                    <a:pt x="148781" y="18288"/>
                  </a:cubicBezTo>
                  <a:cubicBezTo>
                    <a:pt x="148781" y="12097"/>
                    <a:pt x="143828" y="7144"/>
                    <a:pt x="137636" y="7144"/>
                  </a:cubicBezTo>
                  <a:lnTo>
                    <a:pt x="18288" y="7144"/>
                  </a:lnTo>
                  <a:cubicBezTo>
                    <a:pt x="12097" y="7144"/>
                    <a:pt x="7144" y="12097"/>
                    <a:pt x="7144" y="18288"/>
                  </a:cubicBezTo>
                  <a:cubicBezTo>
                    <a:pt x="7144" y="24479"/>
                    <a:pt x="12097" y="29432"/>
                    <a:pt x="18288" y="29432"/>
                  </a:cubicBezTo>
                  <a:close/>
                </a:path>
              </a:pathLst>
            </a:custGeom>
            <a:grpFill/>
            <a:ln w="9525" cap="flat">
              <a:noFill/>
              <a:prstDash val="solid"/>
              <a:miter/>
            </a:ln>
          </p:spPr>
          <p:txBody>
            <a:bodyPr rtlCol="0" anchor="ctr"/>
            <a:lstStyle/>
            <a:p>
              <a:endParaRPr lang="ko-KR" altLang="en-US"/>
            </a:p>
          </p:txBody>
        </p:sp>
        <p:sp>
          <p:nvSpPr>
            <p:cNvPr id="33" name="자유형: 도형 32">
              <a:extLst>
                <a:ext uri="{FF2B5EF4-FFF2-40B4-BE49-F238E27FC236}">
                  <a16:creationId xmlns:a16="http://schemas.microsoft.com/office/drawing/2014/main" xmlns="" id="{3E71D80D-3857-4074-B899-23FDDC7AAD18}"/>
                </a:ext>
              </a:extLst>
            </p:cNvPr>
            <p:cNvSpPr/>
            <p:nvPr/>
          </p:nvSpPr>
          <p:spPr>
            <a:xfrm>
              <a:off x="925176" y="3140773"/>
              <a:ext cx="152400" cy="28575"/>
            </a:xfrm>
            <a:custGeom>
              <a:avLst/>
              <a:gdLst>
                <a:gd name="connsiteX0" fmla="*/ 18267 w 152400"/>
                <a:gd name="connsiteY0" fmla="*/ 29432 h 28575"/>
                <a:gd name="connsiteX1" fmla="*/ 137329 w 152400"/>
                <a:gd name="connsiteY1" fmla="*/ 29432 h 28575"/>
                <a:gd name="connsiteX2" fmla="*/ 148664 w 152400"/>
                <a:gd name="connsiteY2" fmla="*/ 19526 h 28575"/>
                <a:gd name="connsiteX3" fmla="*/ 137615 w 152400"/>
                <a:gd name="connsiteY3" fmla="*/ 7144 h 28575"/>
                <a:gd name="connsiteX4" fmla="*/ 18552 w 152400"/>
                <a:gd name="connsiteY4" fmla="*/ 7144 h 28575"/>
                <a:gd name="connsiteX5" fmla="*/ 7218 w 152400"/>
                <a:gd name="connsiteY5" fmla="*/ 17050 h 28575"/>
                <a:gd name="connsiteX6" fmla="*/ 18267 w 15240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28575">
                  <a:moveTo>
                    <a:pt x="18267" y="29432"/>
                  </a:moveTo>
                  <a:lnTo>
                    <a:pt x="137329" y="29432"/>
                  </a:lnTo>
                  <a:cubicBezTo>
                    <a:pt x="143044" y="29432"/>
                    <a:pt x="148092" y="25241"/>
                    <a:pt x="148664" y="19526"/>
                  </a:cubicBezTo>
                  <a:cubicBezTo>
                    <a:pt x="149426" y="12763"/>
                    <a:pt x="144187" y="7144"/>
                    <a:pt x="137615" y="7144"/>
                  </a:cubicBezTo>
                  <a:lnTo>
                    <a:pt x="18552" y="7144"/>
                  </a:lnTo>
                  <a:cubicBezTo>
                    <a:pt x="12837" y="7144"/>
                    <a:pt x="7789" y="11335"/>
                    <a:pt x="7218" y="17050"/>
                  </a:cubicBezTo>
                  <a:cubicBezTo>
                    <a:pt x="6456" y="23813"/>
                    <a:pt x="11694" y="29432"/>
                    <a:pt x="18267" y="29432"/>
                  </a:cubicBezTo>
                  <a:close/>
                </a:path>
              </a:pathLst>
            </a:custGeom>
            <a:grpFill/>
            <a:ln w="9525" cap="flat">
              <a:noFill/>
              <a:prstDash val="solid"/>
              <a:miter/>
            </a:ln>
          </p:spPr>
          <p:txBody>
            <a:bodyPr rtlCol="0" anchor="ctr"/>
            <a:lstStyle/>
            <a:p>
              <a:endParaRPr lang="ko-KR" altLang="en-US"/>
            </a:p>
          </p:txBody>
        </p:sp>
      </p:grpSp>
      <p:sp>
        <p:nvSpPr>
          <p:cNvPr id="34" name="자유형: 도형 33">
            <a:extLst>
              <a:ext uri="{FF2B5EF4-FFF2-40B4-BE49-F238E27FC236}">
                <a16:creationId xmlns:a16="http://schemas.microsoft.com/office/drawing/2014/main" xmlns="" id="{1DD77154-5F06-4D3A-98E0-1264F93DC915}"/>
              </a:ext>
            </a:extLst>
          </p:cNvPr>
          <p:cNvSpPr/>
          <p:nvPr/>
        </p:nvSpPr>
        <p:spPr>
          <a:xfrm>
            <a:off x="9687304" y="2665731"/>
            <a:ext cx="446552" cy="446550"/>
          </a:xfrm>
          <a:custGeom>
            <a:avLst/>
            <a:gdLst>
              <a:gd name="connsiteX0" fmla="*/ 108204 w 390525"/>
              <a:gd name="connsiteY0" fmla="*/ 175070 h 390525"/>
              <a:gd name="connsiteX1" fmla="*/ 85916 w 390525"/>
              <a:gd name="connsiteY1" fmla="*/ 197358 h 390525"/>
              <a:gd name="connsiteX2" fmla="*/ 108204 w 390525"/>
              <a:gd name="connsiteY2" fmla="*/ 219646 h 390525"/>
              <a:gd name="connsiteX3" fmla="*/ 130493 w 390525"/>
              <a:gd name="connsiteY3" fmla="*/ 197358 h 390525"/>
              <a:gd name="connsiteX4" fmla="*/ 108204 w 390525"/>
              <a:gd name="connsiteY4" fmla="*/ 175070 h 390525"/>
              <a:gd name="connsiteX5" fmla="*/ 108204 w 390525"/>
              <a:gd name="connsiteY5" fmla="*/ 175070 h 390525"/>
              <a:gd name="connsiteX6" fmla="*/ 85916 w 390525"/>
              <a:gd name="connsiteY6" fmla="*/ 197358 h 390525"/>
              <a:gd name="connsiteX7" fmla="*/ 108204 w 390525"/>
              <a:gd name="connsiteY7" fmla="*/ 219646 h 390525"/>
              <a:gd name="connsiteX8" fmla="*/ 130493 w 390525"/>
              <a:gd name="connsiteY8" fmla="*/ 197358 h 390525"/>
              <a:gd name="connsiteX9" fmla="*/ 108204 w 390525"/>
              <a:gd name="connsiteY9" fmla="*/ 175070 h 390525"/>
              <a:gd name="connsiteX10" fmla="*/ 108204 w 390525"/>
              <a:gd name="connsiteY10" fmla="*/ 175070 h 390525"/>
              <a:gd name="connsiteX11" fmla="*/ 85916 w 390525"/>
              <a:gd name="connsiteY11" fmla="*/ 197358 h 390525"/>
              <a:gd name="connsiteX12" fmla="*/ 108204 w 390525"/>
              <a:gd name="connsiteY12" fmla="*/ 219646 h 390525"/>
              <a:gd name="connsiteX13" fmla="*/ 130493 w 390525"/>
              <a:gd name="connsiteY13" fmla="*/ 197358 h 390525"/>
              <a:gd name="connsiteX14" fmla="*/ 108204 w 390525"/>
              <a:gd name="connsiteY14" fmla="*/ 175070 h 390525"/>
              <a:gd name="connsiteX15" fmla="*/ 241935 w 390525"/>
              <a:gd name="connsiteY15" fmla="*/ 97060 h 390525"/>
              <a:gd name="connsiteX16" fmla="*/ 219646 w 390525"/>
              <a:gd name="connsiteY16" fmla="*/ 119348 h 390525"/>
              <a:gd name="connsiteX17" fmla="*/ 241935 w 390525"/>
              <a:gd name="connsiteY17" fmla="*/ 141637 h 390525"/>
              <a:gd name="connsiteX18" fmla="*/ 264223 w 390525"/>
              <a:gd name="connsiteY18" fmla="*/ 119348 h 390525"/>
              <a:gd name="connsiteX19" fmla="*/ 241935 w 390525"/>
              <a:gd name="connsiteY19" fmla="*/ 97060 h 390525"/>
              <a:gd name="connsiteX20" fmla="*/ 241935 w 390525"/>
              <a:gd name="connsiteY20" fmla="*/ 97060 h 390525"/>
              <a:gd name="connsiteX21" fmla="*/ 219646 w 390525"/>
              <a:gd name="connsiteY21" fmla="*/ 119348 h 390525"/>
              <a:gd name="connsiteX22" fmla="*/ 241935 w 390525"/>
              <a:gd name="connsiteY22" fmla="*/ 141637 h 390525"/>
              <a:gd name="connsiteX23" fmla="*/ 264223 w 390525"/>
              <a:gd name="connsiteY23" fmla="*/ 119348 h 390525"/>
              <a:gd name="connsiteX24" fmla="*/ 241935 w 390525"/>
              <a:gd name="connsiteY24" fmla="*/ 97060 h 390525"/>
              <a:gd name="connsiteX25" fmla="*/ 108204 w 390525"/>
              <a:gd name="connsiteY25" fmla="*/ 175070 h 390525"/>
              <a:gd name="connsiteX26" fmla="*/ 85916 w 390525"/>
              <a:gd name="connsiteY26" fmla="*/ 197358 h 390525"/>
              <a:gd name="connsiteX27" fmla="*/ 108204 w 390525"/>
              <a:gd name="connsiteY27" fmla="*/ 219646 h 390525"/>
              <a:gd name="connsiteX28" fmla="*/ 130493 w 390525"/>
              <a:gd name="connsiteY28" fmla="*/ 197358 h 390525"/>
              <a:gd name="connsiteX29" fmla="*/ 108204 w 390525"/>
              <a:gd name="connsiteY29" fmla="*/ 175070 h 390525"/>
              <a:gd name="connsiteX30" fmla="*/ 197358 w 390525"/>
              <a:gd name="connsiteY30" fmla="*/ 7144 h 390525"/>
              <a:gd name="connsiteX31" fmla="*/ 7144 w 390525"/>
              <a:gd name="connsiteY31" fmla="*/ 197358 h 390525"/>
              <a:gd name="connsiteX32" fmla="*/ 197358 w 390525"/>
              <a:gd name="connsiteY32" fmla="*/ 387572 h 390525"/>
              <a:gd name="connsiteX33" fmla="*/ 387572 w 390525"/>
              <a:gd name="connsiteY33" fmla="*/ 197358 h 390525"/>
              <a:gd name="connsiteX34" fmla="*/ 197358 w 390525"/>
              <a:gd name="connsiteY34" fmla="*/ 7144 h 390525"/>
              <a:gd name="connsiteX35" fmla="*/ 152781 w 390525"/>
              <a:gd name="connsiteY35" fmla="*/ 197358 h 390525"/>
              <a:gd name="connsiteX36" fmla="*/ 150972 w 390525"/>
              <a:gd name="connsiteY36" fmla="*/ 209359 h 390525"/>
              <a:gd name="connsiteX37" fmla="*/ 210503 w 390525"/>
              <a:gd name="connsiteY37" fmla="*/ 243935 h 390525"/>
              <a:gd name="connsiteX38" fmla="*/ 241935 w 390525"/>
              <a:gd name="connsiteY38" fmla="*/ 230791 h 390525"/>
              <a:gd name="connsiteX39" fmla="*/ 286512 w 390525"/>
              <a:gd name="connsiteY39" fmla="*/ 275368 h 390525"/>
              <a:gd name="connsiteX40" fmla="*/ 241935 w 390525"/>
              <a:gd name="connsiteY40" fmla="*/ 319945 h 390525"/>
              <a:gd name="connsiteX41" fmla="*/ 197358 w 390525"/>
              <a:gd name="connsiteY41" fmla="*/ 275368 h 390525"/>
              <a:gd name="connsiteX42" fmla="*/ 199168 w 390525"/>
              <a:gd name="connsiteY42" fmla="*/ 263366 h 390525"/>
              <a:gd name="connsiteX43" fmla="*/ 139637 w 390525"/>
              <a:gd name="connsiteY43" fmla="*/ 228791 h 390525"/>
              <a:gd name="connsiteX44" fmla="*/ 108204 w 390525"/>
              <a:gd name="connsiteY44" fmla="*/ 241935 h 390525"/>
              <a:gd name="connsiteX45" fmla="*/ 63627 w 390525"/>
              <a:gd name="connsiteY45" fmla="*/ 197358 h 390525"/>
              <a:gd name="connsiteX46" fmla="*/ 108204 w 390525"/>
              <a:gd name="connsiteY46" fmla="*/ 152781 h 390525"/>
              <a:gd name="connsiteX47" fmla="*/ 139637 w 390525"/>
              <a:gd name="connsiteY47" fmla="*/ 165925 h 390525"/>
              <a:gd name="connsiteX48" fmla="*/ 199168 w 390525"/>
              <a:gd name="connsiteY48" fmla="*/ 131350 h 390525"/>
              <a:gd name="connsiteX49" fmla="*/ 197358 w 390525"/>
              <a:gd name="connsiteY49" fmla="*/ 119348 h 390525"/>
              <a:gd name="connsiteX50" fmla="*/ 241935 w 390525"/>
              <a:gd name="connsiteY50" fmla="*/ 74771 h 390525"/>
              <a:gd name="connsiteX51" fmla="*/ 286512 w 390525"/>
              <a:gd name="connsiteY51" fmla="*/ 119348 h 390525"/>
              <a:gd name="connsiteX52" fmla="*/ 241935 w 390525"/>
              <a:gd name="connsiteY52" fmla="*/ 163925 h 390525"/>
              <a:gd name="connsiteX53" fmla="*/ 210503 w 390525"/>
              <a:gd name="connsiteY53" fmla="*/ 150781 h 390525"/>
              <a:gd name="connsiteX54" fmla="*/ 150972 w 390525"/>
              <a:gd name="connsiteY54" fmla="*/ 185356 h 390525"/>
              <a:gd name="connsiteX55" fmla="*/ 152781 w 390525"/>
              <a:gd name="connsiteY55" fmla="*/ 197358 h 390525"/>
              <a:gd name="connsiteX56" fmla="*/ 241935 w 390525"/>
              <a:gd name="connsiteY56" fmla="*/ 141637 h 390525"/>
              <a:gd name="connsiteX57" fmla="*/ 264223 w 390525"/>
              <a:gd name="connsiteY57" fmla="*/ 119348 h 390525"/>
              <a:gd name="connsiteX58" fmla="*/ 241935 w 390525"/>
              <a:gd name="connsiteY58" fmla="*/ 97060 h 390525"/>
              <a:gd name="connsiteX59" fmla="*/ 219646 w 390525"/>
              <a:gd name="connsiteY59" fmla="*/ 119348 h 390525"/>
              <a:gd name="connsiteX60" fmla="*/ 241935 w 390525"/>
              <a:gd name="connsiteY60" fmla="*/ 141637 h 390525"/>
              <a:gd name="connsiteX61" fmla="*/ 241935 w 390525"/>
              <a:gd name="connsiteY61" fmla="*/ 297656 h 390525"/>
              <a:gd name="connsiteX62" fmla="*/ 264223 w 390525"/>
              <a:gd name="connsiteY62" fmla="*/ 275368 h 390525"/>
              <a:gd name="connsiteX63" fmla="*/ 241935 w 390525"/>
              <a:gd name="connsiteY63" fmla="*/ 253079 h 390525"/>
              <a:gd name="connsiteX64" fmla="*/ 219646 w 390525"/>
              <a:gd name="connsiteY64" fmla="*/ 275368 h 390525"/>
              <a:gd name="connsiteX65" fmla="*/ 241935 w 390525"/>
              <a:gd name="connsiteY65" fmla="*/ 297656 h 390525"/>
              <a:gd name="connsiteX66" fmla="*/ 108204 w 390525"/>
              <a:gd name="connsiteY66" fmla="*/ 175070 h 390525"/>
              <a:gd name="connsiteX67" fmla="*/ 85916 w 390525"/>
              <a:gd name="connsiteY67" fmla="*/ 197358 h 390525"/>
              <a:gd name="connsiteX68" fmla="*/ 108204 w 390525"/>
              <a:gd name="connsiteY68" fmla="*/ 219646 h 390525"/>
              <a:gd name="connsiteX69" fmla="*/ 130493 w 390525"/>
              <a:gd name="connsiteY69" fmla="*/ 197358 h 390525"/>
              <a:gd name="connsiteX70" fmla="*/ 108204 w 390525"/>
              <a:gd name="connsiteY70" fmla="*/ 175070 h 390525"/>
              <a:gd name="connsiteX71" fmla="*/ 108204 w 390525"/>
              <a:gd name="connsiteY71" fmla="*/ 175070 h 390525"/>
              <a:gd name="connsiteX72" fmla="*/ 85916 w 390525"/>
              <a:gd name="connsiteY72" fmla="*/ 197358 h 390525"/>
              <a:gd name="connsiteX73" fmla="*/ 108204 w 390525"/>
              <a:gd name="connsiteY73" fmla="*/ 219646 h 390525"/>
              <a:gd name="connsiteX74" fmla="*/ 130493 w 390525"/>
              <a:gd name="connsiteY74" fmla="*/ 197358 h 390525"/>
              <a:gd name="connsiteX75" fmla="*/ 108204 w 390525"/>
              <a:gd name="connsiteY75" fmla="*/ 175070 h 390525"/>
              <a:gd name="connsiteX76" fmla="*/ 241935 w 390525"/>
              <a:gd name="connsiteY76" fmla="*/ 97060 h 390525"/>
              <a:gd name="connsiteX77" fmla="*/ 219646 w 390525"/>
              <a:gd name="connsiteY77" fmla="*/ 119348 h 390525"/>
              <a:gd name="connsiteX78" fmla="*/ 241935 w 390525"/>
              <a:gd name="connsiteY78" fmla="*/ 141637 h 390525"/>
              <a:gd name="connsiteX79" fmla="*/ 264223 w 390525"/>
              <a:gd name="connsiteY79" fmla="*/ 119348 h 390525"/>
              <a:gd name="connsiteX80" fmla="*/ 241935 w 390525"/>
              <a:gd name="connsiteY80" fmla="*/ 97060 h 390525"/>
              <a:gd name="connsiteX81" fmla="*/ 241935 w 390525"/>
              <a:gd name="connsiteY81" fmla="*/ 97060 h 390525"/>
              <a:gd name="connsiteX82" fmla="*/ 219646 w 390525"/>
              <a:gd name="connsiteY82" fmla="*/ 119348 h 390525"/>
              <a:gd name="connsiteX83" fmla="*/ 241935 w 390525"/>
              <a:gd name="connsiteY83" fmla="*/ 141637 h 390525"/>
              <a:gd name="connsiteX84" fmla="*/ 264223 w 390525"/>
              <a:gd name="connsiteY84" fmla="*/ 119348 h 390525"/>
              <a:gd name="connsiteX85" fmla="*/ 241935 w 390525"/>
              <a:gd name="connsiteY85" fmla="*/ 97060 h 390525"/>
              <a:gd name="connsiteX86" fmla="*/ 108204 w 390525"/>
              <a:gd name="connsiteY86" fmla="*/ 175070 h 390525"/>
              <a:gd name="connsiteX87" fmla="*/ 85916 w 390525"/>
              <a:gd name="connsiteY87" fmla="*/ 197358 h 390525"/>
              <a:gd name="connsiteX88" fmla="*/ 108204 w 390525"/>
              <a:gd name="connsiteY88" fmla="*/ 219646 h 390525"/>
              <a:gd name="connsiteX89" fmla="*/ 130493 w 390525"/>
              <a:gd name="connsiteY89" fmla="*/ 197358 h 390525"/>
              <a:gd name="connsiteX90" fmla="*/ 108204 w 390525"/>
              <a:gd name="connsiteY90" fmla="*/ 17507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90525" h="390525">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241935" y="97060"/>
                </a:moveTo>
                <a:cubicBezTo>
                  <a:pt x="229648" y="97060"/>
                  <a:pt x="219646" y="107061"/>
                  <a:pt x="219646" y="119348"/>
                </a:cubicBezTo>
                <a:cubicBezTo>
                  <a:pt x="219646" y="131635"/>
                  <a:pt x="229743" y="141637"/>
                  <a:pt x="241935" y="141637"/>
                </a:cubicBezTo>
                <a:cubicBezTo>
                  <a:pt x="254222" y="141637"/>
                  <a:pt x="264223" y="131635"/>
                  <a:pt x="264223" y="119348"/>
                </a:cubicBezTo>
                <a:cubicBezTo>
                  <a:pt x="264223" y="107061"/>
                  <a:pt x="254222" y="97060"/>
                  <a:pt x="241935" y="97060"/>
                </a:cubicBezTo>
                <a:close/>
                <a:moveTo>
                  <a:pt x="241935" y="97060"/>
                </a:moveTo>
                <a:cubicBezTo>
                  <a:pt x="229648" y="97060"/>
                  <a:pt x="219646" y="107061"/>
                  <a:pt x="219646" y="119348"/>
                </a:cubicBezTo>
                <a:cubicBezTo>
                  <a:pt x="219646" y="131635"/>
                  <a:pt x="229743" y="141637"/>
                  <a:pt x="241935" y="141637"/>
                </a:cubicBezTo>
                <a:cubicBezTo>
                  <a:pt x="254222" y="141637"/>
                  <a:pt x="264223" y="131635"/>
                  <a:pt x="264223" y="119348"/>
                </a:cubicBezTo>
                <a:cubicBezTo>
                  <a:pt x="264223" y="107061"/>
                  <a:pt x="254222" y="97060"/>
                  <a:pt x="241935" y="97060"/>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197358" y="7144"/>
                </a:moveTo>
                <a:cubicBezTo>
                  <a:pt x="92869" y="7144"/>
                  <a:pt x="7144" y="92773"/>
                  <a:pt x="7144" y="197358"/>
                </a:cubicBezTo>
                <a:cubicBezTo>
                  <a:pt x="7144" y="301942"/>
                  <a:pt x="92773" y="387572"/>
                  <a:pt x="197358" y="387572"/>
                </a:cubicBezTo>
                <a:cubicBezTo>
                  <a:pt x="301847" y="387572"/>
                  <a:pt x="387572" y="301942"/>
                  <a:pt x="387572" y="197358"/>
                </a:cubicBezTo>
                <a:cubicBezTo>
                  <a:pt x="387572" y="92773"/>
                  <a:pt x="301943" y="7144"/>
                  <a:pt x="197358" y="7144"/>
                </a:cubicBezTo>
                <a:close/>
                <a:moveTo>
                  <a:pt x="152781" y="197358"/>
                </a:moveTo>
                <a:cubicBezTo>
                  <a:pt x="152781" y="201549"/>
                  <a:pt x="152115" y="205645"/>
                  <a:pt x="150972" y="209359"/>
                </a:cubicBezTo>
                <a:lnTo>
                  <a:pt x="210503" y="243935"/>
                </a:lnTo>
                <a:cubicBezTo>
                  <a:pt x="218504" y="235648"/>
                  <a:pt x="229648" y="230791"/>
                  <a:pt x="241935" y="230791"/>
                </a:cubicBezTo>
                <a:cubicBezTo>
                  <a:pt x="266415" y="230791"/>
                  <a:pt x="286512" y="250888"/>
                  <a:pt x="286512" y="275368"/>
                </a:cubicBezTo>
                <a:cubicBezTo>
                  <a:pt x="286512" y="299847"/>
                  <a:pt x="266415" y="319945"/>
                  <a:pt x="241935" y="319945"/>
                </a:cubicBezTo>
                <a:cubicBezTo>
                  <a:pt x="217456" y="319945"/>
                  <a:pt x="197358" y="299847"/>
                  <a:pt x="197358" y="275368"/>
                </a:cubicBezTo>
                <a:cubicBezTo>
                  <a:pt x="197358" y="271177"/>
                  <a:pt x="198025" y="267081"/>
                  <a:pt x="199168" y="263366"/>
                </a:cubicBezTo>
                <a:lnTo>
                  <a:pt x="139637" y="228791"/>
                </a:lnTo>
                <a:cubicBezTo>
                  <a:pt x="131636" y="237077"/>
                  <a:pt x="120491" y="241935"/>
                  <a:pt x="108204" y="241935"/>
                </a:cubicBezTo>
                <a:cubicBezTo>
                  <a:pt x="83725" y="241935"/>
                  <a:pt x="63627" y="221837"/>
                  <a:pt x="63627" y="197358"/>
                </a:cubicBezTo>
                <a:cubicBezTo>
                  <a:pt x="63627" y="172879"/>
                  <a:pt x="83725" y="152781"/>
                  <a:pt x="108204" y="152781"/>
                </a:cubicBezTo>
                <a:cubicBezTo>
                  <a:pt x="120491" y="152781"/>
                  <a:pt x="131636" y="157639"/>
                  <a:pt x="139637" y="165925"/>
                </a:cubicBezTo>
                <a:lnTo>
                  <a:pt x="199168" y="131350"/>
                </a:lnTo>
                <a:cubicBezTo>
                  <a:pt x="198025" y="127540"/>
                  <a:pt x="197358" y="123539"/>
                  <a:pt x="197358" y="119348"/>
                </a:cubicBezTo>
                <a:cubicBezTo>
                  <a:pt x="197358" y="94869"/>
                  <a:pt x="217456" y="74771"/>
                  <a:pt x="241935" y="74771"/>
                </a:cubicBezTo>
                <a:cubicBezTo>
                  <a:pt x="266415" y="74771"/>
                  <a:pt x="286512" y="94869"/>
                  <a:pt x="286512" y="119348"/>
                </a:cubicBezTo>
                <a:cubicBezTo>
                  <a:pt x="286512" y="143827"/>
                  <a:pt x="266415" y="163925"/>
                  <a:pt x="241935" y="163925"/>
                </a:cubicBezTo>
                <a:cubicBezTo>
                  <a:pt x="229648" y="163925"/>
                  <a:pt x="218504" y="159067"/>
                  <a:pt x="210503" y="150781"/>
                </a:cubicBezTo>
                <a:lnTo>
                  <a:pt x="150972" y="185356"/>
                </a:lnTo>
                <a:cubicBezTo>
                  <a:pt x="152115" y="189071"/>
                  <a:pt x="152781" y="193072"/>
                  <a:pt x="152781" y="197358"/>
                </a:cubicBezTo>
                <a:close/>
                <a:moveTo>
                  <a:pt x="241935" y="141637"/>
                </a:moveTo>
                <a:cubicBezTo>
                  <a:pt x="254222" y="141637"/>
                  <a:pt x="264223" y="131635"/>
                  <a:pt x="264223" y="119348"/>
                </a:cubicBezTo>
                <a:cubicBezTo>
                  <a:pt x="264223" y="107061"/>
                  <a:pt x="254222" y="97060"/>
                  <a:pt x="241935" y="97060"/>
                </a:cubicBezTo>
                <a:cubicBezTo>
                  <a:pt x="229648" y="97060"/>
                  <a:pt x="219646" y="107061"/>
                  <a:pt x="219646" y="119348"/>
                </a:cubicBezTo>
                <a:cubicBezTo>
                  <a:pt x="219646" y="131540"/>
                  <a:pt x="229743" y="141637"/>
                  <a:pt x="241935" y="141637"/>
                </a:cubicBezTo>
                <a:close/>
                <a:moveTo>
                  <a:pt x="241935" y="297656"/>
                </a:moveTo>
                <a:cubicBezTo>
                  <a:pt x="254222" y="297656"/>
                  <a:pt x="264223" y="287655"/>
                  <a:pt x="264223" y="275368"/>
                </a:cubicBezTo>
                <a:cubicBezTo>
                  <a:pt x="264223" y="263080"/>
                  <a:pt x="254222" y="253079"/>
                  <a:pt x="241935" y="253079"/>
                </a:cubicBezTo>
                <a:cubicBezTo>
                  <a:pt x="229362" y="253079"/>
                  <a:pt x="219646" y="263557"/>
                  <a:pt x="219646" y="275368"/>
                </a:cubicBezTo>
                <a:cubicBezTo>
                  <a:pt x="219646" y="287560"/>
                  <a:pt x="229743" y="297656"/>
                  <a:pt x="241935" y="297656"/>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241935" y="97060"/>
                </a:moveTo>
                <a:cubicBezTo>
                  <a:pt x="229648" y="97060"/>
                  <a:pt x="219646" y="107061"/>
                  <a:pt x="219646" y="119348"/>
                </a:cubicBezTo>
                <a:cubicBezTo>
                  <a:pt x="219646" y="131635"/>
                  <a:pt x="229743" y="141637"/>
                  <a:pt x="241935" y="141637"/>
                </a:cubicBezTo>
                <a:cubicBezTo>
                  <a:pt x="254222" y="141637"/>
                  <a:pt x="264223" y="131635"/>
                  <a:pt x="264223" y="119348"/>
                </a:cubicBezTo>
                <a:cubicBezTo>
                  <a:pt x="264223" y="107061"/>
                  <a:pt x="254222" y="97060"/>
                  <a:pt x="241935" y="97060"/>
                </a:cubicBezTo>
                <a:close/>
                <a:moveTo>
                  <a:pt x="241935" y="97060"/>
                </a:moveTo>
                <a:cubicBezTo>
                  <a:pt x="229648" y="97060"/>
                  <a:pt x="219646" y="107061"/>
                  <a:pt x="219646" y="119348"/>
                </a:cubicBezTo>
                <a:cubicBezTo>
                  <a:pt x="219646" y="131635"/>
                  <a:pt x="229743" y="141637"/>
                  <a:pt x="241935" y="141637"/>
                </a:cubicBezTo>
                <a:cubicBezTo>
                  <a:pt x="254222" y="141637"/>
                  <a:pt x="264223" y="131635"/>
                  <a:pt x="264223" y="119348"/>
                </a:cubicBezTo>
                <a:cubicBezTo>
                  <a:pt x="264223" y="107061"/>
                  <a:pt x="254222" y="97060"/>
                  <a:pt x="241935" y="97060"/>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path>
            </a:pathLst>
          </a:custGeom>
          <a:solidFill>
            <a:srgbClr val="FEF8EA"/>
          </a:solidFill>
          <a:ln w="9525" cap="flat">
            <a:noFill/>
            <a:prstDash val="solid"/>
            <a:miter/>
          </a:ln>
        </p:spPr>
        <p:txBody>
          <a:bodyPr rtlCol="0" anchor="ctr"/>
          <a:lstStyle/>
          <a:p>
            <a:endParaRPr lang="ko-KR" altLang="en-US"/>
          </a:p>
        </p:txBody>
      </p:sp>
    </p:spTree>
    <p:extLst>
      <p:ext uri="{BB962C8B-B14F-4D97-AF65-F5344CB8AC3E}">
        <p14:creationId xmlns:p14="http://schemas.microsoft.com/office/powerpoint/2010/main" val="927031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xmlns="" id="{E68B638C-756B-45EB-ABF3-7D96CA79A0C2}"/>
              </a:ext>
            </a:extLst>
          </p:cNvPr>
          <p:cNvGrpSpPr/>
          <p:nvPr/>
        </p:nvGrpSpPr>
        <p:grpSpPr>
          <a:xfrm>
            <a:off x="2817533" y="2449197"/>
            <a:ext cx="248519" cy="331413"/>
            <a:chOff x="3471472" y="902398"/>
            <a:chExt cx="295275" cy="393763"/>
          </a:xfrm>
          <a:solidFill>
            <a:srgbClr val="FEF8EA"/>
          </a:solidFill>
        </p:grpSpPr>
        <p:sp>
          <p:nvSpPr>
            <p:cNvPr id="4" name="자유형: 도형 3">
              <a:extLst>
                <a:ext uri="{FF2B5EF4-FFF2-40B4-BE49-F238E27FC236}">
                  <a16:creationId xmlns:a16="http://schemas.microsoft.com/office/drawing/2014/main" xmlns="" id="{BB1407B9-86EF-41D2-AE66-874813097743}"/>
                </a:ext>
              </a:extLst>
            </p:cNvPr>
            <p:cNvSpPr/>
            <p:nvPr/>
          </p:nvSpPr>
          <p:spPr>
            <a:xfrm>
              <a:off x="3549482" y="902398"/>
              <a:ext cx="142875" cy="76200"/>
            </a:xfrm>
            <a:custGeom>
              <a:avLst/>
              <a:gdLst>
                <a:gd name="connsiteX0" fmla="*/ 107442 w 142875"/>
                <a:gd name="connsiteY0" fmla="*/ 7144 h 76200"/>
                <a:gd name="connsiteX1" fmla="*/ 40577 w 142875"/>
                <a:gd name="connsiteY1" fmla="*/ 7144 h 76200"/>
                <a:gd name="connsiteX2" fmla="*/ 7144 w 142875"/>
                <a:gd name="connsiteY2" fmla="*/ 40577 h 76200"/>
                <a:gd name="connsiteX3" fmla="*/ 40577 w 142875"/>
                <a:gd name="connsiteY3" fmla="*/ 74009 h 76200"/>
                <a:gd name="connsiteX4" fmla="*/ 107442 w 142875"/>
                <a:gd name="connsiteY4" fmla="*/ 74009 h 76200"/>
                <a:gd name="connsiteX5" fmla="*/ 140875 w 142875"/>
                <a:gd name="connsiteY5" fmla="*/ 40577 h 76200"/>
                <a:gd name="connsiteX6" fmla="*/ 107442 w 142875"/>
                <a:gd name="connsiteY6" fmla="*/ 714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5" h="76200">
                  <a:moveTo>
                    <a:pt x="107442" y="7144"/>
                  </a:moveTo>
                  <a:lnTo>
                    <a:pt x="40577" y="7144"/>
                  </a:lnTo>
                  <a:cubicBezTo>
                    <a:pt x="22098" y="7144"/>
                    <a:pt x="7144" y="22098"/>
                    <a:pt x="7144" y="40577"/>
                  </a:cubicBezTo>
                  <a:cubicBezTo>
                    <a:pt x="7144" y="59055"/>
                    <a:pt x="22098" y="74009"/>
                    <a:pt x="40577" y="74009"/>
                  </a:cubicBezTo>
                  <a:lnTo>
                    <a:pt x="107442" y="74009"/>
                  </a:lnTo>
                  <a:cubicBezTo>
                    <a:pt x="125921" y="74009"/>
                    <a:pt x="140875" y="59055"/>
                    <a:pt x="140875" y="40577"/>
                  </a:cubicBezTo>
                  <a:cubicBezTo>
                    <a:pt x="140875" y="22098"/>
                    <a:pt x="125825" y="7144"/>
                    <a:pt x="107442" y="7144"/>
                  </a:cubicBezTo>
                  <a:close/>
                </a:path>
              </a:pathLst>
            </a:custGeom>
            <a:grpFill/>
            <a:ln w="9525" cap="flat">
              <a:noFill/>
              <a:prstDash val="solid"/>
              <a:miter/>
            </a:ln>
          </p:spPr>
          <p:txBody>
            <a:bodyPr rtlCol="0" anchor="ctr"/>
            <a:lstStyle/>
            <a:p>
              <a:pPr algn="ctr"/>
              <a:endParaRPr lang="ko-KR" altLang="en-US"/>
            </a:p>
          </p:txBody>
        </p:sp>
        <p:sp>
          <p:nvSpPr>
            <p:cNvPr id="5" name="자유형: 도형 4">
              <a:extLst>
                <a:ext uri="{FF2B5EF4-FFF2-40B4-BE49-F238E27FC236}">
                  <a16:creationId xmlns:a16="http://schemas.microsoft.com/office/drawing/2014/main" xmlns="" id="{2D685868-83DD-4284-80E3-4A4E70357837}"/>
                </a:ext>
              </a:extLst>
            </p:cNvPr>
            <p:cNvSpPr/>
            <p:nvPr/>
          </p:nvSpPr>
          <p:spPr>
            <a:xfrm>
              <a:off x="3471472" y="924686"/>
              <a:ext cx="295275" cy="371475"/>
            </a:xfrm>
            <a:custGeom>
              <a:avLst/>
              <a:gdLst>
                <a:gd name="connsiteX0" fmla="*/ 263462 w 295275"/>
                <a:gd name="connsiteY0" fmla="*/ 7144 h 371475"/>
                <a:gd name="connsiteX1" fmla="*/ 240030 w 295275"/>
                <a:gd name="connsiteY1" fmla="*/ 7144 h 371475"/>
                <a:gd name="connsiteX2" fmla="*/ 241173 w 295275"/>
                <a:gd name="connsiteY2" fmla="*/ 18288 h 371475"/>
                <a:gd name="connsiteX3" fmla="*/ 185452 w 295275"/>
                <a:gd name="connsiteY3" fmla="*/ 74009 h 371475"/>
                <a:gd name="connsiteX4" fmla="*/ 118586 w 295275"/>
                <a:gd name="connsiteY4" fmla="*/ 74009 h 371475"/>
                <a:gd name="connsiteX5" fmla="*/ 62865 w 295275"/>
                <a:gd name="connsiteY5" fmla="*/ 18288 h 371475"/>
                <a:gd name="connsiteX6" fmla="*/ 64008 w 295275"/>
                <a:gd name="connsiteY6" fmla="*/ 7144 h 371475"/>
                <a:gd name="connsiteX7" fmla="*/ 40577 w 295275"/>
                <a:gd name="connsiteY7" fmla="*/ 7144 h 371475"/>
                <a:gd name="connsiteX8" fmla="*/ 7144 w 295275"/>
                <a:gd name="connsiteY8" fmla="*/ 40577 h 371475"/>
                <a:gd name="connsiteX9" fmla="*/ 7144 w 295275"/>
                <a:gd name="connsiteY9" fmla="*/ 331851 h 371475"/>
                <a:gd name="connsiteX10" fmla="*/ 40577 w 295275"/>
                <a:gd name="connsiteY10" fmla="*/ 365284 h 371475"/>
                <a:gd name="connsiteX11" fmla="*/ 263462 w 295275"/>
                <a:gd name="connsiteY11" fmla="*/ 365284 h 371475"/>
                <a:gd name="connsiteX12" fmla="*/ 296894 w 295275"/>
                <a:gd name="connsiteY12" fmla="*/ 331851 h 371475"/>
                <a:gd name="connsiteX13" fmla="*/ 296894 w 295275"/>
                <a:gd name="connsiteY13" fmla="*/ 40577 h 371475"/>
                <a:gd name="connsiteX14" fmla="*/ 263462 w 295275"/>
                <a:gd name="connsiteY14" fmla="*/ 7144 h 371475"/>
                <a:gd name="connsiteX15" fmla="*/ 115253 w 295275"/>
                <a:gd name="connsiteY15" fmla="*/ 295085 h 371475"/>
                <a:gd name="connsiteX16" fmla="*/ 81820 w 295275"/>
                <a:gd name="connsiteY16" fmla="*/ 328517 h 371475"/>
                <a:gd name="connsiteX17" fmla="*/ 66104 w 295275"/>
                <a:gd name="connsiteY17" fmla="*/ 328517 h 371475"/>
                <a:gd name="connsiteX18" fmla="*/ 54959 w 295275"/>
                <a:gd name="connsiteY18" fmla="*/ 317373 h 371475"/>
                <a:gd name="connsiteX19" fmla="*/ 54959 w 295275"/>
                <a:gd name="connsiteY19" fmla="*/ 301657 h 371475"/>
                <a:gd name="connsiteX20" fmla="*/ 70676 w 295275"/>
                <a:gd name="connsiteY20" fmla="*/ 301657 h 371475"/>
                <a:gd name="connsiteX21" fmla="*/ 73914 w 295275"/>
                <a:gd name="connsiteY21" fmla="*/ 304895 h 371475"/>
                <a:gd name="connsiteX22" fmla="*/ 99441 w 295275"/>
                <a:gd name="connsiteY22" fmla="*/ 279368 h 371475"/>
                <a:gd name="connsiteX23" fmla="*/ 115157 w 295275"/>
                <a:gd name="connsiteY23" fmla="*/ 279368 h 371475"/>
                <a:gd name="connsiteX24" fmla="*/ 115253 w 295275"/>
                <a:gd name="connsiteY24" fmla="*/ 295085 h 371475"/>
                <a:gd name="connsiteX25" fmla="*/ 115253 w 295275"/>
                <a:gd name="connsiteY25" fmla="*/ 205264 h 371475"/>
                <a:gd name="connsiteX26" fmla="*/ 81820 w 295275"/>
                <a:gd name="connsiteY26" fmla="*/ 238697 h 371475"/>
                <a:gd name="connsiteX27" fmla="*/ 66104 w 295275"/>
                <a:gd name="connsiteY27" fmla="*/ 238697 h 371475"/>
                <a:gd name="connsiteX28" fmla="*/ 54959 w 295275"/>
                <a:gd name="connsiteY28" fmla="*/ 227552 h 371475"/>
                <a:gd name="connsiteX29" fmla="*/ 54959 w 295275"/>
                <a:gd name="connsiteY29" fmla="*/ 211836 h 371475"/>
                <a:gd name="connsiteX30" fmla="*/ 70676 w 295275"/>
                <a:gd name="connsiteY30" fmla="*/ 211836 h 371475"/>
                <a:gd name="connsiteX31" fmla="*/ 73914 w 295275"/>
                <a:gd name="connsiteY31" fmla="*/ 215075 h 371475"/>
                <a:gd name="connsiteX32" fmla="*/ 99441 w 295275"/>
                <a:gd name="connsiteY32" fmla="*/ 189548 h 371475"/>
                <a:gd name="connsiteX33" fmla="*/ 115157 w 295275"/>
                <a:gd name="connsiteY33" fmla="*/ 189548 h 371475"/>
                <a:gd name="connsiteX34" fmla="*/ 115253 w 295275"/>
                <a:gd name="connsiteY34" fmla="*/ 205264 h 371475"/>
                <a:gd name="connsiteX35" fmla="*/ 115253 w 295275"/>
                <a:gd name="connsiteY35" fmla="*/ 115348 h 371475"/>
                <a:gd name="connsiteX36" fmla="*/ 81820 w 295275"/>
                <a:gd name="connsiteY36" fmla="*/ 148781 h 371475"/>
                <a:gd name="connsiteX37" fmla="*/ 73914 w 295275"/>
                <a:gd name="connsiteY37" fmla="*/ 152019 h 371475"/>
                <a:gd name="connsiteX38" fmla="*/ 66008 w 295275"/>
                <a:gd name="connsiteY38" fmla="*/ 148781 h 371475"/>
                <a:gd name="connsiteX39" fmla="*/ 54864 w 295275"/>
                <a:gd name="connsiteY39" fmla="*/ 137636 h 371475"/>
                <a:gd name="connsiteX40" fmla="*/ 54864 w 295275"/>
                <a:gd name="connsiteY40" fmla="*/ 121920 h 371475"/>
                <a:gd name="connsiteX41" fmla="*/ 70580 w 295275"/>
                <a:gd name="connsiteY41" fmla="*/ 121920 h 371475"/>
                <a:gd name="connsiteX42" fmla="*/ 73819 w 295275"/>
                <a:gd name="connsiteY42" fmla="*/ 125159 h 371475"/>
                <a:gd name="connsiteX43" fmla="*/ 99346 w 295275"/>
                <a:gd name="connsiteY43" fmla="*/ 99632 h 371475"/>
                <a:gd name="connsiteX44" fmla="*/ 115062 w 295275"/>
                <a:gd name="connsiteY44" fmla="*/ 99632 h 371475"/>
                <a:gd name="connsiteX45" fmla="*/ 115253 w 295275"/>
                <a:gd name="connsiteY45" fmla="*/ 115348 h 371475"/>
                <a:gd name="connsiteX46" fmla="*/ 241173 w 295275"/>
                <a:gd name="connsiteY46" fmla="*/ 320707 h 371475"/>
                <a:gd name="connsiteX47" fmla="*/ 152019 w 295275"/>
                <a:gd name="connsiteY47" fmla="*/ 320707 h 371475"/>
                <a:gd name="connsiteX48" fmla="*/ 140875 w 295275"/>
                <a:gd name="connsiteY48" fmla="*/ 309563 h 371475"/>
                <a:gd name="connsiteX49" fmla="*/ 152019 w 295275"/>
                <a:gd name="connsiteY49" fmla="*/ 298418 h 371475"/>
                <a:gd name="connsiteX50" fmla="*/ 241173 w 295275"/>
                <a:gd name="connsiteY50" fmla="*/ 298418 h 371475"/>
                <a:gd name="connsiteX51" fmla="*/ 252317 w 295275"/>
                <a:gd name="connsiteY51" fmla="*/ 309563 h 371475"/>
                <a:gd name="connsiteX52" fmla="*/ 241173 w 295275"/>
                <a:gd name="connsiteY52" fmla="*/ 320707 h 371475"/>
                <a:gd name="connsiteX53" fmla="*/ 241173 w 295275"/>
                <a:gd name="connsiteY53" fmla="*/ 230791 h 371475"/>
                <a:gd name="connsiteX54" fmla="*/ 152019 w 295275"/>
                <a:gd name="connsiteY54" fmla="*/ 230791 h 371475"/>
                <a:gd name="connsiteX55" fmla="*/ 140875 w 295275"/>
                <a:gd name="connsiteY55" fmla="*/ 219647 h 371475"/>
                <a:gd name="connsiteX56" fmla="*/ 152019 w 295275"/>
                <a:gd name="connsiteY56" fmla="*/ 208502 h 371475"/>
                <a:gd name="connsiteX57" fmla="*/ 241173 w 295275"/>
                <a:gd name="connsiteY57" fmla="*/ 208502 h 371475"/>
                <a:gd name="connsiteX58" fmla="*/ 252317 w 295275"/>
                <a:gd name="connsiteY58" fmla="*/ 219647 h 371475"/>
                <a:gd name="connsiteX59" fmla="*/ 241173 w 295275"/>
                <a:gd name="connsiteY59" fmla="*/ 230791 h 371475"/>
                <a:gd name="connsiteX60" fmla="*/ 241173 w 295275"/>
                <a:gd name="connsiteY60" fmla="*/ 140875 h 371475"/>
                <a:gd name="connsiteX61" fmla="*/ 152019 w 295275"/>
                <a:gd name="connsiteY61" fmla="*/ 140875 h 371475"/>
                <a:gd name="connsiteX62" fmla="*/ 140875 w 295275"/>
                <a:gd name="connsiteY62" fmla="*/ 129731 h 371475"/>
                <a:gd name="connsiteX63" fmla="*/ 152019 w 295275"/>
                <a:gd name="connsiteY63" fmla="*/ 118586 h 371475"/>
                <a:gd name="connsiteX64" fmla="*/ 241173 w 295275"/>
                <a:gd name="connsiteY64" fmla="*/ 118586 h 371475"/>
                <a:gd name="connsiteX65" fmla="*/ 252317 w 295275"/>
                <a:gd name="connsiteY65" fmla="*/ 129731 h 371475"/>
                <a:gd name="connsiteX66" fmla="*/ 241173 w 295275"/>
                <a:gd name="connsiteY66" fmla="*/ 140875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95275" h="371475">
                  <a:moveTo>
                    <a:pt x="263462" y="7144"/>
                  </a:moveTo>
                  <a:lnTo>
                    <a:pt x="240030" y="7144"/>
                  </a:lnTo>
                  <a:cubicBezTo>
                    <a:pt x="240792" y="10763"/>
                    <a:pt x="241173" y="14478"/>
                    <a:pt x="241173" y="18288"/>
                  </a:cubicBezTo>
                  <a:cubicBezTo>
                    <a:pt x="241173" y="49054"/>
                    <a:pt x="216218" y="74009"/>
                    <a:pt x="185452" y="74009"/>
                  </a:cubicBezTo>
                  <a:lnTo>
                    <a:pt x="118586" y="74009"/>
                  </a:lnTo>
                  <a:cubicBezTo>
                    <a:pt x="87821" y="74009"/>
                    <a:pt x="62865" y="49054"/>
                    <a:pt x="62865" y="18288"/>
                  </a:cubicBezTo>
                  <a:cubicBezTo>
                    <a:pt x="62865" y="14478"/>
                    <a:pt x="63246" y="10763"/>
                    <a:pt x="64008" y="7144"/>
                  </a:cubicBezTo>
                  <a:lnTo>
                    <a:pt x="40577" y="7144"/>
                  </a:lnTo>
                  <a:cubicBezTo>
                    <a:pt x="22098" y="7144"/>
                    <a:pt x="7144" y="22098"/>
                    <a:pt x="7144" y="40577"/>
                  </a:cubicBezTo>
                  <a:lnTo>
                    <a:pt x="7144" y="331851"/>
                  </a:lnTo>
                  <a:cubicBezTo>
                    <a:pt x="7144" y="350330"/>
                    <a:pt x="22098" y="365284"/>
                    <a:pt x="40577" y="365284"/>
                  </a:cubicBezTo>
                  <a:lnTo>
                    <a:pt x="263462" y="365284"/>
                  </a:lnTo>
                  <a:cubicBezTo>
                    <a:pt x="281940" y="365284"/>
                    <a:pt x="296894" y="350330"/>
                    <a:pt x="296894" y="331851"/>
                  </a:cubicBezTo>
                  <a:lnTo>
                    <a:pt x="296894" y="40577"/>
                  </a:lnTo>
                  <a:cubicBezTo>
                    <a:pt x="296894" y="22098"/>
                    <a:pt x="281845" y="7144"/>
                    <a:pt x="263462" y="7144"/>
                  </a:cubicBezTo>
                  <a:close/>
                  <a:moveTo>
                    <a:pt x="115253" y="295085"/>
                  </a:moveTo>
                  <a:lnTo>
                    <a:pt x="81820" y="328517"/>
                  </a:lnTo>
                  <a:cubicBezTo>
                    <a:pt x="77438" y="332899"/>
                    <a:pt x="70390" y="332899"/>
                    <a:pt x="66104" y="328517"/>
                  </a:cubicBezTo>
                  <a:lnTo>
                    <a:pt x="54959" y="317373"/>
                  </a:lnTo>
                  <a:cubicBezTo>
                    <a:pt x="50578" y="312992"/>
                    <a:pt x="50578" y="305943"/>
                    <a:pt x="54959" y="301657"/>
                  </a:cubicBezTo>
                  <a:cubicBezTo>
                    <a:pt x="59341" y="297275"/>
                    <a:pt x="66389" y="297275"/>
                    <a:pt x="70676" y="301657"/>
                  </a:cubicBezTo>
                  <a:lnTo>
                    <a:pt x="73914" y="304895"/>
                  </a:lnTo>
                  <a:lnTo>
                    <a:pt x="99441" y="279368"/>
                  </a:lnTo>
                  <a:cubicBezTo>
                    <a:pt x="103822" y="274987"/>
                    <a:pt x="110871" y="274987"/>
                    <a:pt x="115157" y="279368"/>
                  </a:cubicBezTo>
                  <a:cubicBezTo>
                    <a:pt x="119634" y="283750"/>
                    <a:pt x="119634" y="290798"/>
                    <a:pt x="115253" y="295085"/>
                  </a:cubicBezTo>
                  <a:close/>
                  <a:moveTo>
                    <a:pt x="115253" y="205264"/>
                  </a:moveTo>
                  <a:lnTo>
                    <a:pt x="81820" y="238697"/>
                  </a:lnTo>
                  <a:cubicBezTo>
                    <a:pt x="77438" y="243078"/>
                    <a:pt x="70390" y="243078"/>
                    <a:pt x="66104" y="238697"/>
                  </a:cubicBezTo>
                  <a:lnTo>
                    <a:pt x="54959" y="227552"/>
                  </a:lnTo>
                  <a:cubicBezTo>
                    <a:pt x="50578" y="223171"/>
                    <a:pt x="50578" y="216122"/>
                    <a:pt x="54959" y="211836"/>
                  </a:cubicBezTo>
                  <a:cubicBezTo>
                    <a:pt x="59341" y="207455"/>
                    <a:pt x="66389" y="207455"/>
                    <a:pt x="70676" y="211836"/>
                  </a:cubicBezTo>
                  <a:lnTo>
                    <a:pt x="73914" y="215075"/>
                  </a:lnTo>
                  <a:lnTo>
                    <a:pt x="99441" y="189548"/>
                  </a:lnTo>
                  <a:cubicBezTo>
                    <a:pt x="103822" y="185166"/>
                    <a:pt x="110871" y="185166"/>
                    <a:pt x="115157" y="189548"/>
                  </a:cubicBezTo>
                  <a:cubicBezTo>
                    <a:pt x="119634" y="193834"/>
                    <a:pt x="119634" y="200882"/>
                    <a:pt x="115253" y="205264"/>
                  </a:cubicBezTo>
                  <a:close/>
                  <a:moveTo>
                    <a:pt x="115253" y="115348"/>
                  </a:moveTo>
                  <a:lnTo>
                    <a:pt x="81820" y="148781"/>
                  </a:lnTo>
                  <a:cubicBezTo>
                    <a:pt x="79629" y="150971"/>
                    <a:pt x="76771" y="152019"/>
                    <a:pt x="73914" y="152019"/>
                  </a:cubicBezTo>
                  <a:cubicBezTo>
                    <a:pt x="71056" y="152019"/>
                    <a:pt x="68199" y="150971"/>
                    <a:pt x="66008" y="148781"/>
                  </a:cubicBezTo>
                  <a:lnTo>
                    <a:pt x="54864" y="137636"/>
                  </a:lnTo>
                  <a:cubicBezTo>
                    <a:pt x="50483" y="133255"/>
                    <a:pt x="50483" y="126206"/>
                    <a:pt x="54864" y="121920"/>
                  </a:cubicBezTo>
                  <a:cubicBezTo>
                    <a:pt x="59246" y="117539"/>
                    <a:pt x="66294" y="117539"/>
                    <a:pt x="70580" y="121920"/>
                  </a:cubicBezTo>
                  <a:lnTo>
                    <a:pt x="73819" y="125159"/>
                  </a:lnTo>
                  <a:lnTo>
                    <a:pt x="99346" y="99632"/>
                  </a:lnTo>
                  <a:cubicBezTo>
                    <a:pt x="103727" y="95250"/>
                    <a:pt x="110776" y="95250"/>
                    <a:pt x="115062" y="99632"/>
                  </a:cubicBezTo>
                  <a:cubicBezTo>
                    <a:pt x="119634" y="103918"/>
                    <a:pt x="119634" y="110966"/>
                    <a:pt x="115253" y="115348"/>
                  </a:cubicBezTo>
                  <a:close/>
                  <a:moveTo>
                    <a:pt x="241173" y="320707"/>
                  </a:moveTo>
                  <a:lnTo>
                    <a:pt x="152019" y="320707"/>
                  </a:lnTo>
                  <a:cubicBezTo>
                    <a:pt x="145828" y="320707"/>
                    <a:pt x="140875" y="315754"/>
                    <a:pt x="140875" y="309563"/>
                  </a:cubicBezTo>
                  <a:cubicBezTo>
                    <a:pt x="140875" y="303371"/>
                    <a:pt x="145828" y="298418"/>
                    <a:pt x="152019" y="298418"/>
                  </a:cubicBezTo>
                  <a:lnTo>
                    <a:pt x="241173" y="298418"/>
                  </a:lnTo>
                  <a:cubicBezTo>
                    <a:pt x="247364" y="298418"/>
                    <a:pt x="252317" y="303371"/>
                    <a:pt x="252317" y="309563"/>
                  </a:cubicBezTo>
                  <a:cubicBezTo>
                    <a:pt x="252317" y="315754"/>
                    <a:pt x="247269" y="320707"/>
                    <a:pt x="241173" y="320707"/>
                  </a:cubicBezTo>
                  <a:close/>
                  <a:moveTo>
                    <a:pt x="241173" y="230791"/>
                  </a:moveTo>
                  <a:lnTo>
                    <a:pt x="152019" y="230791"/>
                  </a:lnTo>
                  <a:cubicBezTo>
                    <a:pt x="145828" y="230791"/>
                    <a:pt x="140875" y="225838"/>
                    <a:pt x="140875" y="219647"/>
                  </a:cubicBezTo>
                  <a:cubicBezTo>
                    <a:pt x="140875" y="213455"/>
                    <a:pt x="145828" y="208502"/>
                    <a:pt x="152019" y="208502"/>
                  </a:cubicBezTo>
                  <a:lnTo>
                    <a:pt x="241173" y="208502"/>
                  </a:lnTo>
                  <a:cubicBezTo>
                    <a:pt x="247364" y="208502"/>
                    <a:pt x="252317" y="213455"/>
                    <a:pt x="252317" y="219647"/>
                  </a:cubicBezTo>
                  <a:cubicBezTo>
                    <a:pt x="252317" y="225838"/>
                    <a:pt x="247269" y="230791"/>
                    <a:pt x="241173" y="230791"/>
                  </a:cubicBezTo>
                  <a:close/>
                  <a:moveTo>
                    <a:pt x="241173" y="140875"/>
                  </a:moveTo>
                  <a:lnTo>
                    <a:pt x="152019" y="140875"/>
                  </a:lnTo>
                  <a:cubicBezTo>
                    <a:pt x="145828" y="140875"/>
                    <a:pt x="140875" y="135922"/>
                    <a:pt x="140875" y="129731"/>
                  </a:cubicBezTo>
                  <a:cubicBezTo>
                    <a:pt x="140875" y="123539"/>
                    <a:pt x="145828" y="118586"/>
                    <a:pt x="152019" y="118586"/>
                  </a:cubicBezTo>
                  <a:lnTo>
                    <a:pt x="241173" y="118586"/>
                  </a:lnTo>
                  <a:cubicBezTo>
                    <a:pt x="247364" y="118586"/>
                    <a:pt x="252317" y="123539"/>
                    <a:pt x="252317" y="129731"/>
                  </a:cubicBezTo>
                  <a:cubicBezTo>
                    <a:pt x="252317" y="135922"/>
                    <a:pt x="247269" y="140875"/>
                    <a:pt x="241173" y="140875"/>
                  </a:cubicBezTo>
                  <a:close/>
                </a:path>
              </a:pathLst>
            </a:custGeom>
            <a:grpFill/>
            <a:ln w="9525" cap="flat">
              <a:noFill/>
              <a:prstDash val="solid"/>
              <a:miter/>
            </a:ln>
          </p:spPr>
          <p:txBody>
            <a:bodyPr rtlCol="0" anchor="ctr"/>
            <a:lstStyle/>
            <a:p>
              <a:pPr algn="ctr"/>
              <a:endParaRPr lang="ko-KR" altLang="en-US"/>
            </a:p>
          </p:txBody>
        </p:sp>
      </p:grpSp>
      <p:grpSp>
        <p:nvGrpSpPr>
          <p:cNvPr id="7" name="그룹 6">
            <a:extLst>
              <a:ext uri="{FF2B5EF4-FFF2-40B4-BE49-F238E27FC236}">
                <a16:creationId xmlns:a16="http://schemas.microsoft.com/office/drawing/2014/main" xmlns="" id="{6ABCF902-B7CB-4280-91AC-4376621FCA03}"/>
              </a:ext>
            </a:extLst>
          </p:cNvPr>
          <p:cNvGrpSpPr/>
          <p:nvPr/>
        </p:nvGrpSpPr>
        <p:grpSpPr>
          <a:xfrm>
            <a:off x="2770226" y="3799283"/>
            <a:ext cx="316629" cy="324799"/>
            <a:chOff x="2772242" y="1560385"/>
            <a:chExt cx="376198" cy="385905"/>
          </a:xfrm>
          <a:solidFill>
            <a:srgbClr val="FEF8EA"/>
          </a:solidFill>
        </p:grpSpPr>
        <p:sp>
          <p:nvSpPr>
            <p:cNvPr id="8" name="자유형: 도형 7">
              <a:extLst>
                <a:ext uri="{FF2B5EF4-FFF2-40B4-BE49-F238E27FC236}">
                  <a16:creationId xmlns:a16="http://schemas.microsoft.com/office/drawing/2014/main" xmlns="" id="{1E0C6F35-64CF-471A-A415-C7D82A54748C}"/>
                </a:ext>
              </a:extLst>
            </p:cNvPr>
            <p:cNvSpPr/>
            <p:nvPr/>
          </p:nvSpPr>
          <p:spPr>
            <a:xfrm>
              <a:off x="2976990" y="1560385"/>
              <a:ext cx="171450" cy="171450"/>
            </a:xfrm>
            <a:custGeom>
              <a:avLst/>
              <a:gdLst>
                <a:gd name="connsiteX0" fmla="*/ 171489 w 171450"/>
                <a:gd name="connsiteY0" fmla="*/ 136684 h 171450"/>
                <a:gd name="connsiteX1" fmla="*/ 118626 w 171450"/>
                <a:gd name="connsiteY1" fmla="*/ 43910 h 171450"/>
                <a:gd name="connsiteX2" fmla="*/ 18328 w 171450"/>
                <a:gd name="connsiteY2" fmla="*/ 7144 h 171450"/>
                <a:gd name="connsiteX3" fmla="*/ 18328 w 171450"/>
                <a:gd name="connsiteY3" fmla="*/ 7144 h 171450"/>
                <a:gd name="connsiteX4" fmla="*/ 7183 w 171450"/>
                <a:gd name="connsiteY4" fmla="*/ 18288 h 171450"/>
                <a:gd name="connsiteX5" fmla="*/ 7183 w 171450"/>
                <a:gd name="connsiteY5" fmla="*/ 161735 h 171450"/>
                <a:gd name="connsiteX6" fmla="*/ 7279 w 171450"/>
                <a:gd name="connsiteY6" fmla="*/ 164306 h 171450"/>
                <a:gd name="connsiteX7" fmla="*/ 20137 w 171450"/>
                <a:gd name="connsiteY7" fmla="*/ 173450 h 171450"/>
                <a:gd name="connsiteX8" fmla="*/ 162250 w 171450"/>
                <a:gd name="connsiteY8" fmla="*/ 149447 h 171450"/>
                <a:gd name="connsiteX9" fmla="*/ 171489 w 171450"/>
                <a:gd name="connsiteY9" fmla="*/ 13668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450" h="171450">
                  <a:moveTo>
                    <a:pt x="171489" y="136684"/>
                  </a:moveTo>
                  <a:cubicBezTo>
                    <a:pt x="165203" y="99250"/>
                    <a:pt x="145867" y="66961"/>
                    <a:pt x="118626" y="43910"/>
                  </a:cubicBezTo>
                  <a:cubicBezTo>
                    <a:pt x="91384" y="20860"/>
                    <a:pt x="56237" y="7144"/>
                    <a:pt x="18328" y="7144"/>
                  </a:cubicBezTo>
                  <a:lnTo>
                    <a:pt x="18328" y="7144"/>
                  </a:lnTo>
                  <a:cubicBezTo>
                    <a:pt x="12136" y="7144"/>
                    <a:pt x="7183" y="12097"/>
                    <a:pt x="7183" y="18288"/>
                  </a:cubicBezTo>
                  <a:lnTo>
                    <a:pt x="7183" y="161735"/>
                  </a:lnTo>
                  <a:cubicBezTo>
                    <a:pt x="7088" y="162592"/>
                    <a:pt x="7183" y="163449"/>
                    <a:pt x="7279" y="164306"/>
                  </a:cubicBezTo>
                  <a:cubicBezTo>
                    <a:pt x="8326" y="170402"/>
                    <a:pt x="14041" y="174498"/>
                    <a:pt x="20137" y="173450"/>
                  </a:cubicBezTo>
                  <a:lnTo>
                    <a:pt x="162250" y="149447"/>
                  </a:lnTo>
                  <a:cubicBezTo>
                    <a:pt x="168346" y="148495"/>
                    <a:pt x="172537" y="142780"/>
                    <a:pt x="171489" y="136684"/>
                  </a:cubicBezTo>
                  <a:close/>
                </a:path>
              </a:pathLst>
            </a:custGeom>
            <a:grpFill/>
            <a:ln w="9525" cap="flat">
              <a:noFill/>
              <a:prstDash val="solid"/>
              <a:miter/>
            </a:ln>
          </p:spPr>
          <p:txBody>
            <a:bodyPr rtlCol="0" anchor="ctr"/>
            <a:lstStyle/>
            <a:p>
              <a:pPr algn="ctr"/>
              <a:endParaRPr lang="ko-KR" altLang="en-US"/>
            </a:p>
          </p:txBody>
        </p:sp>
        <p:sp>
          <p:nvSpPr>
            <p:cNvPr id="9" name="자유형: 도형 8">
              <a:extLst>
                <a:ext uri="{FF2B5EF4-FFF2-40B4-BE49-F238E27FC236}">
                  <a16:creationId xmlns:a16="http://schemas.microsoft.com/office/drawing/2014/main" xmlns="" id="{B359DA1C-AAE4-47EB-BA7D-40C3E72D9376}"/>
                </a:ext>
              </a:extLst>
            </p:cNvPr>
            <p:cNvSpPr/>
            <p:nvPr/>
          </p:nvSpPr>
          <p:spPr>
            <a:xfrm>
              <a:off x="2830203" y="1774840"/>
              <a:ext cx="238125" cy="171450"/>
            </a:xfrm>
            <a:custGeom>
              <a:avLst/>
              <a:gdLst>
                <a:gd name="connsiteX0" fmla="*/ 12143 w 238125"/>
                <a:gd name="connsiteY0" fmla="*/ 110347 h 171450"/>
                <a:gd name="connsiteX1" fmla="*/ 13477 w 238125"/>
                <a:gd name="connsiteY1" fmla="*/ 135684 h 171450"/>
                <a:gd name="connsiteX2" fmla="*/ 121300 w 238125"/>
                <a:gd name="connsiteY2" fmla="*/ 173593 h 171450"/>
                <a:gd name="connsiteX3" fmla="*/ 121300 w 238125"/>
                <a:gd name="connsiteY3" fmla="*/ 173498 h 171450"/>
                <a:gd name="connsiteX4" fmla="*/ 121395 w 238125"/>
                <a:gd name="connsiteY4" fmla="*/ 173498 h 171450"/>
                <a:gd name="connsiteX5" fmla="*/ 231694 w 238125"/>
                <a:gd name="connsiteY5" fmla="*/ 133588 h 171450"/>
                <a:gd name="connsiteX6" fmla="*/ 232647 w 238125"/>
                <a:gd name="connsiteY6" fmla="*/ 112633 h 171450"/>
                <a:gd name="connsiteX7" fmla="*/ 131301 w 238125"/>
                <a:gd name="connsiteY7" fmla="*/ 11287 h 171450"/>
                <a:gd name="connsiteX8" fmla="*/ 111203 w 238125"/>
                <a:gd name="connsiteY8" fmla="*/ 11287 h 171450"/>
                <a:gd name="connsiteX9" fmla="*/ 12143 w 238125"/>
                <a:gd name="connsiteY9" fmla="*/ 110347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171450">
                  <a:moveTo>
                    <a:pt x="12143" y="110347"/>
                  </a:moveTo>
                  <a:cubicBezTo>
                    <a:pt x="4999" y="117491"/>
                    <a:pt x="5571" y="129302"/>
                    <a:pt x="13477" y="135684"/>
                  </a:cubicBezTo>
                  <a:cubicBezTo>
                    <a:pt x="43004" y="159306"/>
                    <a:pt x="80533" y="173593"/>
                    <a:pt x="121300" y="173593"/>
                  </a:cubicBezTo>
                  <a:lnTo>
                    <a:pt x="121300" y="173498"/>
                  </a:lnTo>
                  <a:lnTo>
                    <a:pt x="121395" y="173498"/>
                  </a:lnTo>
                  <a:cubicBezTo>
                    <a:pt x="160638" y="173498"/>
                    <a:pt x="199786" y="160163"/>
                    <a:pt x="231694" y="133588"/>
                  </a:cubicBezTo>
                  <a:cubicBezTo>
                    <a:pt x="238076" y="128254"/>
                    <a:pt x="238552" y="118539"/>
                    <a:pt x="232647" y="112633"/>
                  </a:cubicBezTo>
                  <a:lnTo>
                    <a:pt x="131301" y="11287"/>
                  </a:lnTo>
                  <a:cubicBezTo>
                    <a:pt x="125776" y="5763"/>
                    <a:pt x="116728" y="5763"/>
                    <a:pt x="111203" y="11287"/>
                  </a:cubicBezTo>
                  <a:lnTo>
                    <a:pt x="12143" y="110347"/>
                  </a:lnTo>
                  <a:close/>
                </a:path>
              </a:pathLst>
            </a:custGeom>
            <a:grpFill/>
            <a:ln w="9525" cap="flat">
              <a:noFill/>
              <a:prstDash val="solid"/>
              <a:miter/>
            </a:ln>
          </p:spPr>
          <p:txBody>
            <a:bodyPr rtlCol="0" anchor="ctr"/>
            <a:lstStyle/>
            <a:p>
              <a:pPr algn="ctr"/>
              <a:endParaRPr lang="ko-KR" altLang="en-US"/>
            </a:p>
          </p:txBody>
        </p:sp>
        <p:sp>
          <p:nvSpPr>
            <p:cNvPr id="10" name="자유형: 도형 9">
              <a:extLst>
                <a:ext uri="{FF2B5EF4-FFF2-40B4-BE49-F238E27FC236}">
                  <a16:creationId xmlns:a16="http://schemas.microsoft.com/office/drawing/2014/main" xmlns="" id="{7FA68549-436E-48D3-B697-2AA2C736A166}"/>
                </a:ext>
              </a:extLst>
            </p:cNvPr>
            <p:cNvSpPr/>
            <p:nvPr/>
          </p:nvSpPr>
          <p:spPr>
            <a:xfrm>
              <a:off x="2986086" y="1739645"/>
              <a:ext cx="142875" cy="133350"/>
            </a:xfrm>
            <a:custGeom>
              <a:avLst/>
              <a:gdLst>
                <a:gd name="connsiteX0" fmla="*/ 137058 w 142875"/>
                <a:gd name="connsiteY0" fmla="*/ 18479 h 133350"/>
                <a:gd name="connsiteX1" fmla="*/ 124485 w 142875"/>
                <a:gd name="connsiteY1" fmla="*/ 7144 h 133350"/>
                <a:gd name="connsiteX2" fmla="*/ 122199 w 142875"/>
                <a:gd name="connsiteY2" fmla="*/ 7334 h 133350"/>
                <a:gd name="connsiteX3" fmla="*/ 18757 w 142875"/>
                <a:gd name="connsiteY3" fmla="*/ 26479 h 133350"/>
                <a:gd name="connsiteX4" fmla="*/ 11328 w 142875"/>
                <a:gd name="connsiteY4" fmla="*/ 50483 h 133350"/>
                <a:gd name="connsiteX5" fmla="*/ 90195 w 142875"/>
                <a:gd name="connsiteY5" fmla="*/ 129350 h 133350"/>
                <a:gd name="connsiteX6" fmla="*/ 112388 w 142875"/>
                <a:gd name="connsiteY6" fmla="*/ 126683 h 133350"/>
                <a:gd name="connsiteX7" fmla="*/ 132962 w 142875"/>
                <a:gd name="connsiteY7" fmla="*/ 77819 h 133350"/>
                <a:gd name="connsiteX8" fmla="*/ 133152 w 142875"/>
                <a:gd name="connsiteY8" fmla="*/ 76962 h 133350"/>
                <a:gd name="connsiteX9" fmla="*/ 135343 w 142875"/>
                <a:gd name="connsiteY9" fmla="*/ 66580 h 133350"/>
                <a:gd name="connsiteX10" fmla="*/ 137058 w 142875"/>
                <a:gd name="connsiteY10" fmla="*/ 18479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875" h="133350">
                  <a:moveTo>
                    <a:pt x="137058" y="18479"/>
                  </a:moveTo>
                  <a:cubicBezTo>
                    <a:pt x="136391" y="11906"/>
                    <a:pt x="130866" y="7144"/>
                    <a:pt x="124485" y="7144"/>
                  </a:cubicBezTo>
                  <a:cubicBezTo>
                    <a:pt x="123723" y="7144"/>
                    <a:pt x="122961" y="7239"/>
                    <a:pt x="122199" y="7334"/>
                  </a:cubicBezTo>
                  <a:lnTo>
                    <a:pt x="18757" y="26479"/>
                  </a:lnTo>
                  <a:cubicBezTo>
                    <a:pt x="7518" y="28575"/>
                    <a:pt x="3231" y="42386"/>
                    <a:pt x="11328" y="50483"/>
                  </a:cubicBezTo>
                  <a:lnTo>
                    <a:pt x="90195" y="129350"/>
                  </a:lnTo>
                  <a:cubicBezTo>
                    <a:pt x="96672" y="135827"/>
                    <a:pt x="107530" y="134493"/>
                    <a:pt x="112388" y="126683"/>
                  </a:cubicBezTo>
                  <a:cubicBezTo>
                    <a:pt x="121627" y="111728"/>
                    <a:pt x="128580" y="95250"/>
                    <a:pt x="132962" y="77819"/>
                  </a:cubicBezTo>
                  <a:cubicBezTo>
                    <a:pt x="133057" y="77533"/>
                    <a:pt x="133057" y="77248"/>
                    <a:pt x="133152" y="76962"/>
                  </a:cubicBezTo>
                  <a:cubicBezTo>
                    <a:pt x="134010" y="73533"/>
                    <a:pt x="134676" y="70104"/>
                    <a:pt x="135343" y="66580"/>
                  </a:cubicBezTo>
                  <a:cubicBezTo>
                    <a:pt x="138105" y="50959"/>
                    <a:pt x="138772" y="34862"/>
                    <a:pt x="137058" y="18479"/>
                  </a:cubicBezTo>
                  <a:close/>
                </a:path>
              </a:pathLst>
            </a:custGeom>
            <a:grpFill/>
            <a:ln w="9525" cap="flat">
              <a:noFill/>
              <a:prstDash val="solid"/>
              <a:miter/>
            </a:ln>
          </p:spPr>
          <p:txBody>
            <a:bodyPr rtlCol="0" anchor="ctr"/>
            <a:lstStyle/>
            <a:p>
              <a:pPr algn="ctr"/>
              <a:endParaRPr lang="ko-KR" altLang="en-US"/>
            </a:p>
          </p:txBody>
        </p:sp>
        <p:sp>
          <p:nvSpPr>
            <p:cNvPr id="11" name="자유형: 도형 10">
              <a:extLst>
                <a:ext uri="{FF2B5EF4-FFF2-40B4-BE49-F238E27FC236}">
                  <a16:creationId xmlns:a16="http://schemas.microsoft.com/office/drawing/2014/main" xmlns="" id="{4634C125-D341-4664-BCB5-31A8EA2D7396}"/>
                </a:ext>
              </a:extLst>
            </p:cNvPr>
            <p:cNvSpPr/>
            <p:nvPr/>
          </p:nvSpPr>
          <p:spPr>
            <a:xfrm>
              <a:off x="2772242" y="1597152"/>
              <a:ext cx="180975" cy="276225"/>
            </a:xfrm>
            <a:custGeom>
              <a:avLst/>
              <a:gdLst>
                <a:gd name="connsiteX0" fmla="*/ 163449 w 180975"/>
                <a:gd name="connsiteY0" fmla="*/ 162973 h 276225"/>
                <a:gd name="connsiteX1" fmla="*/ 175070 w 180975"/>
                <a:gd name="connsiteY1" fmla="*/ 151352 h 276225"/>
                <a:gd name="connsiteX2" fmla="*/ 179261 w 180975"/>
                <a:gd name="connsiteY2" fmla="*/ 141351 h 276225"/>
                <a:gd name="connsiteX3" fmla="*/ 179261 w 180975"/>
                <a:gd name="connsiteY3" fmla="*/ 19812 h 276225"/>
                <a:gd name="connsiteX4" fmla="*/ 166688 w 180975"/>
                <a:gd name="connsiteY4" fmla="*/ 7144 h 276225"/>
                <a:gd name="connsiteX5" fmla="*/ 165735 w 180975"/>
                <a:gd name="connsiteY5" fmla="*/ 7144 h 276225"/>
                <a:gd name="connsiteX6" fmla="*/ 7144 w 180975"/>
                <a:gd name="connsiteY6" fmla="*/ 178784 h 276225"/>
                <a:gd name="connsiteX7" fmla="*/ 32671 w 180975"/>
                <a:gd name="connsiteY7" fmla="*/ 269081 h 276225"/>
                <a:gd name="connsiteX8" fmla="*/ 54769 w 180975"/>
                <a:gd name="connsiteY8" fmla="*/ 271558 h 276225"/>
                <a:gd name="connsiteX9" fmla="*/ 163449 w 180975"/>
                <a:gd name="connsiteY9" fmla="*/ 162973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975" h="276225">
                  <a:moveTo>
                    <a:pt x="163449" y="162973"/>
                  </a:moveTo>
                  <a:lnTo>
                    <a:pt x="175070" y="151352"/>
                  </a:lnTo>
                  <a:cubicBezTo>
                    <a:pt x="177737" y="148685"/>
                    <a:pt x="179261" y="145066"/>
                    <a:pt x="179261" y="141351"/>
                  </a:cubicBezTo>
                  <a:lnTo>
                    <a:pt x="179261" y="19812"/>
                  </a:lnTo>
                  <a:cubicBezTo>
                    <a:pt x="179261" y="12763"/>
                    <a:pt x="173546" y="7144"/>
                    <a:pt x="166688" y="7144"/>
                  </a:cubicBezTo>
                  <a:cubicBezTo>
                    <a:pt x="166402" y="7144"/>
                    <a:pt x="166021" y="7144"/>
                    <a:pt x="165735" y="7144"/>
                  </a:cubicBezTo>
                  <a:cubicBezTo>
                    <a:pt x="76962" y="14097"/>
                    <a:pt x="7144" y="88297"/>
                    <a:pt x="7144" y="178784"/>
                  </a:cubicBezTo>
                  <a:cubicBezTo>
                    <a:pt x="7144" y="211931"/>
                    <a:pt x="16478" y="242888"/>
                    <a:pt x="32671" y="269081"/>
                  </a:cubicBezTo>
                  <a:cubicBezTo>
                    <a:pt x="37433" y="276892"/>
                    <a:pt x="48292" y="278035"/>
                    <a:pt x="54769" y="271558"/>
                  </a:cubicBezTo>
                  <a:lnTo>
                    <a:pt x="163449" y="162973"/>
                  </a:lnTo>
                  <a:close/>
                </a:path>
              </a:pathLst>
            </a:custGeom>
            <a:grpFill/>
            <a:ln w="9525" cap="flat">
              <a:noFill/>
              <a:prstDash val="solid"/>
              <a:miter/>
            </a:ln>
          </p:spPr>
          <p:txBody>
            <a:bodyPr rtlCol="0" anchor="ctr"/>
            <a:lstStyle/>
            <a:p>
              <a:pPr algn="ctr"/>
              <a:endParaRPr lang="ko-KR" altLang="en-US"/>
            </a:p>
          </p:txBody>
        </p:sp>
      </p:grpSp>
      <p:sp>
        <p:nvSpPr>
          <p:cNvPr id="12" name="직사각형 11">
            <a:extLst>
              <a:ext uri="{FF2B5EF4-FFF2-40B4-BE49-F238E27FC236}">
                <a16:creationId xmlns:a16="http://schemas.microsoft.com/office/drawing/2014/main" xmlns="" id="{89545E65-B2CE-4951-9A18-BA9A3E20655B}"/>
              </a:ext>
            </a:extLst>
          </p:cNvPr>
          <p:cNvSpPr/>
          <p:nvPr/>
        </p:nvSpPr>
        <p:spPr>
          <a:xfrm>
            <a:off x="2492497" y="4871449"/>
            <a:ext cx="898591" cy="898591"/>
          </a:xfrm>
          <a:prstGeom prst="rect">
            <a:avLst/>
          </a:prstGeom>
          <a:solidFill>
            <a:srgbClr val="7972BD"/>
          </a:solidFill>
          <a:ln w="57150" cap="flat">
            <a:noFill/>
            <a:prstDash val="solid"/>
            <a:miter/>
          </a:ln>
        </p:spPr>
        <p:txBody>
          <a:bodyPr rtlCol="0" anchor="ctr"/>
          <a:lstStyle/>
          <a:p>
            <a:pPr algn="ctr"/>
            <a:endParaRPr lang="ko-KR" altLang="en-US"/>
          </a:p>
        </p:txBody>
      </p:sp>
      <p:grpSp>
        <p:nvGrpSpPr>
          <p:cNvPr id="13" name="그룹 12">
            <a:extLst>
              <a:ext uri="{FF2B5EF4-FFF2-40B4-BE49-F238E27FC236}">
                <a16:creationId xmlns:a16="http://schemas.microsoft.com/office/drawing/2014/main" xmlns="" id="{95E2EFED-B272-4555-AA1F-3714F070F5C7}"/>
              </a:ext>
            </a:extLst>
          </p:cNvPr>
          <p:cNvGrpSpPr/>
          <p:nvPr/>
        </p:nvGrpSpPr>
        <p:grpSpPr>
          <a:xfrm>
            <a:off x="2777449" y="5156400"/>
            <a:ext cx="328687" cy="328687"/>
            <a:chOff x="752656" y="1562597"/>
            <a:chExt cx="390525" cy="390525"/>
          </a:xfrm>
          <a:solidFill>
            <a:srgbClr val="FEF8EA"/>
          </a:solidFill>
        </p:grpSpPr>
        <p:sp>
          <p:nvSpPr>
            <p:cNvPr id="14" name="자유형: 도형 13">
              <a:extLst>
                <a:ext uri="{FF2B5EF4-FFF2-40B4-BE49-F238E27FC236}">
                  <a16:creationId xmlns:a16="http://schemas.microsoft.com/office/drawing/2014/main" xmlns="" id="{9175BDF8-A6E9-4E23-8E1B-999F5AE9798C}"/>
                </a:ext>
              </a:extLst>
            </p:cNvPr>
            <p:cNvSpPr/>
            <p:nvPr/>
          </p:nvSpPr>
          <p:spPr>
            <a:xfrm>
              <a:off x="797621" y="1607153"/>
              <a:ext cx="209550" cy="161925"/>
            </a:xfrm>
            <a:custGeom>
              <a:avLst/>
              <a:gdLst>
                <a:gd name="connsiteX0" fmla="*/ 26568 w 209550"/>
                <a:gd name="connsiteY0" fmla="*/ 159925 h 161925"/>
                <a:gd name="connsiteX1" fmla="*/ 85528 w 209550"/>
                <a:gd name="connsiteY1" fmla="*/ 100965 h 161925"/>
                <a:gd name="connsiteX2" fmla="*/ 102292 w 209550"/>
                <a:gd name="connsiteY2" fmla="*/ 117729 h 161925"/>
                <a:gd name="connsiteX3" fmla="*/ 113437 w 209550"/>
                <a:gd name="connsiteY3" fmla="*/ 117729 h 161925"/>
                <a:gd name="connsiteX4" fmla="*/ 185922 w 209550"/>
                <a:gd name="connsiteY4" fmla="*/ 45244 h 161925"/>
                <a:gd name="connsiteX5" fmla="*/ 185922 w 209550"/>
                <a:gd name="connsiteY5" fmla="*/ 64770 h 161925"/>
                <a:gd name="connsiteX6" fmla="*/ 189065 w 209550"/>
                <a:gd name="connsiteY6" fmla="*/ 71152 h 161925"/>
                <a:gd name="connsiteX7" fmla="*/ 208210 w 209550"/>
                <a:gd name="connsiteY7" fmla="*/ 62865 h 161925"/>
                <a:gd name="connsiteX8" fmla="*/ 208210 w 209550"/>
                <a:gd name="connsiteY8" fmla="*/ 18288 h 161925"/>
                <a:gd name="connsiteX9" fmla="*/ 197066 w 209550"/>
                <a:gd name="connsiteY9" fmla="*/ 7144 h 161925"/>
                <a:gd name="connsiteX10" fmla="*/ 150584 w 209550"/>
                <a:gd name="connsiteY10" fmla="*/ 7144 h 161925"/>
                <a:gd name="connsiteX11" fmla="*/ 144202 w 209550"/>
                <a:gd name="connsiteY11" fmla="*/ 10287 h 161925"/>
                <a:gd name="connsiteX12" fmla="*/ 152489 w 209550"/>
                <a:gd name="connsiteY12" fmla="*/ 29432 h 161925"/>
                <a:gd name="connsiteX13" fmla="*/ 170205 w 209550"/>
                <a:gd name="connsiteY13" fmla="*/ 29432 h 161925"/>
                <a:gd name="connsiteX14" fmla="*/ 107912 w 209550"/>
                <a:gd name="connsiteY14" fmla="*/ 91726 h 161925"/>
                <a:gd name="connsiteX15" fmla="*/ 91148 w 209550"/>
                <a:gd name="connsiteY15" fmla="*/ 74962 h 161925"/>
                <a:gd name="connsiteX16" fmla="*/ 80004 w 209550"/>
                <a:gd name="connsiteY16" fmla="*/ 74962 h 161925"/>
                <a:gd name="connsiteX17" fmla="*/ 9519 w 209550"/>
                <a:gd name="connsiteY17" fmla="*/ 145447 h 161925"/>
                <a:gd name="connsiteX18" fmla="*/ 7233 w 209550"/>
                <a:gd name="connsiteY18" fmla="*/ 152209 h 161925"/>
                <a:gd name="connsiteX19" fmla="*/ 26568 w 209550"/>
                <a:gd name="connsiteY19" fmla="*/ 15992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9550" h="161925">
                  <a:moveTo>
                    <a:pt x="26568" y="159925"/>
                  </a:moveTo>
                  <a:lnTo>
                    <a:pt x="85528" y="100965"/>
                  </a:lnTo>
                  <a:lnTo>
                    <a:pt x="102292" y="117729"/>
                  </a:lnTo>
                  <a:cubicBezTo>
                    <a:pt x="105340" y="120777"/>
                    <a:pt x="110388" y="120777"/>
                    <a:pt x="113437" y="117729"/>
                  </a:cubicBezTo>
                  <a:lnTo>
                    <a:pt x="185922" y="45244"/>
                  </a:lnTo>
                  <a:lnTo>
                    <a:pt x="185922" y="64770"/>
                  </a:lnTo>
                  <a:cubicBezTo>
                    <a:pt x="185922" y="67246"/>
                    <a:pt x="187065" y="69723"/>
                    <a:pt x="189065" y="71152"/>
                  </a:cubicBezTo>
                  <a:cubicBezTo>
                    <a:pt x="198209" y="77915"/>
                    <a:pt x="208210" y="71533"/>
                    <a:pt x="208210" y="62865"/>
                  </a:cubicBezTo>
                  <a:lnTo>
                    <a:pt x="208210" y="18288"/>
                  </a:lnTo>
                  <a:cubicBezTo>
                    <a:pt x="208210" y="12097"/>
                    <a:pt x="203162" y="7144"/>
                    <a:pt x="197066" y="7144"/>
                  </a:cubicBezTo>
                  <a:lnTo>
                    <a:pt x="150584" y="7144"/>
                  </a:lnTo>
                  <a:cubicBezTo>
                    <a:pt x="148107" y="7144"/>
                    <a:pt x="145631" y="8287"/>
                    <a:pt x="144202" y="10287"/>
                  </a:cubicBezTo>
                  <a:cubicBezTo>
                    <a:pt x="137439" y="19431"/>
                    <a:pt x="143821" y="29432"/>
                    <a:pt x="152489" y="29432"/>
                  </a:cubicBezTo>
                  <a:lnTo>
                    <a:pt x="170205" y="29432"/>
                  </a:lnTo>
                  <a:lnTo>
                    <a:pt x="107912" y="91726"/>
                  </a:lnTo>
                  <a:lnTo>
                    <a:pt x="91148" y="74962"/>
                  </a:lnTo>
                  <a:cubicBezTo>
                    <a:pt x="88100" y="71914"/>
                    <a:pt x="83052" y="71914"/>
                    <a:pt x="80004" y="74962"/>
                  </a:cubicBezTo>
                  <a:lnTo>
                    <a:pt x="9519" y="145447"/>
                  </a:lnTo>
                  <a:cubicBezTo>
                    <a:pt x="7709" y="147256"/>
                    <a:pt x="6852" y="149733"/>
                    <a:pt x="7233" y="152209"/>
                  </a:cubicBezTo>
                  <a:cubicBezTo>
                    <a:pt x="8852" y="163544"/>
                    <a:pt x="20377" y="166116"/>
                    <a:pt x="26568" y="159925"/>
                  </a:cubicBezTo>
                  <a:close/>
                </a:path>
              </a:pathLst>
            </a:custGeom>
            <a:grpFill/>
            <a:ln w="9525" cap="flat">
              <a:noFill/>
              <a:prstDash val="solid"/>
              <a:miter/>
            </a:ln>
          </p:spPr>
          <p:txBody>
            <a:bodyPr rtlCol="0" anchor="ctr"/>
            <a:lstStyle/>
            <a:p>
              <a:pPr algn="ctr"/>
              <a:endParaRPr lang="ko-KR" altLang="en-US"/>
            </a:p>
          </p:txBody>
        </p:sp>
        <p:sp>
          <p:nvSpPr>
            <p:cNvPr id="15" name="자유형: 도형 14">
              <a:extLst>
                <a:ext uri="{FF2B5EF4-FFF2-40B4-BE49-F238E27FC236}">
                  <a16:creationId xmlns:a16="http://schemas.microsoft.com/office/drawing/2014/main" xmlns="" id="{111D3AFA-A041-4FBF-AE59-6FA41D4A0501}"/>
                </a:ext>
              </a:extLst>
            </p:cNvPr>
            <p:cNvSpPr/>
            <p:nvPr/>
          </p:nvSpPr>
          <p:spPr>
            <a:xfrm>
              <a:off x="797995" y="1807749"/>
              <a:ext cx="95250" cy="104775"/>
            </a:xfrm>
            <a:custGeom>
              <a:avLst/>
              <a:gdLst>
                <a:gd name="connsiteX0" fmla="*/ 18288 w 95250"/>
                <a:gd name="connsiteY0" fmla="*/ 97822 h 104775"/>
                <a:gd name="connsiteX1" fmla="*/ 85154 w 95250"/>
                <a:gd name="connsiteY1" fmla="*/ 97822 h 104775"/>
                <a:gd name="connsiteX2" fmla="*/ 96298 w 95250"/>
                <a:gd name="connsiteY2" fmla="*/ 86677 h 104775"/>
                <a:gd name="connsiteX3" fmla="*/ 96298 w 95250"/>
                <a:gd name="connsiteY3" fmla="*/ 18288 h 104775"/>
                <a:gd name="connsiteX4" fmla="*/ 85154 w 95250"/>
                <a:gd name="connsiteY4" fmla="*/ 7144 h 104775"/>
                <a:gd name="connsiteX5" fmla="*/ 18288 w 95250"/>
                <a:gd name="connsiteY5" fmla="*/ 7144 h 104775"/>
                <a:gd name="connsiteX6" fmla="*/ 7144 w 95250"/>
                <a:gd name="connsiteY6" fmla="*/ 18288 h 104775"/>
                <a:gd name="connsiteX7" fmla="*/ 7144 w 95250"/>
                <a:gd name="connsiteY7" fmla="*/ 86677 h 104775"/>
                <a:gd name="connsiteX8" fmla="*/ 18288 w 95250"/>
                <a:gd name="connsiteY8" fmla="*/ 97822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04775">
                  <a:moveTo>
                    <a:pt x="18288" y="97822"/>
                  </a:moveTo>
                  <a:lnTo>
                    <a:pt x="85154" y="97822"/>
                  </a:lnTo>
                  <a:cubicBezTo>
                    <a:pt x="91345" y="97822"/>
                    <a:pt x="96298" y="92869"/>
                    <a:pt x="96298" y="86677"/>
                  </a:cubicBezTo>
                  <a:lnTo>
                    <a:pt x="96298" y="18288"/>
                  </a:lnTo>
                  <a:cubicBezTo>
                    <a:pt x="96298" y="12097"/>
                    <a:pt x="91345" y="7144"/>
                    <a:pt x="85154" y="7144"/>
                  </a:cubicBezTo>
                  <a:lnTo>
                    <a:pt x="18288" y="7144"/>
                  </a:lnTo>
                  <a:cubicBezTo>
                    <a:pt x="12097" y="7144"/>
                    <a:pt x="7144" y="12097"/>
                    <a:pt x="7144" y="18288"/>
                  </a:cubicBezTo>
                  <a:lnTo>
                    <a:pt x="7144" y="86677"/>
                  </a:lnTo>
                  <a:cubicBezTo>
                    <a:pt x="7144" y="92773"/>
                    <a:pt x="12097" y="97822"/>
                    <a:pt x="18288" y="97822"/>
                  </a:cubicBezTo>
                  <a:close/>
                </a:path>
              </a:pathLst>
            </a:custGeom>
            <a:grpFill/>
            <a:ln w="9525" cap="flat">
              <a:noFill/>
              <a:prstDash val="solid"/>
              <a:miter/>
            </a:ln>
          </p:spPr>
          <p:txBody>
            <a:bodyPr rtlCol="0" anchor="ctr"/>
            <a:lstStyle/>
            <a:p>
              <a:pPr algn="ctr"/>
              <a:endParaRPr lang="ko-KR" altLang="en-US"/>
            </a:p>
          </p:txBody>
        </p:sp>
        <p:sp>
          <p:nvSpPr>
            <p:cNvPr id="16" name="자유형: 도형 15">
              <a:extLst>
                <a:ext uri="{FF2B5EF4-FFF2-40B4-BE49-F238E27FC236}">
                  <a16:creationId xmlns:a16="http://schemas.microsoft.com/office/drawing/2014/main" xmlns="" id="{96C4B7E2-FA68-4897-BC24-B150BB25C5AD}"/>
                </a:ext>
              </a:extLst>
            </p:cNvPr>
            <p:cNvSpPr/>
            <p:nvPr/>
          </p:nvSpPr>
          <p:spPr>
            <a:xfrm>
              <a:off x="909438" y="1740884"/>
              <a:ext cx="95250" cy="171450"/>
            </a:xfrm>
            <a:custGeom>
              <a:avLst/>
              <a:gdLst>
                <a:gd name="connsiteX0" fmla="*/ 85153 w 95250"/>
                <a:gd name="connsiteY0" fmla="*/ 7144 h 171450"/>
                <a:gd name="connsiteX1" fmla="*/ 18288 w 95250"/>
                <a:gd name="connsiteY1" fmla="*/ 7144 h 171450"/>
                <a:gd name="connsiteX2" fmla="*/ 7144 w 95250"/>
                <a:gd name="connsiteY2" fmla="*/ 18288 h 171450"/>
                <a:gd name="connsiteX3" fmla="*/ 7144 w 95250"/>
                <a:gd name="connsiteY3" fmla="*/ 153543 h 171450"/>
                <a:gd name="connsiteX4" fmla="*/ 18288 w 95250"/>
                <a:gd name="connsiteY4" fmla="*/ 164687 h 171450"/>
                <a:gd name="connsiteX5" fmla="*/ 85153 w 95250"/>
                <a:gd name="connsiteY5" fmla="*/ 164687 h 171450"/>
                <a:gd name="connsiteX6" fmla="*/ 96298 w 95250"/>
                <a:gd name="connsiteY6" fmla="*/ 153543 h 171450"/>
                <a:gd name="connsiteX7" fmla="*/ 96298 w 95250"/>
                <a:gd name="connsiteY7" fmla="*/ 18288 h 171450"/>
                <a:gd name="connsiteX8" fmla="*/ 85153 w 95250"/>
                <a:gd name="connsiteY8" fmla="*/ 714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71450">
                  <a:moveTo>
                    <a:pt x="85153" y="7144"/>
                  </a:moveTo>
                  <a:lnTo>
                    <a:pt x="18288" y="7144"/>
                  </a:lnTo>
                  <a:cubicBezTo>
                    <a:pt x="12097" y="7144"/>
                    <a:pt x="7144" y="12097"/>
                    <a:pt x="7144" y="18288"/>
                  </a:cubicBezTo>
                  <a:lnTo>
                    <a:pt x="7144" y="153543"/>
                  </a:lnTo>
                  <a:cubicBezTo>
                    <a:pt x="7144" y="159734"/>
                    <a:pt x="12097" y="164687"/>
                    <a:pt x="18288" y="164687"/>
                  </a:cubicBezTo>
                  <a:lnTo>
                    <a:pt x="85153" y="164687"/>
                  </a:lnTo>
                  <a:cubicBezTo>
                    <a:pt x="91345" y="164687"/>
                    <a:pt x="96298" y="159734"/>
                    <a:pt x="96298" y="153543"/>
                  </a:cubicBezTo>
                  <a:lnTo>
                    <a:pt x="96298" y="18288"/>
                  </a:lnTo>
                  <a:cubicBezTo>
                    <a:pt x="96298" y="12192"/>
                    <a:pt x="91345" y="7144"/>
                    <a:pt x="85153" y="7144"/>
                  </a:cubicBezTo>
                  <a:close/>
                </a:path>
              </a:pathLst>
            </a:custGeom>
            <a:grpFill/>
            <a:ln w="9525" cap="flat">
              <a:noFill/>
              <a:prstDash val="solid"/>
              <a:miter/>
            </a:ln>
          </p:spPr>
          <p:txBody>
            <a:bodyPr rtlCol="0" anchor="ctr"/>
            <a:lstStyle/>
            <a:p>
              <a:pPr algn="ctr"/>
              <a:endParaRPr lang="ko-KR" altLang="en-US"/>
            </a:p>
          </p:txBody>
        </p:sp>
        <p:sp>
          <p:nvSpPr>
            <p:cNvPr id="17" name="자유형: 도형 16">
              <a:extLst>
                <a:ext uri="{FF2B5EF4-FFF2-40B4-BE49-F238E27FC236}">
                  <a16:creationId xmlns:a16="http://schemas.microsoft.com/office/drawing/2014/main" xmlns="" id="{1EA63BF5-165E-450A-B63E-A495CF44D273}"/>
                </a:ext>
              </a:extLst>
            </p:cNvPr>
            <p:cNvSpPr/>
            <p:nvPr/>
          </p:nvSpPr>
          <p:spPr>
            <a:xfrm>
              <a:off x="998589" y="1607534"/>
              <a:ext cx="142875" cy="304800"/>
            </a:xfrm>
            <a:custGeom>
              <a:avLst/>
              <a:gdLst>
                <a:gd name="connsiteX0" fmla="*/ 18291 w 142875"/>
                <a:gd name="connsiteY0" fmla="*/ 118205 h 304800"/>
                <a:gd name="connsiteX1" fmla="*/ 29435 w 142875"/>
                <a:gd name="connsiteY1" fmla="*/ 118205 h 304800"/>
                <a:gd name="connsiteX2" fmla="*/ 29435 w 142875"/>
                <a:gd name="connsiteY2" fmla="*/ 286893 h 304800"/>
                <a:gd name="connsiteX3" fmla="*/ 40580 w 142875"/>
                <a:gd name="connsiteY3" fmla="*/ 298037 h 304800"/>
                <a:gd name="connsiteX4" fmla="*/ 108207 w 142875"/>
                <a:gd name="connsiteY4" fmla="*/ 298037 h 304800"/>
                <a:gd name="connsiteX5" fmla="*/ 119352 w 142875"/>
                <a:gd name="connsiteY5" fmla="*/ 286893 h 304800"/>
                <a:gd name="connsiteX6" fmla="*/ 119352 w 142875"/>
                <a:gd name="connsiteY6" fmla="*/ 118205 h 304800"/>
                <a:gd name="connsiteX7" fmla="*/ 130496 w 142875"/>
                <a:gd name="connsiteY7" fmla="*/ 118205 h 304800"/>
                <a:gd name="connsiteX8" fmla="*/ 140211 w 142875"/>
                <a:gd name="connsiteY8" fmla="*/ 112490 h 304800"/>
                <a:gd name="connsiteX9" fmla="*/ 139926 w 142875"/>
                <a:gd name="connsiteY9" fmla="*/ 101156 h 304800"/>
                <a:gd name="connsiteX10" fmla="*/ 83442 w 142875"/>
                <a:gd name="connsiteY10" fmla="*/ 12002 h 304800"/>
                <a:gd name="connsiteX11" fmla="*/ 64583 w 142875"/>
                <a:gd name="connsiteY11" fmla="*/ 12002 h 304800"/>
                <a:gd name="connsiteX12" fmla="*/ 8861 w 142875"/>
                <a:gd name="connsiteY12" fmla="*/ 101156 h 304800"/>
                <a:gd name="connsiteX13" fmla="*/ 8576 w 142875"/>
                <a:gd name="connsiteY13" fmla="*/ 112490 h 304800"/>
                <a:gd name="connsiteX14" fmla="*/ 18291 w 142875"/>
                <a:gd name="connsiteY14" fmla="*/ 118205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2875" h="304800">
                  <a:moveTo>
                    <a:pt x="18291" y="118205"/>
                  </a:moveTo>
                  <a:lnTo>
                    <a:pt x="29435" y="118205"/>
                  </a:lnTo>
                  <a:lnTo>
                    <a:pt x="29435" y="286893"/>
                  </a:lnTo>
                  <a:cubicBezTo>
                    <a:pt x="29435" y="293084"/>
                    <a:pt x="34388" y="298037"/>
                    <a:pt x="40580" y="298037"/>
                  </a:cubicBezTo>
                  <a:lnTo>
                    <a:pt x="108207" y="298037"/>
                  </a:lnTo>
                  <a:cubicBezTo>
                    <a:pt x="114398" y="298037"/>
                    <a:pt x="119352" y="293084"/>
                    <a:pt x="119352" y="286893"/>
                  </a:cubicBezTo>
                  <a:lnTo>
                    <a:pt x="119352" y="118205"/>
                  </a:lnTo>
                  <a:lnTo>
                    <a:pt x="130496" y="118205"/>
                  </a:lnTo>
                  <a:cubicBezTo>
                    <a:pt x="134591" y="118205"/>
                    <a:pt x="138306" y="116014"/>
                    <a:pt x="140211" y="112490"/>
                  </a:cubicBezTo>
                  <a:cubicBezTo>
                    <a:pt x="142212" y="108966"/>
                    <a:pt x="142021" y="104585"/>
                    <a:pt x="139926" y="101156"/>
                  </a:cubicBezTo>
                  <a:lnTo>
                    <a:pt x="83442" y="12002"/>
                  </a:lnTo>
                  <a:cubicBezTo>
                    <a:pt x="79346" y="5524"/>
                    <a:pt x="68583" y="5524"/>
                    <a:pt x="64583" y="12002"/>
                  </a:cubicBezTo>
                  <a:lnTo>
                    <a:pt x="8861" y="101156"/>
                  </a:lnTo>
                  <a:cubicBezTo>
                    <a:pt x="6671" y="104585"/>
                    <a:pt x="6575" y="108966"/>
                    <a:pt x="8576" y="112490"/>
                  </a:cubicBezTo>
                  <a:cubicBezTo>
                    <a:pt x="10481" y="116014"/>
                    <a:pt x="14291" y="118205"/>
                    <a:pt x="18291" y="118205"/>
                  </a:cubicBezTo>
                  <a:close/>
                </a:path>
              </a:pathLst>
            </a:custGeom>
            <a:grpFill/>
            <a:ln w="9525" cap="flat">
              <a:noFill/>
              <a:prstDash val="solid"/>
              <a:miter/>
            </a:ln>
          </p:spPr>
          <p:txBody>
            <a:bodyPr rtlCol="0" anchor="ctr"/>
            <a:lstStyle/>
            <a:p>
              <a:pPr algn="ctr"/>
              <a:endParaRPr lang="ko-KR" altLang="en-US"/>
            </a:p>
          </p:txBody>
        </p:sp>
        <p:sp>
          <p:nvSpPr>
            <p:cNvPr id="18" name="자유형: 도형 17">
              <a:extLst>
                <a:ext uri="{FF2B5EF4-FFF2-40B4-BE49-F238E27FC236}">
                  <a16:creationId xmlns:a16="http://schemas.microsoft.com/office/drawing/2014/main" xmlns="" id="{BBADF9B7-F355-41A3-8DC9-CF45A44CAF06}"/>
                </a:ext>
              </a:extLst>
            </p:cNvPr>
            <p:cNvSpPr/>
            <p:nvPr/>
          </p:nvSpPr>
          <p:spPr>
            <a:xfrm>
              <a:off x="752656" y="1562597"/>
              <a:ext cx="390525" cy="390525"/>
            </a:xfrm>
            <a:custGeom>
              <a:avLst/>
              <a:gdLst>
                <a:gd name="connsiteX0" fmla="*/ 376142 w 390525"/>
                <a:gd name="connsiteY0" fmla="*/ 365262 h 390525"/>
                <a:gd name="connsiteX1" fmla="*/ 29432 w 390525"/>
                <a:gd name="connsiteY1" fmla="*/ 365262 h 390525"/>
                <a:gd name="connsiteX2" fmla="*/ 29432 w 390525"/>
                <a:gd name="connsiteY2" fmla="*/ 18552 h 390525"/>
                <a:gd name="connsiteX3" fmla="*/ 19526 w 390525"/>
                <a:gd name="connsiteY3" fmla="*/ 7218 h 390525"/>
                <a:gd name="connsiteX4" fmla="*/ 7144 w 390525"/>
                <a:gd name="connsiteY4" fmla="*/ 18267 h 390525"/>
                <a:gd name="connsiteX5" fmla="*/ 7144 w 390525"/>
                <a:gd name="connsiteY5" fmla="*/ 376407 h 390525"/>
                <a:gd name="connsiteX6" fmla="*/ 18288 w 390525"/>
                <a:gd name="connsiteY6" fmla="*/ 387551 h 390525"/>
                <a:gd name="connsiteX7" fmla="*/ 376428 w 390525"/>
                <a:gd name="connsiteY7" fmla="*/ 387551 h 390525"/>
                <a:gd name="connsiteX8" fmla="*/ 387477 w 390525"/>
                <a:gd name="connsiteY8" fmla="*/ 375168 h 390525"/>
                <a:gd name="connsiteX9" fmla="*/ 376142 w 390525"/>
                <a:gd name="connsiteY9" fmla="*/ 365262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525" h="390525">
                  <a:moveTo>
                    <a:pt x="376142" y="365262"/>
                  </a:moveTo>
                  <a:lnTo>
                    <a:pt x="29432" y="365262"/>
                  </a:lnTo>
                  <a:lnTo>
                    <a:pt x="29432" y="18552"/>
                  </a:lnTo>
                  <a:cubicBezTo>
                    <a:pt x="29432" y="12837"/>
                    <a:pt x="25241" y="7789"/>
                    <a:pt x="19526" y="7218"/>
                  </a:cubicBezTo>
                  <a:cubicBezTo>
                    <a:pt x="12764" y="6456"/>
                    <a:pt x="7144" y="11694"/>
                    <a:pt x="7144" y="18267"/>
                  </a:cubicBezTo>
                  <a:lnTo>
                    <a:pt x="7144" y="376407"/>
                  </a:lnTo>
                  <a:cubicBezTo>
                    <a:pt x="7144" y="382598"/>
                    <a:pt x="12097" y="387551"/>
                    <a:pt x="18288" y="387551"/>
                  </a:cubicBezTo>
                  <a:lnTo>
                    <a:pt x="376428" y="387551"/>
                  </a:lnTo>
                  <a:cubicBezTo>
                    <a:pt x="383000" y="387551"/>
                    <a:pt x="388239" y="381836"/>
                    <a:pt x="387477" y="375168"/>
                  </a:cubicBezTo>
                  <a:cubicBezTo>
                    <a:pt x="386906" y="369453"/>
                    <a:pt x="381857" y="365262"/>
                    <a:pt x="376142" y="365262"/>
                  </a:cubicBezTo>
                  <a:close/>
                </a:path>
              </a:pathLst>
            </a:custGeom>
            <a:grpFill/>
            <a:ln w="9525" cap="flat">
              <a:noFill/>
              <a:prstDash val="solid"/>
              <a:miter/>
            </a:ln>
          </p:spPr>
          <p:txBody>
            <a:bodyPr rtlCol="0" anchor="ctr"/>
            <a:lstStyle/>
            <a:p>
              <a:pPr algn="ctr"/>
              <a:endParaRPr lang="ko-KR" altLang="en-US"/>
            </a:p>
          </p:txBody>
        </p:sp>
      </p:grpSp>
      <p:sp>
        <p:nvSpPr>
          <p:cNvPr id="25" name="TextBox 24">
            <a:extLst>
              <a:ext uri="{FF2B5EF4-FFF2-40B4-BE49-F238E27FC236}">
                <a16:creationId xmlns:a16="http://schemas.microsoft.com/office/drawing/2014/main" xmlns="" id="{7C52564E-6D0D-4D76-8E49-F6ED385C2995}"/>
              </a:ext>
            </a:extLst>
          </p:cNvPr>
          <p:cNvSpPr txBox="1"/>
          <p:nvPr/>
        </p:nvSpPr>
        <p:spPr>
          <a:xfrm>
            <a:off x="2403597" y="736854"/>
            <a:ext cx="7222548" cy="523220"/>
          </a:xfrm>
          <a:prstGeom prst="rect">
            <a:avLst/>
          </a:prstGeom>
          <a:noFill/>
        </p:spPr>
        <p:txBody>
          <a:bodyPr wrap="square" rtlCol="0">
            <a:spAutoFit/>
          </a:bodyPr>
          <a:lstStyle/>
          <a:p>
            <a:r>
              <a:rPr lang="id-ID" altLang="ko-KR" sz="2800" b="1" dirty="0" smtClean="0">
                <a:solidFill>
                  <a:srgbClr val="7972BD"/>
                </a:solidFill>
                <a:latin typeface="+mj-lt"/>
                <a:cs typeface="Arial" panose="020B0604020202020204" pitchFamily="34" charset="0"/>
              </a:rPr>
              <a:t>LATIHAN SOAL</a:t>
            </a:r>
            <a:endParaRPr lang="ko-KR" altLang="en-US" sz="2800" b="1" dirty="0">
              <a:solidFill>
                <a:srgbClr val="7972BD"/>
              </a:solidFill>
              <a:latin typeface="+mj-lt"/>
              <a:cs typeface="Arial" panose="020B0604020202020204" pitchFamily="34" charset="0"/>
            </a:endParaRPr>
          </a:p>
        </p:txBody>
      </p:sp>
      <p:sp>
        <p:nvSpPr>
          <p:cNvPr id="27" name="TextBox 26"/>
          <p:cNvSpPr txBox="1"/>
          <p:nvPr/>
        </p:nvSpPr>
        <p:spPr>
          <a:xfrm>
            <a:off x="1801234" y="1849032"/>
            <a:ext cx="9676532" cy="1200329"/>
          </a:xfrm>
          <a:prstGeom prst="rect">
            <a:avLst/>
          </a:prstGeom>
          <a:noFill/>
        </p:spPr>
        <p:txBody>
          <a:bodyPr wrap="square" rtlCol="0">
            <a:spAutoFit/>
          </a:bodyPr>
          <a:lstStyle/>
          <a:p>
            <a:r>
              <a:rPr lang="id-ID" dirty="0">
                <a:solidFill>
                  <a:srgbClr val="7972BD"/>
                </a:solidFill>
              </a:rPr>
              <a:t>Seorang wanita meluncurkan perahu dari satu pantai di sungai lurus dan ingin mendarat langsung di titik di seberang pantai. Jika kecepatan perahu  (relatif terhadap air) adalah 10 km / jam dan sungai mengalir ke timur dengan kecepatan 5 km / jam, ke arah mana perahu  harus menuju  untuk tiba di titik pendaratan yang diinginkan?</a:t>
            </a:r>
          </a:p>
        </p:txBody>
      </p:sp>
    </p:spTree>
    <p:extLst>
      <p:ext uri="{BB962C8B-B14F-4D97-AF65-F5344CB8AC3E}">
        <p14:creationId xmlns:p14="http://schemas.microsoft.com/office/powerpoint/2010/main" val="2657488722"/>
      </p:ext>
    </p:extLst>
  </p:cSld>
  <p:clrMapOvr>
    <a:masterClrMapping/>
  </p:clrMapOvr>
</p:sld>
</file>

<file path=ppt/theme/theme1.xml><?xml version="1.0" encoding="utf-8"?>
<a:theme xmlns:a="http://schemas.openxmlformats.org/drawingml/2006/main" name="PPTMON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 - Arial">
      <a:majorFont>
        <a:latin typeface="Arial Black"/>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7972BD"/>
        </a:solidFill>
        <a:ln w="9525" cap="flat">
          <a:noFill/>
          <a:prstDash val="solid"/>
          <a:miter/>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2939</TotalTime>
  <Words>240</Words>
  <Application>Microsoft Office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 Unicode MS</vt:lpstr>
      <vt:lpstr>맑은 고딕</vt:lpstr>
      <vt:lpstr>Arial</vt:lpstr>
      <vt:lpstr>Arial Black</vt:lpstr>
      <vt:lpstr>Cambria Math</vt:lpstr>
      <vt:lpstr>Wingdings</vt:lpstr>
      <vt:lpstr>PPTMON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5</dc:creator>
  <cp:lastModifiedBy>Microsoft account</cp:lastModifiedBy>
  <cp:revision>197</cp:revision>
  <dcterms:created xsi:type="dcterms:W3CDTF">2019-04-06T05:20:47Z</dcterms:created>
  <dcterms:modified xsi:type="dcterms:W3CDTF">2021-05-21T10:10:56Z</dcterms:modified>
</cp:coreProperties>
</file>