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314" r:id="rId3"/>
    <p:sldId id="313" r:id="rId4"/>
    <p:sldId id="257" r:id="rId5"/>
    <p:sldId id="258" r:id="rId6"/>
    <p:sldId id="274" r:id="rId7"/>
    <p:sldId id="315" r:id="rId8"/>
    <p:sldId id="259" r:id="rId9"/>
    <p:sldId id="316" r:id="rId10"/>
    <p:sldId id="260" r:id="rId11"/>
    <p:sldId id="317" r:id="rId12"/>
    <p:sldId id="318" r:id="rId13"/>
    <p:sldId id="319" r:id="rId14"/>
  </p:sldIdLst>
  <p:sldSz cx="9144000" cy="5143500" type="screen16x9"/>
  <p:notesSz cx="6858000" cy="9144000"/>
  <p:embeddedFontLst>
    <p:embeddedFont>
      <p:font typeface="Love Ya Like A Sister" charset="0"/>
      <p:regular r:id="rId16"/>
    </p:embeddedFont>
    <p:embeddedFont>
      <p:font typeface="Karla" charset="0"/>
      <p:regular r:id="rId17"/>
      <p:bold r:id="rId18"/>
      <p:italic r:id="rId19"/>
      <p:boldItalic r:id="rId20"/>
    </p:embeddedFont>
    <p:embeddedFont>
      <p:font typeface="Comic Sans MS" pitchFamily="66" charset="0"/>
      <p:regular r:id="rId21"/>
      <p:bold r:id="rId22"/>
    </p:embeddedFont>
    <p:embeddedFont>
      <p:font typeface="Work Sans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618">
          <p15:clr>
            <a:srgbClr val="9AA0A6"/>
          </p15:clr>
        </p15:guide>
        <p15:guide id="2" orient="horz" pos="2610">
          <p15:clr>
            <a:srgbClr val="9AA0A6"/>
          </p15:clr>
        </p15:guide>
        <p15:guide id="3" orient="horz" pos="92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234642B-206B-49EB-8A2C-F4248E744814}">
  <a:tblStyle styleId="{E234642B-206B-49EB-8A2C-F4248E7448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516" y="-96"/>
      </p:cViewPr>
      <p:guideLst>
        <p:guide orient="horz" pos="618"/>
        <p:guide orient="horz" pos="2610"/>
        <p:guide orient="horz" pos="9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c6afe13f5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c6afe13f5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gc45de99c7e_0_16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4" name="Google Shape;1824;gc45de99c7e_0_16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c6c21a602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c6c21a602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c45de99c7e_0_18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c45de99c7e_0_18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35800" y="213550"/>
            <a:ext cx="8672393" cy="4716400"/>
            <a:chOff x="235800" y="213550"/>
            <a:chExt cx="8672393" cy="4716400"/>
          </a:xfrm>
        </p:grpSpPr>
        <p:sp>
          <p:nvSpPr>
            <p:cNvPr id="10" name="Google Shape;10;p2"/>
            <p:cNvSpPr/>
            <p:nvPr/>
          </p:nvSpPr>
          <p:spPr>
            <a:xfrm>
              <a:off x="420024" y="213550"/>
              <a:ext cx="8311596" cy="4715505"/>
            </a:xfrm>
            <a:custGeom>
              <a:avLst/>
              <a:gdLst/>
              <a:ahLst/>
              <a:cxnLst/>
              <a:rect l="l" t="t" r="r" b="b"/>
              <a:pathLst>
                <a:path w="141824" h="89559" extrusionOk="0">
                  <a:moveTo>
                    <a:pt x="9819" y="0"/>
                  </a:moveTo>
                  <a:cubicBezTo>
                    <a:pt x="4591" y="0"/>
                    <a:pt x="304" y="4267"/>
                    <a:pt x="285" y="9500"/>
                  </a:cubicBezTo>
                  <a:lnTo>
                    <a:pt x="20" y="79757"/>
                  </a:lnTo>
                  <a:cubicBezTo>
                    <a:pt x="1" y="85001"/>
                    <a:pt x="4276" y="89308"/>
                    <a:pt x="9520" y="89327"/>
                  </a:cubicBezTo>
                  <a:lnTo>
                    <a:pt x="40300" y="89442"/>
                  </a:lnTo>
                  <a:lnTo>
                    <a:pt x="135808" y="89551"/>
                  </a:lnTo>
                  <a:lnTo>
                    <a:pt x="137983" y="89559"/>
                  </a:lnTo>
                  <a:cubicBezTo>
                    <a:pt x="137987" y="89559"/>
                    <a:pt x="137992" y="89559"/>
                    <a:pt x="137996" y="89559"/>
                  </a:cubicBezTo>
                  <a:cubicBezTo>
                    <a:pt x="139922" y="89559"/>
                    <a:pt x="141502" y="87986"/>
                    <a:pt x="141510" y="86060"/>
                  </a:cubicBezTo>
                  <a:lnTo>
                    <a:pt x="141818" y="3758"/>
                  </a:lnTo>
                  <a:cubicBezTo>
                    <a:pt x="141823" y="1829"/>
                    <a:pt x="140249" y="242"/>
                    <a:pt x="138319" y="235"/>
                  </a:cubicBezTo>
                  <a:lnTo>
                    <a:pt x="136144" y="225"/>
                  </a:lnTo>
                  <a:lnTo>
                    <a:pt x="40635" y="116"/>
                  </a:lnTo>
                  <a:lnTo>
                    <a:pt x="9855" y="0"/>
                  </a:lnTo>
                  <a:cubicBezTo>
                    <a:pt x="9843" y="0"/>
                    <a:pt x="9831" y="0"/>
                    <a:pt x="9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6481" y="214234"/>
              <a:ext cx="8311713" cy="4715716"/>
            </a:xfrm>
            <a:custGeom>
              <a:avLst/>
              <a:gdLst/>
              <a:ahLst/>
              <a:cxnLst/>
              <a:rect l="l" t="t" r="r" b="b"/>
              <a:pathLst>
                <a:path w="141826" h="89563" extrusionOk="0">
                  <a:moveTo>
                    <a:pt x="9822" y="1"/>
                  </a:moveTo>
                  <a:cubicBezTo>
                    <a:pt x="4592" y="1"/>
                    <a:pt x="306" y="4268"/>
                    <a:pt x="285" y="9501"/>
                  </a:cubicBezTo>
                  <a:lnTo>
                    <a:pt x="21" y="79759"/>
                  </a:lnTo>
                  <a:cubicBezTo>
                    <a:pt x="1" y="85004"/>
                    <a:pt x="4276" y="89308"/>
                    <a:pt x="9520" y="89329"/>
                  </a:cubicBezTo>
                  <a:lnTo>
                    <a:pt x="40301" y="89445"/>
                  </a:lnTo>
                  <a:lnTo>
                    <a:pt x="135810" y="89553"/>
                  </a:lnTo>
                  <a:lnTo>
                    <a:pt x="137984" y="89562"/>
                  </a:lnTo>
                  <a:cubicBezTo>
                    <a:pt x="137988" y="89562"/>
                    <a:pt x="137993" y="89562"/>
                    <a:pt x="137997" y="89562"/>
                  </a:cubicBezTo>
                  <a:cubicBezTo>
                    <a:pt x="139924" y="89562"/>
                    <a:pt x="141504" y="87990"/>
                    <a:pt x="141511" y="86063"/>
                  </a:cubicBezTo>
                  <a:lnTo>
                    <a:pt x="141820" y="3761"/>
                  </a:lnTo>
                  <a:cubicBezTo>
                    <a:pt x="141826" y="1827"/>
                    <a:pt x="140249" y="239"/>
                    <a:pt x="138317" y="233"/>
                  </a:cubicBezTo>
                  <a:lnTo>
                    <a:pt x="136143" y="225"/>
                  </a:lnTo>
                  <a:lnTo>
                    <a:pt x="40635" y="117"/>
                  </a:lnTo>
                  <a:lnTo>
                    <a:pt x="9856" y="1"/>
                  </a:lnTo>
                  <a:cubicBezTo>
                    <a:pt x="9845" y="1"/>
                    <a:pt x="9833" y="1"/>
                    <a:pt x="9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10919" y="559949"/>
              <a:ext cx="311650" cy="311755"/>
            </a:xfrm>
            <a:custGeom>
              <a:avLst/>
              <a:gdLst/>
              <a:ahLst/>
              <a:cxnLst/>
              <a:rect l="l" t="t" r="r" b="b"/>
              <a:pathLst>
                <a:path w="5919" h="5921" extrusionOk="0">
                  <a:moveTo>
                    <a:pt x="23" y="0"/>
                  </a:moveTo>
                  <a:lnTo>
                    <a:pt x="0" y="5896"/>
                  </a:lnTo>
                  <a:lnTo>
                    <a:pt x="5897" y="5920"/>
                  </a:lnTo>
                  <a:lnTo>
                    <a:pt x="5918" y="2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50174" y="605967"/>
              <a:ext cx="733502" cy="85034"/>
            </a:xfrm>
            <a:custGeom>
              <a:avLst/>
              <a:gdLst/>
              <a:ahLst/>
              <a:cxnLst/>
              <a:rect l="l" t="t" r="r" b="b"/>
              <a:pathLst>
                <a:path w="13931" h="1615" extrusionOk="0">
                  <a:moveTo>
                    <a:pt x="786" y="0"/>
                  </a:moveTo>
                  <a:cubicBezTo>
                    <a:pt x="355" y="0"/>
                    <a:pt x="3" y="349"/>
                    <a:pt x="2" y="782"/>
                  </a:cubicBezTo>
                  <a:cubicBezTo>
                    <a:pt x="1" y="1214"/>
                    <a:pt x="350" y="1567"/>
                    <a:pt x="783" y="1568"/>
                  </a:cubicBezTo>
                  <a:lnTo>
                    <a:pt x="13141" y="1614"/>
                  </a:lnTo>
                  <a:cubicBezTo>
                    <a:pt x="13141" y="1614"/>
                    <a:pt x="13142" y="1614"/>
                    <a:pt x="13142" y="1614"/>
                  </a:cubicBezTo>
                  <a:cubicBezTo>
                    <a:pt x="13574" y="1614"/>
                    <a:pt x="13926" y="1265"/>
                    <a:pt x="13927" y="833"/>
                  </a:cubicBezTo>
                  <a:cubicBezTo>
                    <a:pt x="13930" y="399"/>
                    <a:pt x="13579" y="47"/>
                    <a:pt x="13147" y="46"/>
                  </a:cubicBezTo>
                  <a:lnTo>
                    <a:pt x="788" y="0"/>
                  </a:lnTo>
                  <a:cubicBezTo>
                    <a:pt x="788" y="0"/>
                    <a:pt x="787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49700" y="738071"/>
              <a:ext cx="733397" cy="85034"/>
            </a:xfrm>
            <a:custGeom>
              <a:avLst/>
              <a:gdLst/>
              <a:ahLst/>
              <a:cxnLst/>
              <a:rect l="l" t="t" r="r" b="b"/>
              <a:pathLst>
                <a:path w="13929" h="1615" extrusionOk="0">
                  <a:moveTo>
                    <a:pt x="782" y="0"/>
                  </a:moveTo>
                  <a:cubicBezTo>
                    <a:pt x="353" y="0"/>
                    <a:pt x="3" y="350"/>
                    <a:pt x="1" y="782"/>
                  </a:cubicBezTo>
                  <a:cubicBezTo>
                    <a:pt x="0" y="1214"/>
                    <a:pt x="349" y="1566"/>
                    <a:pt x="783" y="1568"/>
                  </a:cubicBezTo>
                  <a:lnTo>
                    <a:pt x="13140" y="1614"/>
                  </a:lnTo>
                  <a:cubicBezTo>
                    <a:pt x="13141" y="1614"/>
                    <a:pt x="13143" y="1614"/>
                    <a:pt x="13144" y="1614"/>
                  </a:cubicBezTo>
                  <a:cubicBezTo>
                    <a:pt x="13575" y="1614"/>
                    <a:pt x="13926" y="1265"/>
                    <a:pt x="13927" y="833"/>
                  </a:cubicBezTo>
                  <a:cubicBezTo>
                    <a:pt x="13929" y="400"/>
                    <a:pt x="13580" y="47"/>
                    <a:pt x="13145" y="46"/>
                  </a:cubicBezTo>
                  <a:lnTo>
                    <a:pt x="788" y="0"/>
                  </a:lnTo>
                  <a:cubicBezTo>
                    <a:pt x="786" y="0"/>
                    <a:pt x="784" y="0"/>
                    <a:pt x="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8918" y="1088367"/>
              <a:ext cx="311650" cy="311755"/>
            </a:xfrm>
            <a:custGeom>
              <a:avLst/>
              <a:gdLst/>
              <a:ahLst/>
              <a:cxnLst/>
              <a:rect l="l" t="t" r="r" b="b"/>
              <a:pathLst>
                <a:path w="5919" h="5921" extrusionOk="0">
                  <a:moveTo>
                    <a:pt x="23" y="1"/>
                  </a:moveTo>
                  <a:lnTo>
                    <a:pt x="1" y="5898"/>
                  </a:lnTo>
                  <a:lnTo>
                    <a:pt x="5897" y="5920"/>
                  </a:lnTo>
                  <a:lnTo>
                    <a:pt x="5919" y="2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48173" y="1134385"/>
              <a:ext cx="733449" cy="85086"/>
            </a:xfrm>
            <a:custGeom>
              <a:avLst/>
              <a:gdLst/>
              <a:ahLst/>
              <a:cxnLst/>
              <a:rect l="l" t="t" r="r" b="b"/>
              <a:pathLst>
                <a:path w="13930" h="1616" extrusionOk="0">
                  <a:moveTo>
                    <a:pt x="784" y="0"/>
                  </a:moveTo>
                  <a:cubicBezTo>
                    <a:pt x="353" y="0"/>
                    <a:pt x="2" y="348"/>
                    <a:pt x="1" y="782"/>
                  </a:cubicBezTo>
                  <a:cubicBezTo>
                    <a:pt x="0" y="1213"/>
                    <a:pt x="349" y="1566"/>
                    <a:pt x="783" y="1568"/>
                  </a:cubicBezTo>
                  <a:lnTo>
                    <a:pt x="13141" y="1615"/>
                  </a:lnTo>
                  <a:cubicBezTo>
                    <a:pt x="13142" y="1615"/>
                    <a:pt x="13142" y="1615"/>
                    <a:pt x="13143" y="1615"/>
                  </a:cubicBezTo>
                  <a:cubicBezTo>
                    <a:pt x="13574" y="1615"/>
                    <a:pt x="13927" y="1266"/>
                    <a:pt x="13928" y="834"/>
                  </a:cubicBezTo>
                  <a:cubicBezTo>
                    <a:pt x="13930" y="399"/>
                    <a:pt x="13582" y="48"/>
                    <a:pt x="13145" y="47"/>
                  </a:cubicBezTo>
                  <a:lnTo>
                    <a:pt x="788" y="0"/>
                  </a:lnTo>
                  <a:cubicBezTo>
                    <a:pt x="787" y="0"/>
                    <a:pt x="785" y="0"/>
                    <a:pt x="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47647" y="1266594"/>
              <a:ext cx="733502" cy="84981"/>
            </a:xfrm>
            <a:custGeom>
              <a:avLst/>
              <a:gdLst/>
              <a:ahLst/>
              <a:cxnLst/>
              <a:rect l="l" t="t" r="r" b="b"/>
              <a:pathLst>
                <a:path w="13931" h="1614" extrusionOk="0">
                  <a:moveTo>
                    <a:pt x="785" y="0"/>
                  </a:moveTo>
                  <a:cubicBezTo>
                    <a:pt x="354" y="0"/>
                    <a:pt x="3" y="348"/>
                    <a:pt x="2" y="780"/>
                  </a:cubicBezTo>
                  <a:cubicBezTo>
                    <a:pt x="1" y="1212"/>
                    <a:pt x="350" y="1565"/>
                    <a:pt x="783" y="1566"/>
                  </a:cubicBezTo>
                  <a:lnTo>
                    <a:pt x="13141" y="1613"/>
                  </a:lnTo>
                  <a:cubicBezTo>
                    <a:pt x="13142" y="1613"/>
                    <a:pt x="13143" y="1613"/>
                    <a:pt x="13144" y="1613"/>
                  </a:cubicBezTo>
                  <a:cubicBezTo>
                    <a:pt x="13578" y="1613"/>
                    <a:pt x="13927" y="1265"/>
                    <a:pt x="13928" y="832"/>
                  </a:cubicBezTo>
                  <a:cubicBezTo>
                    <a:pt x="13930" y="399"/>
                    <a:pt x="13581" y="47"/>
                    <a:pt x="13146" y="47"/>
                  </a:cubicBezTo>
                  <a:lnTo>
                    <a:pt x="788" y="0"/>
                  </a:lnTo>
                  <a:cubicBezTo>
                    <a:pt x="787" y="0"/>
                    <a:pt x="786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06970" y="1616837"/>
              <a:ext cx="311650" cy="311755"/>
            </a:xfrm>
            <a:custGeom>
              <a:avLst/>
              <a:gdLst/>
              <a:ahLst/>
              <a:cxnLst/>
              <a:rect l="l" t="t" r="r" b="b"/>
              <a:pathLst>
                <a:path w="5919" h="5921" extrusionOk="0">
                  <a:moveTo>
                    <a:pt x="22" y="1"/>
                  </a:moveTo>
                  <a:lnTo>
                    <a:pt x="0" y="5898"/>
                  </a:lnTo>
                  <a:lnTo>
                    <a:pt x="5897" y="5920"/>
                  </a:lnTo>
                  <a:lnTo>
                    <a:pt x="5918" y="24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6172" y="1662802"/>
              <a:ext cx="733449" cy="85086"/>
            </a:xfrm>
            <a:custGeom>
              <a:avLst/>
              <a:gdLst/>
              <a:ahLst/>
              <a:cxnLst/>
              <a:rect l="l" t="t" r="r" b="b"/>
              <a:pathLst>
                <a:path w="13930" h="1616" extrusionOk="0">
                  <a:moveTo>
                    <a:pt x="787" y="0"/>
                  </a:moveTo>
                  <a:cubicBezTo>
                    <a:pt x="356" y="0"/>
                    <a:pt x="4" y="350"/>
                    <a:pt x="3" y="781"/>
                  </a:cubicBezTo>
                  <a:cubicBezTo>
                    <a:pt x="1" y="1214"/>
                    <a:pt x="350" y="1567"/>
                    <a:pt x="784" y="1568"/>
                  </a:cubicBezTo>
                  <a:lnTo>
                    <a:pt x="13142" y="1615"/>
                  </a:lnTo>
                  <a:cubicBezTo>
                    <a:pt x="13143" y="1615"/>
                    <a:pt x="13145" y="1615"/>
                    <a:pt x="13147" y="1615"/>
                  </a:cubicBezTo>
                  <a:cubicBezTo>
                    <a:pt x="13577" y="1615"/>
                    <a:pt x="13927" y="1265"/>
                    <a:pt x="13928" y="835"/>
                  </a:cubicBezTo>
                  <a:cubicBezTo>
                    <a:pt x="13929" y="400"/>
                    <a:pt x="13580" y="48"/>
                    <a:pt x="13147" y="47"/>
                  </a:cubicBezTo>
                  <a:lnTo>
                    <a:pt x="789" y="0"/>
                  </a:lnTo>
                  <a:cubicBezTo>
                    <a:pt x="789" y="0"/>
                    <a:pt x="788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5751" y="1794959"/>
              <a:ext cx="733344" cy="85034"/>
            </a:xfrm>
            <a:custGeom>
              <a:avLst/>
              <a:gdLst/>
              <a:ahLst/>
              <a:cxnLst/>
              <a:rect l="l" t="t" r="r" b="b"/>
              <a:pathLst>
                <a:path w="13928" h="1615" extrusionOk="0">
                  <a:moveTo>
                    <a:pt x="787" y="0"/>
                  </a:moveTo>
                  <a:cubicBezTo>
                    <a:pt x="355" y="0"/>
                    <a:pt x="2" y="349"/>
                    <a:pt x="1" y="782"/>
                  </a:cubicBezTo>
                  <a:cubicBezTo>
                    <a:pt x="0" y="1214"/>
                    <a:pt x="350" y="1565"/>
                    <a:pt x="783" y="1568"/>
                  </a:cubicBezTo>
                  <a:lnTo>
                    <a:pt x="13140" y="1614"/>
                  </a:lnTo>
                  <a:cubicBezTo>
                    <a:pt x="13141" y="1614"/>
                    <a:pt x="13143" y="1614"/>
                    <a:pt x="13144" y="1614"/>
                  </a:cubicBezTo>
                  <a:cubicBezTo>
                    <a:pt x="13575" y="1614"/>
                    <a:pt x="13926" y="1266"/>
                    <a:pt x="13927" y="834"/>
                  </a:cubicBezTo>
                  <a:cubicBezTo>
                    <a:pt x="13928" y="400"/>
                    <a:pt x="13579" y="47"/>
                    <a:pt x="13146" y="47"/>
                  </a:cubicBezTo>
                  <a:lnTo>
                    <a:pt x="789" y="0"/>
                  </a:lnTo>
                  <a:cubicBezTo>
                    <a:pt x="788" y="0"/>
                    <a:pt x="788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04969" y="2145307"/>
              <a:ext cx="311650" cy="311703"/>
            </a:xfrm>
            <a:custGeom>
              <a:avLst/>
              <a:gdLst/>
              <a:ahLst/>
              <a:cxnLst/>
              <a:rect l="l" t="t" r="r" b="b"/>
              <a:pathLst>
                <a:path w="5919" h="5920" extrusionOk="0">
                  <a:moveTo>
                    <a:pt x="23" y="1"/>
                  </a:moveTo>
                  <a:lnTo>
                    <a:pt x="1" y="5897"/>
                  </a:lnTo>
                  <a:lnTo>
                    <a:pt x="5896" y="5919"/>
                  </a:lnTo>
                  <a:lnTo>
                    <a:pt x="5919" y="24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44172" y="2191325"/>
              <a:ext cx="733502" cy="85034"/>
            </a:xfrm>
            <a:custGeom>
              <a:avLst/>
              <a:gdLst/>
              <a:ahLst/>
              <a:cxnLst/>
              <a:rect l="l" t="t" r="r" b="b"/>
              <a:pathLst>
                <a:path w="13931" h="1615" extrusionOk="0">
                  <a:moveTo>
                    <a:pt x="786" y="0"/>
                  </a:moveTo>
                  <a:cubicBezTo>
                    <a:pt x="353" y="0"/>
                    <a:pt x="2" y="349"/>
                    <a:pt x="1" y="780"/>
                  </a:cubicBezTo>
                  <a:cubicBezTo>
                    <a:pt x="0" y="1214"/>
                    <a:pt x="349" y="1567"/>
                    <a:pt x="783" y="1568"/>
                  </a:cubicBezTo>
                  <a:lnTo>
                    <a:pt x="13140" y="1614"/>
                  </a:lnTo>
                  <a:cubicBezTo>
                    <a:pt x="13141" y="1614"/>
                    <a:pt x="13141" y="1614"/>
                    <a:pt x="13142" y="1614"/>
                  </a:cubicBezTo>
                  <a:cubicBezTo>
                    <a:pt x="13574" y="1614"/>
                    <a:pt x="13927" y="1265"/>
                    <a:pt x="13928" y="833"/>
                  </a:cubicBezTo>
                  <a:cubicBezTo>
                    <a:pt x="13931" y="400"/>
                    <a:pt x="13581" y="48"/>
                    <a:pt x="13146" y="46"/>
                  </a:cubicBezTo>
                  <a:lnTo>
                    <a:pt x="788" y="0"/>
                  </a:lnTo>
                  <a:cubicBezTo>
                    <a:pt x="787" y="0"/>
                    <a:pt x="787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3645" y="2323324"/>
              <a:ext cx="733555" cy="85086"/>
            </a:xfrm>
            <a:custGeom>
              <a:avLst/>
              <a:gdLst/>
              <a:ahLst/>
              <a:cxnLst/>
              <a:rect l="l" t="t" r="r" b="b"/>
              <a:pathLst>
                <a:path w="13932" h="1616" extrusionOk="0">
                  <a:moveTo>
                    <a:pt x="788" y="1"/>
                  </a:moveTo>
                  <a:cubicBezTo>
                    <a:pt x="356" y="1"/>
                    <a:pt x="4" y="350"/>
                    <a:pt x="3" y="782"/>
                  </a:cubicBezTo>
                  <a:cubicBezTo>
                    <a:pt x="1" y="1216"/>
                    <a:pt x="352" y="1568"/>
                    <a:pt x="784" y="1569"/>
                  </a:cubicBezTo>
                  <a:lnTo>
                    <a:pt x="13143" y="1616"/>
                  </a:lnTo>
                  <a:cubicBezTo>
                    <a:pt x="13144" y="1616"/>
                    <a:pt x="13145" y="1616"/>
                    <a:pt x="13146" y="1616"/>
                  </a:cubicBezTo>
                  <a:cubicBezTo>
                    <a:pt x="13577" y="1616"/>
                    <a:pt x="13928" y="1266"/>
                    <a:pt x="13929" y="835"/>
                  </a:cubicBezTo>
                  <a:cubicBezTo>
                    <a:pt x="13931" y="401"/>
                    <a:pt x="13581" y="51"/>
                    <a:pt x="13147" y="47"/>
                  </a:cubicBezTo>
                  <a:lnTo>
                    <a:pt x="789" y="1"/>
                  </a:lnTo>
                  <a:cubicBezTo>
                    <a:pt x="789" y="1"/>
                    <a:pt x="788" y="1"/>
                    <a:pt x="7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02968" y="2673830"/>
              <a:ext cx="311650" cy="311703"/>
            </a:xfrm>
            <a:custGeom>
              <a:avLst/>
              <a:gdLst/>
              <a:ahLst/>
              <a:cxnLst/>
              <a:rect l="l" t="t" r="r" b="b"/>
              <a:pathLst>
                <a:path w="5919" h="5920" extrusionOk="0">
                  <a:moveTo>
                    <a:pt x="23" y="1"/>
                  </a:moveTo>
                  <a:lnTo>
                    <a:pt x="0" y="5897"/>
                  </a:lnTo>
                  <a:lnTo>
                    <a:pt x="5898" y="5919"/>
                  </a:lnTo>
                  <a:lnTo>
                    <a:pt x="5918" y="22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42224" y="2719638"/>
              <a:ext cx="733502" cy="85139"/>
            </a:xfrm>
            <a:custGeom>
              <a:avLst/>
              <a:gdLst/>
              <a:ahLst/>
              <a:cxnLst/>
              <a:rect l="l" t="t" r="r" b="b"/>
              <a:pathLst>
                <a:path w="13931" h="1617" extrusionOk="0">
                  <a:moveTo>
                    <a:pt x="790" y="1"/>
                  </a:moveTo>
                  <a:cubicBezTo>
                    <a:pt x="356" y="1"/>
                    <a:pt x="5" y="350"/>
                    <a:pt x="2" y="782"/>
                  </a:cubicBezTo>
                  <a:cubicBezTo>
                    <a:pt x="1" y="1217"/>
                    <a:pt x="351" y="1569"/>
                    <a:pt x="783" y="1570"/>
                  </a:cubicBezTo>
                  <a:lnTo>
                    <a:pt x="13140" y="1617"/>
                  </a:lnTo>
                  <a:cubicBezTo>
                    <a:pt x="13575" y="1617"/>
                    <a:pt x="13926" y="1270"/>
                    <a:pt x="13927" y="838"/>
                  </a:cubicBezTo>
                  <a:cubicBezTo>
                    <a:pt x="13930" y="402"/>
                    <a:pt x="13580" y="51"/>
                    <a:pt x="13149" y="48"/>
                  </a:cubicBezTo>
                  <a:lnTo>
                    <a:pt x="7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41697" y="2851795"/>
              <a:ext cx="733502" cy="85086"/>
            </a:xfrm>
            <a:custGeom>
              <a:avLst/>
              <a:gdLst/>
              <a:ahLst/>
              <a:cxnLst/>
              <a:rect l="l" t="t" r="r" b="b"/>
              <a:pathLst>
                <a:path w="13931" h="1616" extrusionOk="0">
                  <a:moveTo>
                    <a:pt x="787" y="1"/>
                  </a:moveTo>
                  <a:cubicBezTo>
                    <a:pt x="354" y="1"/>
                    <a:pt x="4" y="350"/>
                    <a:pt x="2" y="783"/>
                  </a:cubicBezTo>
                  <a:cubicBezTo>
                    <a:pt x="0" y="1216"/>
                    <a:pt x="350" y="1569"/>
                    <a:pt x="784" y="1570"/>
                  </a:cubicBezTo>
                  <a:lnTo>
                    <a:pt x="13141" y="1616"/>
                  </a:lnTo>
                  <a:cubicBezTo>
                    <a:pt x="13142" y="1616"/>
                    <a:pt x="13142" y="1616"/>
                    <a:pt x="13143" y="1616"/>
                  </a:cubicBezTo>
                  <a:cubicBezTo>
                    <a:pt x="13577" y="1616"/>
                    <a:pt x="13927" y="1266"/>
                    <a:pt x="13930" y="835"/>
                  </a:cubicBezTo>
                  <a:cubicBezTo>
                    <a:pt x="13931" y="401"/>
                    <a:pt x="13582" y="49"/>
                    <a:pt x="13147" y="48"/>
                  </a:cubicBezTo>
                  <a:lnTo>
                    <a:pt x="789" y="1"/>
                  </a:lnTo>
                  <a:cubicBezTo>
                    <a:pt x="788" y="1"/>
                    <a:pt x="788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00968" y="3202195"/>
              <a:ext cx="311703" cy="311808"/>
            </a:xfrm>
            <a:custGeom>
              <a:avLst/>
              <a:gdLst/>
              <a:ahLst/>
              <a:cxnLst/>
              <a:rect l="l" t="t" r="r" b="b"/>
              <a:pathLst>
                <a:path w="5920" h="5922" extrusionOk="0">
                  <a:moveTo>
                    <a:pt x="23" y="1"/>
                  </a:moveTo>
                  <a:lnTo>
                    <a:pt x="1" y="5897"/>
                  </a:lnTo>
                  <a:lnTo>
                    <a:pt x="5898" y="5921"/>
                  </a:lnTo>
                  <a:lnTo>
                    <a:pt x="5920" y="24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0275" y="3248161"/>
              <a:ext cx="733449" cy="85086"/>
            </a:xfrm>
            <a:custGeom>
              <a:avLst/>
              <a:gdLst/>
              <a:ahLst/>
              <a:cxnLst/>
              <a:rect l="l" t="t" r="r" b="b"/>
              <a:pathLst>
                <a:path w="13930" h="1616" extrusionOk="0">
                  <a:moveTo>
                    <a:pt x="787" y="1"/>
                  </a:moveTo>
                  <a:cubicBezTo>
                    <a:pt x="353" y="1"/>
                    <a:pt x="2" y="350"/>
                    <a:pt x="1" y="782"/>
                  </a:cubicBezTo>
                  <a:cubicBezTo>
                    <a:pt x="0" y="1216"/>
                    <a:pt x="350" y="1568"/>
                    <a:pt x="783" y="1570"/>
                  </a:cubicBezTo>
                  <a:lnTo>
                    <a:pt x="13141" y="1616"/>
                  </a:lnTo>
                  <a:cubicBezTo>
                    <a:pt x="13142" y="1616"/>
                    <a:pt x="13144" y="1616"/>
                    <a:pt x="13145" y="1616"/>
                  </a:cubicBezTo>
                  <a:cubicBezTo>
                    <a:pt x="13575" y="1616"/>
                    <a:pt x="13927" y="1268"/>
                    <a:pt x="13928" y="835"/>
                  </a:cubicBezTo>
                  <a:cubicBezTo>
                    <a:pt x="13930" y="401"/>
                    <a:pt x="13581" y="50"/>
                    <a:pt x="13146" y="48"/>
                  </a:cubicBezTo>
                  <a:lnTo>
                    <a:pt x="789" y="1"/>
                  </a:lnTo>
                  <a:cubicBezTo>
                    <a:pt x="788" y="1"/>
                    <a:pt x="788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9749" y="3380318"/>
              <a:ext cx="733502" cy="84981"/>
            </a:xfrm>
            <a:custGeom>
              <a:avLst/>
              <a:gdLst/>
              <a:ahLst/>
              <a:cxnLst/>
              <a:rect l="l" t="t" r="r" b="b"/>
              <a:pathLst>
                <a:path w="13931" h="1614" extrusionOk="0">
                  <a:moveTo>
                    <a:pt x="783" y="1"/>
                  </a:moveTo>
                  <a:cubicBezTo>
                    <a:pt x="353" y="1"/>
                    <a:pt x="5" y="350"/>
                    <a:pt x="2" y="780"/>
                  </a:cubicBezTo>
                  <a:cubicBezTo>
                    <a:pt x="1" y="1215"/>
                    <a:pt x="351" y="1566"/>
                    <a:pt x="783" y="1569"/>
                  </a:cubicBezTo>
                  <a:lnTo>
                    <a:pt x="13141" y="1614"/>
                  </a:lnTo>
                  <a:cubicBezTo>
                    <a:pt x="13142" y="1614"/>
                    <a:pt x="13144" y="1614"/>
                    <a:pt x="13146" y="1614"/>
                  </a:cubicBezTo>
                  <a:cubicBezTo>
                    <a:pt x="13576" y="1614"/>
                    <a:pt x="13926" y="1263"/>
                    <a:pt x="13927" y="835"/>
                  </a:cubicBezTo>
                  <a:cubicBezTo>
                    <a:pt x="13930" y="400"/>
                    <a:pt x="13580" y="48"/>
                    <a:pt x="13147" y="45"/>
                  </a:cubicBezTo>
                  <a:lnTo>
                    <a:pt x="788" y="1"/>
                  </a:lnTo>
                  <a:cubicBezTo>
                    <a:pt x="787" y="1"/>
                    <a:pt x="785" y="1"/>
                    <a:pt x="7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99019" y="3730665"/>
              <a:ext cx="311650" cy="311755"/>
            </a:xfrm>
            <a:custGeom>
              <a:avLst/>
              <a:gdLst/>
              <a:ahLst/>
              <a:cxnLst/>
              <a:rect l="l" t="t" r="r" b="b"/>
              <a:pathLst>
                <a:path w="5919" h="5921" extrusionOk="0">
                  <a:moveTo>
                    <a:pt x="22" y="1"/>
                  </a:moveTo>
                  <a:lnTo>
                    <a:pt x="0" y="5897"/>
                  </a:lnTo>
                  <a:lnTo>
                    <a:pt x="5898" y="5920"/>
                  </a:lnTo>
                  <a:lnTo>
                    <a:pt x="5918" y="2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38275" y="3776578"/>
              <a:ext cx="733449" cy="85034"/>
            </a:xfrm>
            <a:custGeom>
              <a:avLst/>
              <a:gdLst/>
              <a:ahLst/>
              <a:cxnLst/>
              <a:rect l="l" t="t" r="r" b="b"/>
              <a:pathLst>
                <a:path w="13930" h="1615" extrusionOk="0">
                  <a:moveTo>
                    <a:pt x="786" y="1"/>
                  </a:moveTo>
                  <a:cubicBezTo>
                    <a:pt x="355" y="1"/>
                    <a:pt x="3" y="351"/>
                    <a:pt x="2" y="782"/>
                  </a:cubicBezTo>
                  <a:cubicBezTo>
                    <a:pt x="1" y="1215"/>
                    <a:pt x="350" y="1568"/>
                    <a:pt x="783" y="1569"/>
                  </a:cubicBezTo>
                  <a:lnTo>
                    <a:pt x="13140" y="1615"/>
                  </a:lnTo>
                  <a:cubicBezTo>
                    <a:pt x="13142" y="1615"/>
                    <a:pt x="13144" y="1615"/>
                    <a:pt x="13146" y="1615"/>
                  </a:cubicBezTo>
                  <a:cubicBezTo>
                    <a:pt x="13577" y="1615"/>
                    <a:pt x="13926" y="1267"/>
                    <a:pt x="13928" y="834"/>
                  </a:cubicBezTo>
                  <a:cubicBezTo>
                    <a:pt x="13929" y="404"/>
                    <a:pt x="13580" y="50"/>
                    <a:pt x="13147" y="48"/>
                  </a:cubicBezTo>
                  <a:lnTo>
                    <a:pt x="788" y="1"/>
                  </a:lnTo>
                  <a:cubicBezTo>
                    <a:pt x="788" y="1"/>
                    <a:pt x="787" y="1"/>
                    <a:pt x="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37801" y="3908683"/>
              <a:ext cx="733449" cy="85139"/>
            </a:xfrm>
            <a:custGeom>
              <a:avLst/>
              <a:gdLst/>
              <a:ahLst/>
              <a:cxnLst/>
              <a:rect l="l" t="t" r="r" b="b"/>
              <a:pathLst>
                <a:path w="13930" h="1617" extrusionOk="0">
                  <a:moveTo>
                    <a:pt x="789" y="1"/>
                  </a:moveTo>
                  <a:cubicBezTo>
                    <a:pt x="354" y="1"/>
                    <a:pt x="2" y="350"/>
                    <a:pt x="1" y="782"/>
                  </a:cubicBezTo>
                  <a:cubicBezTo>
                    <a:pt x="0" y="1216"/>
                    <a:pt x="349" y="1569"/>
                    <a:pt x="783" y="1570"/>
                  </a:cubicBezTo>
                  <a:lnTo>
                    <a:pt x="13140" y="1617"/>
                  </a:lnTo>
                  <a:cubicBezTo>
                    <a:pt x="13141" y="1617"/>
                    <a:pt x="13141" y="1617"/>
                    <a:pt x="13142" y="1617"/>
                  </a:cubicBezTo>
                  <a:cubicBezTo>
                    <a:pt x="13575" y="1617"/>
                    <a:pt x="13926" y="1267"/>
                    <a:pt x="13927" y="835"/>
                  </a:cubicBezTo>
                  <a:cubicBezTo>
                    <a:pt x="13930" y="402"/>
                    <a:pt x="13579" y="50"/>
                    <a:pt x="13146" y="47"/>
                  </a:cubicBezTo>
                  <a:lnTo>
                    <a:pt x="7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97071" y="4259188"/>
              <a:ext cx="311650" cy="311650"/>
            </a:xfrm>
            <a:custGeom>
              <a:avLst/>
              <a:gdLst/>
              <a:ahLst/>
              <a:cxnLst/>
              <a:rect l="l" t="t" r="r" b="b"/>
              <a:pathLst>
                <a:path w="5919" h="5919" extrusionOk="0">
                  <a:moveTo>
                    <a:pt x="22" y="1"/>
                  </a:moveTo>
                  <a:lnTo>
                    <a:pt x="1" y="5896"/>
                  </a:lnTo>
                  <a:lnTo>
                    <a:pt x="5897" y="5919"/>
                  </a:lnTo>
                  <a:lnTo>
                    <a:pt x="5919" y="2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36274" y="4305048"/>
              <a:ext cx="733449" cy="85086"/>
            </a:xfrm>
            <a:custGeom>
              <a:avLst/>
              <a:gdLst/>
              <a:ahLst/>
              <a:cxnLst/>
              <a:rect l="l" t="t" r="r" b="b"/>
              <a:pathLst>
                <a:path w="13930" h="1616" extrusionOk="0">
                  <a:moveTo>
                    <a:pt x="786" y="1"/>
                  </a:moveTo>
                  <a:cubicBezTo>
                    <a:pt x="353" y="1"/>
                    <a:pt x="3" y="350"/>
                    <a:pt x="1" y="782"/>
                  </a:cubicBezTo>
                  <a:cubicBezTo>
                    <a:pt x="0" y="1215"/>
                    <a:pt x="349" y="1568"/>
                    <a:pt x="783" y="1570"/>
                  </a:cubicBezTo>
                  <a:lnTo>
                    <a:pt x="13140" y="1616"/>
                  </a:lnTo>
                  <a:cubicBezTo>
                    <a:pt x="13141" y="1616"/>
                    <a:pt x="13141" y="1616"/>
                    <a:pt x="13142" y="1616"/>
                  </a:cubicBezTo>
                  <a:cubicBezTo>
                    <a:pt x="13575" y="1616"/>
                    <a:pt x="13928" y="1267"/>
                    <a:pt x="13929" y="834"/>
                  </a:cubicBezTo>
                  <a:cubicBezTo>
                    <a:pt x="13930" y="401"/>
                    <a:pt x="13581" y="49"/>
                    <a:pt x="13146" y="49"/>
                  </a:cubicBezTo>
                  <a:lnTo>
                    <a:pt x="788" y="1"/>
                  </a:lnTo>
                  <a:cubicBezTo>
                    <a:pt x="787" y="1"/>
                    <a:pt x="786" y="1"/>
                    <a:pt x="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35800" y="4437100"/>
              <a:ext cx="733449" cy="85192"/>
            </a:xfrm>
            <a:custGeom>
              <a:avLst/>
              <a:gdLst/>
              <a:ahLst/>
              <a:cxnLst/>
              <a:rect l="l" t="t" r="r" b="b"/>
              <a:pathLst>
                <a:path w="13930" h="1618" extrusionOk="0">
                  <a:moveTo>
                    <a:pt x="786" y="1"/>
                  </a:moveTo>
                  <a:cubicBezTo>
                    <a:pt x="355" y="1"/>
                    <a:pt x="3" y="349"/>
                    <a:pt x="2" y="782"/>
                  </a:cubicBezTo>
                  <a:cubicBezTo>
                    <a:pt x="1" y="1218"/>
                    <a:pt x="351" y="1568"/>
                    <a:pt x="783" y="1571"/>
                  </a:cubicBezTo>
                  <a:lnTo>
                    <a:pt x="13141" y="1618"/>
                  </a:lnTo>
                  <a:cubicBezTo>
                    <a:pt x="13142" y="1618"/>
                    <a:pt x="13143" y="1618"/>
                    <a:pt x="13144" y="1618"/>
                  </a:cubicBezTo>
                  <a:cubicBezTo>
                    <a:pt x="13576" y="1618"/>
                    <a:pt x="13927" y="1269"/>
                    <a:pt x="13928" y="836"/>
                  </a:cubicBezTo>
                  <a:cubicBezTo>
                    <a:pt x="13929" y="402"/>
                    <a:pt x="13579" y="50"/>
                    <a:pt x="13146" y="47"/>
                  </a:cubicBezTo>
                  <a:lnTo>
                    <a:pt x="788" y="1"/>
                  </a:lnTo>
                  <a:cubicBezTo>
                    <a:pt x="788" y="1"/>
                    <a:pt x="787" y="1"/>
                    <a:pt x="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2471825" y="3657225"/>
            <a:ext cx="4567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ctrTitle"/>
          </p:nvPr>
        </p:nvSpPr>
        <p:spPr>
          <a:xfrm>
            <a:off x="2471950" y="2988163"/>
            <a:ext cx="4567500" cy="5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ctrTitle" idx="2"/>
          </p:nvPr>
        </p:nvSpPr>
        <p:spPr>
          <a:xfrm>
            <a:off x="2471950" y="1038050"/>
            <a:ext cx="4567500" cy="18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">
    <p:bg>
      <p:bgPr>
        <a:solidFill>
          <a:schemeClr val="dk2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bg>
      <p:bgPr>
        <a:solidFill>
          <a:schemeClr val="accent2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bg>
      <p:bgPr>
        <a:solidFill>
          <a:schemeClr val="accent1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1_1_1_1_1_1_1_2">
    <p:bg>
      <p:bgPr>
        <a:solidFill>
          <a:schemeClr val="accent2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23"/>
          <p:cNvGrpSpPr/>
          <p:nvPr/>
        </p:nvGrpSpPr>
        <p:grpSpPr>
          <a:xfrm>
            <a:off x="235800" y="213550"/>
            <a:ext cx="8672393" cy="4716400"/>
            <a:chOff x="235800" y="213550"/>
            <a:chExt cx="8672393" cy="4716400"/>
          </a:xfrm>
        </p:grpSpPr>
        <p:sp>
          <p:nvSpPr>
            <p:cNvPr id="357" name="Google Shape;357;p23"/>
            <p:cNvSpPr/>
            <p:nvPr/>
          </p:nvSpPr>
          <p:spPr>
            <a:xfrm>
              <a:off x="420024" y="213550"/>
              <a:ext cx="8311596" cy="4715505"/>
            </a:xfrm>
            <a:custGeom>
              <a:avLst/>
              <a:gdLst/>
              <a:ahLst/>
              <a:cxnLst/>
              <a:rect l="l" t="t" r="r" b="b"/>
              <a:pathLst>
                <a:path w="141824" h="89559" extrusionOk="0">
                  <a:moveTo>
                    <a:pt x="9819" y="0"/>
                  </a:moveTo>
                  <a:cubicBezTo>
                    <a:pt x="4591" y="0"/>
                    <a:pt x="304" y="4267"/>
                    <a:pt x="285" y="9500"/>
                  </a:cubicBezTo>
                  <a:lnTo>
                    <a:pt x="20" y="79757"/>
                  </a:lnTo>
                  <a:cubicBezTo>
                    <a:pt x="1" y="85001"/>
                    <a:pt x="4276" y="89308"/>
                    <a:pt x="9520" y="89327"/>
                  </a:cubicBezTo>
                  <a:lnTo>
                    <a:pt x="40300" y="89442"/>
                  </a:lnTo>
                  <a:lnTo>
                    <a:pt x="135808" y="89551"/>
                  </a:lnTo>
                  <a:lnTo>
                    <a:pt x="137983" y="89559"/>
                  </a:lnTo>
                  <a:cubicBezTo>
                    <a:pt x="137987" y="89559"/>
                    <a:pt x="137992" y="89559"/>
                    <a:pt x="137996" y="89559"/>
                  </a:cubicBezTo>
                  <a:cubicBezTo>
                    <a:pt x="139922" y="89559"/>
                    <a:pt x="141502" y="87986"/>
                    <a:pt x="141510" y="86060"/>
                  </a:cubicBezTo>
                  <a:lnTo>
                    <a:pt x="141818" y="3758"/>
                  </a:lnTo>
                  <a:cubicBezTo>
                    <a:pt x="141823" y="1829"/>
                    <a:pt x="140249" y="242"/>
                    <a:pt x="138319" y="235"/>
                  </a:cubicBezTo>
                  <a:lnTo>
                    <a:pt x="136144" y="225"/>
                  </a:lnTo>
                  <a:lnTo>
                    <a:pt x="40635" y="116"/>
                  </a:lnTo>
                  <a:lnTo>
                    <a:pt x="9855" y="0"/>
                  </a:lnTo>
                  <a:cubicBezTo>
                    <a:pt x="9843" y="0"/>
                    <a:pt x="9831" y="0"/>
                    <a:pt x="9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596481" y="214234"/>
              <a:ext cx="8311713" cy="4715716"/>
            </a:xfrm>
            <a:custGeom>
              <a:avLst/>
              <a:gdLst/>
              <a:ahLst/>
              <a:cxnLst/>
              <a:rect l="l" t="t" r="r" b="b"/>
              <a:pathLst>
                <a:path w="141826" h="89563" extrusionOk="0">
                  <a:moveTo>
                    <a:pt x="9822" y="1"/>
                  </a:moveTo>
                  <a:cubicBezTo>
                    <a:pt x="4592" y="1"/>
                    <a:pt x="306" y="4268"/>
                    <a:pt x="285" y="9501"/>
                  </a:cubicBezTo>
                  <a:lnTo>
                    <a:pt x="21" y="79759"/>
                  </a:lnTo>
                  <a:cubicBezTo>
                    <a:pt x="1" y="85004"/>
                    <a:pt x="4276" y="89308"/>
                    <a:pt x="9520" y="89329"/>
                  </a:cubicBezTo>
                  <a:lnTo>
                    <a:pt x="40301" y="89445"/>
                  </a:lnTo>
                  <a:lnTo>
                    <a:pt x="135810" y="89553"/>
                  </a:lnTo>
                  <a:lnTo>
                    <a:pt x="137984" y="89562"/>
                  </a:lnTo>
                  <a:cubicBezTo>
                    <a:pt x="137988" y="89562"/>
                    <a:pt x="137993" y="89562"/>
                    <a:pt x="137997" y="89562"/>
                  </a:cubicBezTo>
                  <a:cubicBezTo>
                    <a:pt x="139924" y="89562"/>
                    <a:pt x="141504" y="87990"/>
                    <a:pt x="141511" y="86063"/>
                  </a:cubicBezTo>
                  <a:lnTo>
                    <a:pt x="141820" y="3761"/>
                  </a:lnTo>
                  <a:cubicBezTo>
                    <a:pt x="141826" y="1827"/>
                    <a:pt x="140249" y="239"/>
                    <a:pt x="138317" y="233"/>
                  </a:cubicBezTo>
                  <a:lnTo>
                    <a:pt x="136143" y="225"/>
                  </a:lnTo>
                  <a:lnTo>
                    <a:pt x="40635" y="117"/>
                  </a:lnTo>
                  <a:lnTo>
                    <a:pt x="9856" y="1"/>
                  </a:lnTo>
                  <a:cubicBezTo>
                    <a:pt x="9845" y="1"/>
                    <a:pt x="9833" y="1"/>
                    <a:pt x="9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810919" y="559949"/>
              <a:ext cx="311650" cy="311755"/>
            </a:xfrm>
            <a:custGeom>
              <a:avLst/>
              <a:gdLst/>
              <a:ahLst/>
              <a:cxnLst/>
              <a:rect l="l" t="t" r="r" b="b"/>
              <a:pathLst>
                <a:path w="5919" h="5921" extrusionOk="0">
                  <a:moveTo>
                    <a:pt x="23" y="0"/>
                  </a:moveTo>
                  <a:lnTo>
                    <a:pt x="0" y="5896"/>
                  </a:lnTo>
                  <a:lnTo>
                    <a:pt x="5897" y="5920"/>
                  </a:lnTo>
                  <a:lnTo>
                    <a:pt x="5918" y="2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250174" y="605967"/>
              <a:ext cx="733502" cy="85034"/>
            </a:xfrm>
            <a:custGeom>
              <a:avLst/>
              <a:gdLst/>
              <a:ahLst/>
              <a:cxnLst/>
              <a:rect l="l" t="t" r="r" b="b"/>
              <a:pathLst>
                <a:path w="13931" h="1615" extrusionOk="0">
                  <a:moveTo>
                    <a:pt x="786" y="0"/>
                  </a:moveTo>
                  <a:cubicBezTo>
                    <a:pt x="355" y="0"/>
                    <a:pt x="3" y="349"/>
                    <a:pt x="2" y="782"/>
                  </a:cubicBezTo>
                  <a:cubicBezTo>
                    <a:pt x="1" y="1214"/>
                    <a:pt x="350" y="1567"/>
                    <a:pt x="783" y="1568"/>
                  </a:cubicBezTo>
                  <a:lnTo>
                    <a:pt x="13141" y="1614"/>
                  </a:lnTo>
                  <a:cubicBezTo>
                    <a:pt x="13141" y="1614"/>
                    <a:pt x="13142" y="1614"/>
                    <a:pt x="13142" y="1614"/>
                  </a:cubicBezTo>
                  <a:cubicBezTo>
                    <a:pt x="13574" y="1614"/>
                    <a:pt x="13926" y="1265"/>
                    <a:pt x="13927" y="833"/>
                  </a:cubicBezTo>
                  <a:cubicBezTo>
                    <a:pt x="13930" y="399"/>
                    <a:pt x="13579" y="47"/>
                    <a:pt x="13147" y="46"/>
                  </a:cubicBezTo>
                  <a:lnTo>
                    <a:pt x="788" y="0"/>
                  </a:lnTo>
                  <a:cubicBezTo>
                    <a:pt x="788" y="0"/>
                    <a:pt x="787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249700" y="738071"/>
              <a:ext cx="733397" cy="85034"/>
            </a:xfrm>
            <a:custGeom>
              <a:avLst/>
              <a:gdLst/>
              <a:ahLst/>
              <a:cxnLst/>
              <a:rect l="l" t="t" r="r" b="b"/>
              <a:pathLst>
                <a:path w="13929" h="1615" extrusionOk="0">
                  <a:moveTo>
                    <a:pt x="782" y="0"/>
                  </a:moveTo>
                  <a:cubicBezTo>
                    <a:pt x="353" y="0"/>
                    <a:pt x="3" y="350"/>
                    <a:pt x="1" y="782"/>
                  </a:cubicBezTo>
                  <a:cubicBezTo>
                    <a:pt x="0" y="1214"/>
                    <a:pt x="349" y="1566"/>
                    <a:pt x="783" y="1568"/>
                  </a:cubicBezTo>
                  <a:lnTo>
                    <a:pt x="13140" y="1614"/>
                  </a:lnTo>
                  <a:cubicBezTo>
                    <a:pt x="13141" y="1614"/>
                    <a:pt x="13143" y="1614"/>
                    <a:pt x="13144" y="1614"/>
                  </a:cubicBezTo>
                  <a:cubicBezTo>
                    <a:pt x="13575" y="1614"/>
                    <a:pt x="13926" y="1265"/>
                    <a:pt x="13927" y="833"/>
                  </a:cubicBezTo>
                  <a:cubicBezTo>
                    <a:pt x="13929" y="400"/>
                    <a:pt x="13580" y="47"/>
                    <a:pt x="13145" y="46"/>
                  </a:cubicBezTo>
                  <a:lnTo>
                    <a:pt x="788" y="0"/>
                  </a:lnTo>
                  <a:cubicBezTo>
                    <a:pt x="786" y="0"/>
                    <a:pt x="784" y="0"/>
                    <a:pt x="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808918" y="1088367"/>
              <a:ext cx="311650" cy="311755"/>
            </a:xfrm>
            <a:custGeom>
              <a:avLst/>
              <a:gdLst/>
              <a:ahLst/>
              <a:cxnLst/>
              <a:rect l="l" t="t" r="r" b="b"/>
              <a:pathLst>
                <a:path w="5919" h="5921" extrusionOk="0">
                  <a:moveTo>
                    <a:pt x="23" y="1"/>
                  </a:moveTo>
                  <a:lnTo>
                    <a:pt x="1" y="5898"/>
                  </a:lnTo>
                  <a:lnTo>
                    <a:pt x="5897" y="5920"/>
                  </a:lnTo>
                  <a:lnTo>
                    <a:pt x="5919" y="2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248173" y="1134385"/>
              <a:ext cx="733449" cy="85086"/>
            </a:xfrm>
            <a:custGeom>
              <a:avLst/>
              <a:gdLst/>
              <a:ahLst/>
              <a:cxnLst/>
              <a:rect l="l" t="t" r="r" b="b"/>
              <a:pathLst>
                <a:path w="13930" h="1616" extrusionOk="0">
                  <a:moveTo>
                    <a:pt x="784" y="0"/>
                  </a:moveTo>
                  <a:cubicBezTo>
                    <a:pt x="353" y="0"/>
                    <a:pt x="2" y="348"/>
                    <a:pt x="1" y="782"/>
                  </a:cubicBezTo>
                  <a:cubicBezTo>
                    <a:pt x="0" y="1213"/>
                    <a:pt x="349" y="1566"/>
                    <a:pt x="783" y="1568"/>
                  </a:cubicBezTo>
                  <a:lnTo>
                    <a:pt x="13141" y="1615"/>
                  </a:lnTo>
                  <a:cubicBezTo>
                    <a:pt x="13142" y="1615"/>
                    <a:pt x="13142" y="1615"/>
                    <a:pt x="13143" y="1615"/>
                  </a:cubicBezTo>
                  <a:cubicBezTo>
                    <a:pt x="13574" y="1615"/>
                    <a:pt x="13927" y="1266"/>
                    <a:pt x="13928" y="834"/>
                  </a:cubicBezTo>
                  <a:cubicBezTo>
                    <a:pt x="13930" y="399"/>
                    <a:pt x="13582" y="48"/>
                    <a:pt x="13145" y="47"/>
                  </a:cubicBezTo>
                  <a:lnTo>
                    <a:pt x="788" y="0"/>
                  </a:lnTo>
                  <a:cubicBezTo>
                    <a:pt x="787" y="0"/>
                    <a:pt x="785" y="0"/>
                    <a:pt x="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247647" y="1266594"/>
              <a:ext cx="733502" cy="84981"/>
            </a:xfrm>
            <a:custGeom>
              <a:avLst/>
              <a:gdLst/>
              <a:ahLst/>
              <a:cxnLst/>
              <a:rect l="l" t="t" r="r" b="b"/>
              <a:pathLst>
                <a:path w="13931" h="1614" extrusionOk="0">
                  <a:moveTo>
                    <a:pt x="785" y="0"/>
                  </a:moveTo>
                  <a:cubicBezTo>
                    <a:pt x="354" y="0"/>
                    <a:pt x="3" y="348"/>
                    <a:pt x="2" y="780"/>
                  </a:cubicBezTo>
                  <a:cubicBezTo>
                    <a:pt x="1" y="1212"/>
                    <a:pt x="350" y="1565"/>
                    <a:pt x="783" y="1566"/>
                  </a:cubicBezTo>
                  <a:lnTo>
                    <a:pt x="13141" y="1613"/>
                  </a:lnTo>
                  <a:cubicBezTo>
                    <a:pt x="13142" y="1613"/>
                    <a:pt x="13143" y="1613"/>
                    <a:pt x="13144" y="1613"/>
                  </a:cubicBezTo>
                  <a:cubicBezTo>
                    <a:pt x="13578" y="1613"/>
                    <a:pt x="13927" y="1265"/>
                    <a:pt x="13928" y="832"/>
                  </a:cubicBezTo>
                  <a:cubicBezTo>
                    <a:pt x="13930" y="399"/>
                    <a:pt x="13581" y="47"/>
                    <a:pt x="13146" y="47"/>
                  </a:cubicBezTo>
                  <a:lnTo>
                    <a:pt x="788" y="0"/>
                  </a:lnTo>
                  <a:cubicBezTo>
                    <a:pt x="787" y="0"/>
                    <a:pt x="786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806970" y="1616837"/>
              <a:ext cx="311650" cy="311755"/>
            </a:xfrm>
            <a:custGeom>
              <a:avLst/>
              <a:gdLst/>
              <a:ahLst/>
              <a:cxnLst/>
              <a:rect l="l" t="t" r="r" b="b"/>
              <a:pathLst>
                <a:path w="5919" h="5921" extrusionOk="0">
                  <a:moveTo>
                    <a:pt x="22" y="1"/>
                  </a:moveTo>
                  <a:lnTo>
                    <a:pt x="0" y="5898"/>
                  </a:lnTo>
                  <a:lnTo>
                    <a:pt x="5897" y="5920"/>
                  </a:lnTo>
                  <a:lnTo>
                    <a:pt x="5918" y="24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246172" y="1662802"/>
              <a:ext cx="733449" cy="85086"/>
            </a:xfrm>
            <a:custGeom>
              <a:avLst/>
              <a:gdLst/>
              <a:ahLst/>
              <a:cxnLst/>
              <a:rect l="l" t="t" r="r" b="b"/>
              <a:pathLst>
                <a:path w="13930" h="1616" extrusionOk="0">
                  <a:moveTo>
                    <a:pt x="787" y="0"/>
                  </a:moveTo>
                  <a:cubicBezTo>
                    <a:pt x="356" y="0"/>
                    <a:pt x="4" y="350"/>
                    <a:pt x="3" y="781"/>
                  </a:cubicBezTo>
                  <a:cubicBezTo>
                    <a:pt x="1" y="1214"/>
                    <a:pt x="350" y="1567"/>
                    <a:pt x="784" y="1568"/>
                  </a:cubicBezTo>
                  <a:lnTo>
                    <a:pt x="13142" y="1615"/>
                  </a:lnTo>
                  <a:cubicBezTo>
                    <a:pt x="13143" y="1615"/>
                    <a:pt x="13145" y="1615"/>
                    <a:pt x="13147" y="1615"/>
                  </a:cubicBezTo>
                  <a:cubicBezTo>
                    <a:pt x="13577" y="1615"/>
                    <a:pt x="13927" y="1265"/>
                    <a:pt x="13928" y="835"/>
                  </a:cubicBezTo>
                  <a:cubicBezTo>
                    <a:pt x="13929" y="400"/>
                    <a:pt x="13580" y="48"/>
                    <a:pt x="13147" y="47"/>
                  </a:cubicBezTo>
                  <a:lnTo>
                    <a:pt x="789" y="0"/>
                  </a:lnTo>
                  <a:cubicBezTo>
                    <a:pt x="789" y="0"/>
                    <a:pt x="788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245751" y="1794959"/>
              <a:ext cx="733344" cy="85034"/>
            </a:xfrm>
            <a:custGeom>
              <a:avLst/>
              <a:gdLst/>
              <a:ahLst/>
              <a:cxnLst/>
              <a:rect l="l" t="t" r="r" b="b"/>
              <a:pathLst>
                <a:path w="13928" h="1615" extrusionOk="0">
                  <a:moveTo>
                    <a:pt x="787" y="0"/>
                  </a:moveTo>
                  <a:cubicBezTo>
                    <a:pt x="355" y="0"/>
                    <a:pt x="2" y="349"/>
                    <a:pt x="1" y="782"/>
                  </a:cubicBezTo>
                  <a:cubicBezTo>
                    <a:pt x="0" y="1214"/>
                    <a:pt x="350" y="1565"/>
                    <a:pt x="783" y="1568"/>
                  </a:cubicBezTo>
                  <a:lnTo>
                    <a:pt x="13140" y="1614"/>
                  </a:lnTo>
                  <a:cubicBezTo>
                    <a:pt x="13141" y="1614"/>
                    <a:pt x="13143" y="1614"/>
                    <a:pt x="13144" y="1614"/>
                  </a:cubicBezTo>
                  <a:cubicBezTo>
                    <a:pt x="13575" y="1614"/>
                    <a:pt x="13926" y="1266"/>
                    <a:pt x="13927" y="834"/>
                  </a:cubicBezTo>
                  <a:cubicBezTo>
                    <a:pt x="13928" y="400"/>
                    <a:pt x="13579" y="47"/>
                    <a:pt x="13146" y="47"/>
                  </a:cubicBezTo>
                  <a:lnTo>
                    <a:pt x="789" y="0"/>
                  </a:lnTo>
                  <a:cubicBezTo>
                    <a:pt x="788" y="0"/>
                    <a:pt x="788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804969" y="2145307"/>
              <a:ext cx="311650" cy="311703"/>
            </a:xfrm>
            <a:custGeom>
              <a:avLst/>
              <a:gdLst/>
              <a:ahLst/>
              <a:cxnLst/>
              <a:rect l="l" t="t" r="r" b="b"/>
              <a:pathLst>
                <a:path w="5919" h="5920" extrusionOk="0">
                  <a:moveTo>
                    <a:pt x="23" y="1"/>
                  </a:moveTo>
                  <a:lnTo>
                    <a:pt x="1" y="5897"/>
                  </a:lnTo>
                  <a:lnTo>
                    <a:pt x="5896" y="5919"/>
                  </a:lnTo>
                  <a:lnTo>
                    <a:pt x="5919" y="24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244172" y="2191325"/>
              <a:ext cx="733502" cy="85034"/>
            </a:xfrm>
            <a:custGeom>
              <a:avLst/>
              <a:gdLst/>
              <a:ahLst/>
              <a:cxnLst/>
              <a:rect l="l" t="t" r="r" b="b"/>
              <a:pathLst>
                <a:path w="13931" h="1615" extrusionOk="0">
                  <a:moveTo>
                    <a:pt x="786" y="0"/>
                  </a:moveTo>
                  <a:cubicBezTo>
                    <a:pt x="353" y="0"/>
                    <a:pt x="2" y="349"/>
                    <a:pt x="1" y="780"/>
                  </a:cubicBezTo>
                  <a:cubicBezTo>
                    <a:pt x="0" y="1214"/>
                    <a:pt x="349" y="1567"/>
                    <a:pt x="783" y="1568"/>
                  </a:cubicBezTo>
                  <a:lnTo>
                    <a:pt x="13140" y="1614"/>
                  </a:lnTo>
                  <a:cubicBezTo>
                    <a:pt x="13141" y="1614"/>
                    <a:pt x="13141" y="1614"/>
                    <a:pt x="13142" y="1614"/>
                  </a:cubicBezTo>
                  <a:cubicBezTo>
                    <a:pt x="13574" y="1614"/>
                    <a:pt x="13927" y="1265"/>
                    <a:pt x="13928" y="833"/>
                  </a:cubicBezTo>
                  <a:cubicBezTo>
                    <a:pt x="13931" y="400"/>
                    <a:pt x="13581" y="48"/>
                    <a:pt x="13146" y="46"/>
                  </a:cubicBezTo>
                  <a:lnTo>
                    <a:pt x="788" y="0"/>
                  </a:lnTo>
                  <a:cubicBezTo>
                    <a:pt x="787" y="0"/>
                    <a:pt x="787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243645" y="2323324"/>
              <a:ext cx="733555" cy="85086"/>
            </a:xfrm>
            <a:custGeom>
              <a:avLst/>
              <a:gdLst/>
              <a:ahLst/>
              <a:cxnLst/>
              <a:rect l="l" t="t" r="r" b="b"/>
              <a:pathLst>
                <a:path w="13932" h="1616" extrusionOk="0">
                  <a:moveTo>
                    <a:pt x="788" y="1"/>
                  </a:moveTo>
                  <a:cubicBezTo>
                    <a:pt x="356" y="1"/>
                    <a:pt x="4" y="350"/>
                    <a:pt x="3" y="782"/>
                  </a:cubicBezTo>
                  <a:cubicBezTo>
                    <a:pt x="1" y="1216"/>
                    <a:pt x="352" y="1568"/>
                    <a:pt x="784" y="1569"/>
                  </a:cubicBezTo>
                  <a:lnTo>
                    <a:pt x="13143" y="1616"/>
                  </a:lnTo>
                  <a:cubicBezTo>
                    <a:pt x="13144" y="1616"/>
                    <a:pt x="13145" y="1616"/>
                    <a:pt x="13146" y="1616"/>
                  </a:cubicBezTo>
                  <a:cubicBezTo>
                    <a:pt x="13577" y="1616"/>
                    <a:pt x="13928" y="1266"/>
                    <a:pt x="13929" y="835"/>
                  </a:cubicBezTo>
                  <a:cubicBezTo>
                    <a:pt x="13931" y="401"/>
                    <a:pt x="13581" y="51"/>
                    <a:pt x="13147" y="47"/>
                  </a:cubicBezTo>
                  <a:lnTo>
                    <a:pt x="789" y="1"/>
                  </a:lnTo>
                  <a:cubicBezTo>
                    <a:pt x="789" y="1"/>
                    <a:pt x="788" y="1"/>
                    <a:pt x="7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802968" y="2673830"/>
              <a:ext cx="311650" cy="311703"/>
            </a:xfrm>
            <a:custGeom>
              <a:avLst/>
              <a:gdLst/>
              <a:ahLst/>
              <a:cxnLst/>
              <a:rect l="l" t="t" r="r" b="b"/>
              <a:pathLst>
                <a:path w="5919" h="5920" extrusionOk="0">
                  <a:moveTo>
                    <a:pt x="23" y="1"/>
                  </a:moveTo>
                  <a:lnTo>
                    <a:pt x="0" y="5897"/>
                  </a:lnTo>
                  <a:lnTo>
                    <a:pt x="5898" y="5919"/>
                  </a:lnTo>
                  <a:lnTo>
                    <a:pt x="5918" y="22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242224" y="2719638"/>
              <a:ext cx="733502" cy="85139"/>
            </a:xfrm>
            <a:custGeom>
              <a:avLst/>
              <a:gdLst/>
              <a:ahLst/>
              <a:cxnLst/>
              <a:rect l="l" t="t" r="r" b="b"/>
              <a:pathLst>
                <a:path w="13931" h="1617" extrusionOk="0">
                  <a:moveTo>
                    <a:pt x="790" y="1"/>
                  </a:moveTo>
                  <a:cubicBezTo>
                    <a:pt x="356" y="1"/>
                    <a:pt x="5" y="350"/>
                    <a:pt x="2" y="782"/>
                  </a:cubicBezTo>
                  <a:cubicBezTo>
                    <a:pt x="1" y="1217"/>
                    <a:pt x="351" y="1569"/>
                    <a:pt x="783" y="1570"/>
                  </a:cubicBezTo>
                  <a:lnTo>
                    <a:pt x="13140" y="1617"/>
                  </a:lnTo>
                  <a:cubicBezTo>
                    <a:pt x="13575" y="1617"/>
                    <a:pt x="13926" y="1270"/>
                    <a:pt x="13927" y="838"/>
                  </a:cubicBezTo>
                  <a:cubicBezTo>
                    <a:pt x="13930" y="402"/>
                    <a:pt x="13580" y="51"/>
                    <a:pt x="13149" y="48"/>
                  </a:cubicBezTo>
                  <a:lnTo>
                    <a:pt x="7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241697" y="2851795"/>
              <a:ext cx="733502" cy="85086"/>
            </a:xfrm>
            <a:custGeom>
              <a:avLst/>
              <a:gdLst/>
              <a:ahLst/>
              <a:cxnLst/>
              <a:rect l="l" t="t" r="r" b="b"/>
              <a:pathLst>
                <a:path w="13931" h="1616" extrusionOk="0">
                  <a:moveTo>
                    <a:pt x="787" y="1"/>
                  </a:moveTo>
                  <a:cubicBezTo>
                    <a:pt x="354" y="1"/>
                    <a:pt x="4" y="350"/>
                    <a:pt x="2" y="783"/>
                  </a:cubicBezTo>
                  <a:cubicBezTo>
                    <a:pt x="0" y="1216"/>
                    <a:pt x="350" y="1569"/>
                    <a:pt x="784" y="1570"/>
                  </a:cubicBezTo>
                  <a:lnTo>
                    <a:pt x="13141" y="1616"/>
                  </a:lnTo>
                  <a:cubicBezTo>
                    <a:pt x="13142" y="1616"/>
                    <a:pt x="13142" y="1616"/>
                    <a:pt x="13143" y="1616"/>
                  </a:cubicBezTo>
                  <a:cubicBezTo>
                    <a:pt x="13577" y="1616"/>
                    <a:pt x="13927" y="1266"/>
                    <a:pt x="13930" y="835"/>
                  </a:cubicBezTo>
                  <a:cubicBezTo>
                    <a:pt x="13931" y="401"/>
                    <a:pt x="13582" y="49"/>
                    <a:pt x="13147" y="48"/>
                  </a:cubicBezTo>
                  <a:lnTo>
                    <a:pt x="789" y="1"/>
                  </a:lnTo>
                  <a:cubicBezTo>
                    <a:pt x="788" y="1"/>
                    <a:pt x="788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800968" y="3202195"/>
              <a:ext cx="311703" cy="311808"/>
            </a:xfrm>
            <a:custGeom>
              <a:avLst/>
              <a:gdLst/>
              <a:ahLst/>
              <a:cxnLst/>
              <a:rect l="l" t="t" r="r" b="b"/>
              <a:pathLst>
                <a:path w="5920" h="5922" extrusionOk="0">
                  <a:moveTo>
                    <a:pt x="23" y="1"/>
                  </a:moveTo>
                  <a:lnTo>
                    <a:pt x="1" y="5897"/>
                  </a:lnTo>
                  <a:lnTo>
                    <a:pt x="5898" y="5921"/>
                  </a:lnTo>
                  <a:lnTo>
                    <a:pt x="5920" y="24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240275" y="3248161"/>
              <a:ext cx="733449" cy="85086"/>
            </a:xfrm>
            <a:custGeom>
              <a:avLst/>
              <a:gdLst/>
              <a:ahLst/>
              <a:cxnLst/>
              <a:rect l="l" t="t" r="r" b="b"/>
              <a:pathLst>
                <a:path w="13930" h="1616" extrusionOk="0">
                  <a:moveTo>
                    <a:pt x="787" y="1"/>
                  </a:moveTo>
                  <a:cubicBezTo>
                    <a:pt x="353" y="1"/>
                    <a:pt x="2" y="350"/>
                    <a:pt x="1" y="782"/>
                  </a:cubicBezTo>
                  <a:cubicBezTo>
                    <a:pt x="0" y="1216"/>
                    <a:pt x="350" y="1568"/>
                    <a:pt x="783" y="1570"/>
                  </a:cubicBezTo>
                  <a:lnTo>
                    <a:pt x="13141" y="1616"/>
                  </a:lnTo>
                  <a:cubicBezTo>
                    <a:pt x="13142" y="1616"/>
                    <a:pt x="13144" y="1616"/>
                    <a:pt x="13145" y="1616"/>
                  </a:cubicBezTo>
                  <a:cubicBezTo>
                    <a:pt x="13575" y="1616"/>
                    <a:pt x="13927" y="1268"/>
                    <a:pt x="13928" y="835"/>
                  </a:cubicBezTo>
                  <a:cubicBezTo>
                    <a:pt x="13930" y="401"/>
                    <a:pt x="13581" y="50"/>
                    <a:pt x="13146" y="48"/>
                  </a:cubicBezTo>
                  <a:lnTo>
                    <a:pt x="789" y="1"/>
                  </a:lnTo>
                  <a:cubicBezTo>
                    <a:pt x="788" y="1"/>
                    <a:pt x="788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239749" y="3380318"/>
              <a:ext cx="733502" cy="84981"/>
            </a:xfrm>
            <a:custGeom>
              <a:avLst/>
              <a:gdLst/>
              <a:ahLst/>
              <a:cxnLst/>
              <a:rect l="l" t="t" r="r" b="b"/>
              <a:pathLst>
                <a:path w="13931" h="1614" extrusionOk="0">
                  <a:moveTo>
                    <a:pt x="783" y="1"/>
                  </a:moveTo>
                  <a:cubicBezTo>
                    <a:pt x="353" y="1"/>
                    <a:pt x="5" y="350"/>
                    <a:pt x="2" y="780"/>
                  </a:cubicBezTo>
                  <a:cubicBezTo>
                    <a:pt x="1" y="1215"/>
                    <a:pt x="351" y="1566"/>
                    <a:pt x="783" y="1569"/>
                  </a:cubicBezTo>
                  <a:lnTo>
                    <a:pt x="13141" y="1614"/>
                  </a:lnTo>
                  <a:cubicBezTo>
                    <a:pt x="13142" y="1614"/>
                    <a:pt x="13144" y="1614"/>
                    <a:pt x="13146" y="1614"/>
                  </a:cubicBezTo>
                  <a:cubicBezTo>
                    <a:pt x="13576" y="1614"/>
                    <a:pt x="13926" y="1263"/>
                    <a:pt x="13927" y="835"/>
                  </a:cubicBezTo>
                  <a:cubicBezTo>
                    <a:pt x="13930" y="400"/>
                    <a:pt x="13580" y="48"/>
                    <a:pt x="13147" y="45"/>
                  </a:cubicBezTo>
                  <a:lnTo>
                    <a:pt x="788" y="1"/>
                  </a:lnTo>
                  <a:cubicBezTo>
                    <a:pt x="787" y="1"/>
                    <a:pt x="785" y="1"/>
                    <a:pt x="7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799019" y="3730665"/>
              <a:ext cx="311650" cy="311755"/>
            </a:xfrm>
            <a:custGeom>
              <a:avLst/>
              <a:gdLst/>
              <a:ahLst/>
              <a:cxnLst/>
              <a:rect l="l" t="t" r="r" b="b"/>
              <a:pathLst>
                <a:path w="5919" h="5921" extrusionOk="0">
                  <a:moveTo>
                    <a:pt x="22" y="1"/>
                  </a:moveTo>
                  <a:lnTo>
                    <a:pt x="0" y="5897"/>
                  </a:lnTo>
                  <a:lnTo>
                    <a:pt x="5898" y="5920"/>
                  </a:lnTo>
                  <a:lnTo>
                    <a:pt x="5918" y="2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238275" y="3776578"/>
              <a:ext cx="733449" cy="85034"/>
            </a:xfrm>
            <a:custGeom>
              <a:avLst/>
              <a:gdLst/>
              <a:ahLst/>
              <a:cxnLst/>
              <a:rect l="l" t="t" r="r" b="b"/>
              <a:pathLst>
                <a:path w="13930" h="1615" extrusionOk="0">
                  <a:moveTo>
                    <a:pt x="786" y="1"/>
                  </a:moveTo>
                  <a:cubicBezTo>
                    <a:pt x="355" y="1"/>
                    <a:pt x="3" y="351"/>
                    <a:pt x="2" y="782"/>
                  </a:cubicBezTo>
                  <a:cubicBezTo>
                    <a:pt x="1" y="1215"/>
                    <a:pt x="350" y="1568"/>
                    <a:pt x="783" y="1569"/>
                  </a:cubicBezTo>
                  <a:lnTo>
                    <a:pt x="13140" y="1615"/>
                  </a:lnTo>
                  <a:cubicBezTo>
                    <a:pt x="13142" y="1615"/>
                    <a:pt x="13144" y="1615"/>
                    <a:pt x="13146" y="1615"/>
                  </a:cubicBezTo>
                  <a:cubicBezTo>
                    <a:pt x="13577" y="1615"/>
                    <a:pt x="13926" y="1267"/>
                    <a:pt x="13928" y="834"/>
                  </a:cubicBezTo>
                  <a:cubicBezTo>
                    <a:pt x="13929" y="404"/>
                    <a:pt x="13580" y="50"/>
                    <a:pt x="13147" y="48"/>
                  </a:cubicBezTo>
                  <a:lnTo>
                    <a:pt x="788" y="1"/>
                  </a:lnTo>
                  <a:cubicBezTo>
                    <a:pt x="788" y="1"/>
                    <a:pt x="787" y="1"/>
                    <a:pt x="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237801" y="3908683"/>
              <a:ext cx="733449" cy="85139"/>
            </a:xfrm>
            <a:custGeom>
              <a:avLst/>
              <a:gdLst/>
              <a:ahLst/>
              <a:cxnLst/>
              <a:rect l="l" t="t" r="r" b="b"/>
              <a:pathLst>
                <a:path w="13930" h="1617" extrusionOk="0">
                  <a:moveTo>
                    <a:pt x="789" y="1"/>
                  </a:moveTo>
                  <a:cubicBezTo>
                    <a:pt x="354" y="1"/>
                    <a:pt x="2" y="350"/>
                    <a:pt x="1" y="782"/>
                  </a:cubicBezTo>
                  <a:cubicBezTo>
                    <a:pt x="0" y="1216"/>
                    <a:pt x="349" y="1569"/>
                    <a:pt x="783" y="1570"/>
                  </a:cubicBezTo>
                  <a:lnTo>
                    <a:pt x="13140" y="1617"/>
                  </a:lnTo>
                  <a:cubicBezTo>
                    <a:pt x="13141" y="1617"/>
                    <a:pt x="13141" y="1617"/>
                    <a:pt x="13142" y="1617"/>
                  </a:cubicBezTo>
                  <a:cubicBezTo>
                    <a:pt x="13575" y="1617"/>
                    <a:pt x="13926" y="1267"/>
                    <a:pt x="13927" y="835"/>
                  </a:cubicBezTo>
                  <a:cubicBezTo>
                    <a:pt x="13930" y="402"/>
                    <a:pt x="13579" y="50"/>
                    <a:pt x="13146" y="47"/>
                  </a:cubicBezTo>
                  <a:lnTo>
                    <a:pt x="7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797071" y="4259188"/>
              <a:ext cx="311650" cy="311650"/>
            </a:xfrm>
            <a:custGeom>
              <a:avLst/>
              <a:gdLst/>
              <a:ahLst/>
              <a:cxnLst/>
              <a:rect l="l" t="t" r="r" b="b"/>
              <a:pathLst>
                <a:path w="5919" h="5919" extrusionOk="0">
                  <a:moveTo>
                    <a:pt x="22" y="1"/>
                  </a:moveTo>
                  <a:lnTo>
                    <a:pt x="1" y="5896"/>
                  </a:lnTo>
                  <a:lnTo>
                    <a:pt x="5897" y="5919"/>
                  </a:lnTo>
                  <a:lnTo>
                    <a:pt x="5919" y="2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236274" y="4305048"/>
              <a:ext cx="733449" cy="85086"/>
            </a:xfrm>
            <a:custGeom>
              <a:avLst/>
              <a:gdLst/>
              <a:ahLst/>
              <a:cxnLst/>
              <a:rect l="l" t="t" r="r" b="b"/>
              <a:pathLst>
                <a:path w="13930" h="1616" extrusionOk="0">
                  <a:moveTo>
                    <a:pt x="786" y="1"/>
                  </a:moveTo>
                  <a:cubicBezTo>
                    <a:pt x="353" y="1"/>
                    <a:pt x="3" y="350"/>
                    <a:pt x="1" y="782"/>
                  </a:cubicBezTo>
                  <a:cubicBezTo>
                    <a:pt x="0" y="1215"/>
                    <a:pt x="349" y="1568"/>
                    <a:pt x="783" y="1570"/>
                  </a:cubicBezTo>
                  <a:lnTo>
                    <a:pt x="13140" y="1616"/>
                  </a:lnTo>
                  <a:cubicBezTo>
                    <a:pt x="13141" y="1616"/>
                    <a:pt x="13141" y="1616"/>
                    <a:pt x="13142" y="1616"/>
                  </a:cubicBezTo>
                  <a:cubicBezTo>
                    <a:pt x="13575" y="1616"/>
                    <a:pt x="13928" y="1267"/>
                    <a:pt x="13929" y="834"/>
                  </a:cubicBezTo>
                  <a:cubicBezTo>
                    <a:pt x="13930" y="401"/>
                    <a:pt x="13581" y="49"/>
                    <a:pt x="13146" y="49"/>
                  </a:cubicBezTo>
                  <a:lnTo>
                    <a:pt x="788" y="1"/>
                  </a:lnTo>
                  <a:cubicBezTo>
                    <a:pt x="787" y="1"/>
                    <a:pt x="786" y="1"/>
                    <a:pt x="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235800" y="4437100"/>
              <a:ext cx="733449" cy="85192"/>
            </a:xfrm>
            <a:custGeom>
              <a:avLst/>
              <a:gdLst/>
              <a:ahLst/>
              <a:cxnLst/>
              <a:rect l="l" t="t" r="r" b="b"/>
              <a:pathLst>
                <a:path w="13930" h="1618" extrusionOk="0">
                  <a:moveTo>
                    <a:pt x="786" y="1"/>
                  </a:moveTo>
                  <a:cubicBezTo>
                    <a:pt x="355" y="1"/>
                    <a:pt x="3" y="349"/>
                    <a:pt x="2" y="782"/>
                  </a:cubicBezTo>
                  <a:cubicBezTo>
                    <a:pt x="1" y="1218"/>
                    <a:pt x="351" y="1568"/>
                    <a:pt x="783" y="1571"/>
                  </a:cubicBezTo>
                  <a:lnTo>
                    <a:pt x="13141" y="1618"/>
                  </a:lnTo>
                  <a:cubicBezTo>
                    <a:pt x="13142" y="1618"/>
                    <a:pt x="13143" y="1618"/>
                    <a:pt x="13144" y="1618"/>
                  </a:cubicBezTo>
                  <a:cubicBezTo>
                    <a:pt x="13576" y="1618"/>
                    <a:pt x="13927" y="1269"/>
                    <a:pt x="13928" y="836"/>
                  </a:cubicBezTo>
                  <a:cubicBezTo>
                    <a:pt x="13929" y="402"/>
                    <a:pt x="13579" y="50"/>
                    <a:pt x="13146" y="47"/>
                  </a:cubicBezTo>
                  <a:lnTo>
                    <a:pt x="788" y="1"/>
                  </a:lnTo>
                  <a:cubicBezTo>
                    <a:pt x="788" y="1"/>
                    <a:pt x="787" y="1"/>
                    <a:pt x="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TITLE_AND_BODY_1">
    <p:bg>
      <p:bgPr>
        <a:solidFill>
          <a:schemeClr val="accent2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24"/>
          <p:cNvGrpSpPr/>
          <p:nvPr/>
        </p:nvGrpSpPr>
        <p:grpSpPr>
          <a:xfrm>
            <a:off x="235725" y="229350"/>
            <a:ext cx="8672400" cy="4684800"/>
            <a:chOff x="235725" y="229350"/>
            <a:chExt cx="8672400" cy="4684800"/>
          </a:xfrm>
        </p:grpSpPr>
        <p:sp>
          <p:nvSpPr>
            <p:cNvPr id="385" name="Google Shape;385;p24"/>
            <p:cNvSpPr/>
            <p:nvPr/>
          </p:nvSpPr>
          <p:spPr>
            <a:xfrm>
              <a:off x="235725" y="229350"/>
              <a:ext cx="8672400" cy="4684800"/>
            </a:xfrm>
            <a:prstGeom prst="roundRect">
              <a:avLst>
                <a:gd name="adj" fmla="val 3106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4"/>
            <p:cNvSpPr/>
            <p:nvPr/>
          </p:nvSpPr>
          <p:spPr>
            <a:xfrm>
              <a:off x="408325" y="369475"/>
              <a:ext cx="8327348" cy="4404555"/>
            </a:xfrm>
            <a:custGeom>
              <a:avLst/>
              <a:gdLst/>
              <a:ahLst/>
              <a:cxnLst/>
              <a:rect l="l" t="t" r="r" b="b"/>
              <a:pathLst>
                <a:path w="275216" h="156509" extrusionOk="0">
                  <a:moveTo>
                    <a:pt x="6251" y="311"/>
                  </a:moveTo>
                  <a:lnTo>
                    <a:pt x="6251" y="6247"/>
                  </a:lnTo>
                  <a:lnTo>
                    <a:pt x="315" y="6247"/>
                  </a:lnTo>
                  <a:lnTo>
                    <a:pt x="315" y="311"/>
                  </a:lnTo>
                  <a:close/>
                  <a:moveTo>
                    <a:pt x="12498" y="311"/>
                  </a:moveTo>
                  <a:lnTo>
                    <a:pt x="12498" y="6247"/>
                  </a:lnTo>
                  <a:lnTo>
                    <a:pt x="6562" y="6247"/>
                  </a:lnTo>
                  <a:lnTo>
                    <a:pt x="6562" y="311"/>
                  </a:lnTo>
                  <a:close/>
                  <a:moveTo>
                    <a:pt x="18745" y="311"/>
                  </a:moveTo>
                  <a:lnTo>
                    <a:pt x="18745" y="6247"/>
                  </a:lnTo>
                  <a:lnTo>
                    <a:pt x="12810" y="6247"/>
                  </a:lnTo>
                  <a:lnTo>
                    <a:pt x="12810" y="311"/>
                  </a:lnTo>
                  <a:close/>
                  <a:moveTo>
                    <a:pt x="24992" y="311"/>
                  </a:moveTo>
                  <a:lnTo>
                    <a:pt x="24992" y="6247"/>
                  </a:lnTo>
                  <a:lnTo>
                    <a:pt x="19058" y="6247"/>
                  </a:lnTo>
                  <a:lnTo>
                    <a:pt x="19058" y="311"/>
                  </a:lnTo>
                  <a:close/>
                  <a:moveTo>
                    <a:pt x="31241" y="311"/>
                  </a:moveTo>
                  <a:lnTo>
                    <a:pt x="31241" y="6247"/>
                  </a:lnTo>
                  <a:lnTo>
                    <a:pt x="25305" y="6247"/>
                  </a:lnTo>
                  <a:lnTo>
                    <a:pt x="25305" y="311"/>
                  </a:lnTo>
                  <a:close/>
                  <a:moveTo>
                    <a:pt x="37489" y="311"/>
                  </a:moveTo>
                  <a:lnTo>
                    <a:pt x="37489" y="6247"/>
                  </a:lnTo>
                  <a:lnTo>
                    <a:pt x="31553" y="6247"/>
                  </a:lnTo>
                  <a:lnTo>
                    <a:pt x="31553" y="311"/>
                  </a:lnTo>
                  <a:close/>
                  <a:moveTo>
                    <a:pt x="43737" y="311"/>
                  </a:moveTo>
                  <a:lnTo>
                    <a:pt x="43737" y="6247"/>
                  </a:lnTo>
                  <a:lnTo>
                    <a:pt x="37802" y="6247"/>
                  </a:lnTo>
                  <a:lnTo>
                    <a:pt x="37802" y="311"/>
                  </a:lnTo>
                  <a:close/>
                  <a:moveTo>
                    <a:pt x="49985" y="311"/>
                  </a:moveTo>
                  <a:lnTo>
                    <a:pt x="49985" y="6247"/>
                  </a:lnTo>
                  <a:lnTo>
                    <a:pt x="44049" y="6247"/>
                  </a:lnTo>
                  <a:lnTo>
                    <a:pt x="44049" y="311"/>
                  </a:lnTo>
                  <a:close/>
                  <a:moveTo>
                    <a:pt x="56232" y="311"/>
                  </a:moveTo>
                  <a:lnTo>
                    <a:pt x="56232" y="6247"/>
                  </a:lnTo>
                  <a:lnTo>
                    <a:pt x="50296" y="6247"/>
                  </a:lnTo>
                  <a:lnTo>
                    <a:pt x="50296" y="311"/>
                  </a:lnTo>
                  <a:close/>
                  <a:moveTo>
                    <a:pt x="62480" y="311"/>
                  </a:moveTo>
                  <a:lnTo>
                    <a:pt x="62480" y="6247"/>
                  </a:lnTo>
                  <a:lnTo>
                    <a:pt x="56545" y="6247"/>
                  </a:lnTo>
                  <a:lnTo>
                    <a:pt x="56545" y="311"/>
                  </a:lnTo>
                  <a:close/>
                  <a:moveTo>
                    <a:pt x="68727" y="311"/>
                  </a:moveTo>
                  <a:lnTo>
                    <a:pt x="68727" y="6247"/>
                  </a:lnTo>
                  <a:lnTo>
                    <a:pt x="62792" y="6247"/>
                  </a:lnTo>
                  <a:lnTo>
                    <a:pt x="62792" y="311"/>
                  </a:lnTo>
                  <a:close/>
                  <a:moveTo>
                    <a:pt x="74975" y="311"/>
                  </a:moveTo>
                  <a:lnTo>
                    <a:pt x="74975" y="6247"/>
                  </a:lnTo>
                  <a:lnTo>
                    <a:pt x="69039" y="6247"/>
                  </a:lnTo>
                  <a:lnTo>
                    <a:pt x="69039" y="311"/>
                  </a:lnTo>
                  <a:close/>
                  <a:moveTo>
                    <a:pt x="81223" y="311"/>
                  </a:moveTo>
                  <a:lnTo>
                    <a:pt x="81223" y="6247"/>
                  </a:lnTo>
                  <a:lnTo>
                    <a:pt x="75286" y="6247"/>
                  </a:lnTo>
                  <a:lnTo>
                    <a:pt x="75286" y="311"/>
                  </a:lnTo>
                  <a:close/>
                  <a:moveTo>
                    <a:pt x="87470" y="311"/>
                  </a:moveTo>
                  <a:lnTo>
                    <a:pt x="87470" y="6247"/>
                  </a:lnTo>
                  <a:lnTo>
                    <a:pt x="81535" y="6247"/>
                  </a:lnTo>
                  <a:lnTo>
                    <a:pt x="81535" y="311"/>
                  </a:lnTo>
                  <a:close/>
                  <a:moveTo>
                    <a:pt x="93720" y="311"/>
                  </a:moveTo>
                  <a:lnTo>
                    <a:pt x="93720" y="6247"/>
                  </a:lnTo>
                  <a:lnTo>
                    <a:pt x="87784" y="6247"/>
                  </a:lnTo>
                  <a:lnTo>
                    <a:pt x="87784" y="311"/>
                  </a:lnTo>
                  <a:close/>
                  <a:moveTo>
                    <a:pt x="99967" y="311"/>
                  </a:moveTo>
                  <a:lnTo>
                    <a:pt x="99967" y="6247"/>
                  </a:lnTo>
                  <a:lnTo>
                    <a:pt x="94031" y="6247"/>
                  </a:lnTo>
                  <a:lnTo>
                    <a:pt x="94031" y="311"/>
                  </a:lnTo>
                  <a:close/>
                  <a:moveTo>
                    <a:pt x="106214" y="311"/>
                  </a:moveTo>
                  <a:lnTo>
                    <a:pt x="106214" y="6247"/>
                  </a:lnTo>
                  <a:lnTo>
                    <a:pt x="100280" y="6247"/>
                  </a:lnTo>
                  <a:lnTo>
                    <a:pt x="100280" y="311"/>
                  </a:lnTo>
                  <a:close/>
                  <a:moveTo>
                    <a:pt x="112461" y="311"/>
                  </a:moveTo>
                  <a:lnTo>
                    <a:pt x="112461" y="6247"/>
                  </a:lnTo>
                  <a:lnTo>
                    <a:pt x="106527" y="6247"/>
                  </a:lnTo>
                  <a:lnTo>
                    <a:pt x="106527" y="311"/>
                  </a:lnTo>
                  <a:close/>
                  <a:moveTo>
                    <a:pt x="118710" y="311"/>
                  </a:moveTo>
                  <a:lnTo>
                    <a:pt x="118710" y="6247"/>
                  </a:lnTo>
                  <a:lnTo>
                    <a:pt x="112774" y="6247"/>
                  </a:lnTo>
                  <a:lnTo>
                    <a:pt x="112774" y="311"/>
                  </a:lnTo>
                  <a:close/>
                  <a:moveTo>
                    <a:pt x="124957" y="311"/>
                  </a:moveTo>
                  <a:lnTo>
                    <a:pt x="124957" y="6247"/>
                  </a:lnTo>
                  <a:lnTo>
                    <a:pt x="119021" y="6247"/>
                  </a:lnTo>
                  <a:lnTo>
                    <a:pt x="119021" y="311"/>
                  </a:lnTo>
                  <a:close/>
                  <a:moveTo>
                    <a:pt x="131204" y="311"/>
                  </a:moveTo>
                  <a:lnTo>
                    <a:pt x="131204" y="6247"/>
                  </a:lnTo>
                  <a:lnTo>
                    <a:pt x="125270" y="6247"/>
                  </a:lnTo>
                  <a:lnTo>
                    <a:pt x="125270" y="311"/>
                  </a:lnTo>
                  <a:close/>
                  <a:moveTo>
                    <a:pt x="137451" y="311"/>
                  </a:moveTo>
                  <a:lnTo>
                    <a:pt x="137451" y="6247"/>
                  </a:lnTo>
                  <a:lnTo>
                    <a:pt x="131517" y="6247"/>
                  </a:lnTo>
                  <a:lnTo>
                    <a:pt x="131517" y="311"/>
                  </a:lnTo>
                  <a:close/>
                  <a:moveTo>
                    <a:pt x="143702" y="311"/>
                  </a:moveTo>
                  <a:lnTo>
                    <a:pt x="143702" y="6247"/>
                  </a:lnTo>
                  <a:lnTo>
                    <a:pt x="137766" y="6247"/>
                  </a:lnTo>
                  <a:lnTo>
                    <a:pt x="137766" y="311"/>
                  </a:lnTo>
                  <a:close/>
                  <a:moveTo>
                    <a:pt x="149949" y="311"/>
                  </a:moveTo>
                  <a:lnTo>
                    <a:pt x="149949" y="6247"/>
                  </a:lnTo>
                  <a:lnTo>
                    <a:pt x="144015" y="6247"/>
                  </a:lnTo>
                  <a:lnTo>
                    <a:pt x="144015" y="311"/>
                  </a:lnTo>
                  <a:close/>
                  <a:moveTo>
                    <a:pt x="156196" y="311"/>
                  </a:moveTo>
                  <a:lnTo>
                    <a:pt x="156196" y="6247"/>
                  </a:lnTo>
                  <a:lnTo>
                    <a:pt x="150262" y="6247"/>
                  </a:lnTo>
                  <a:lnTo>
                    <a:pt x="150262" y="311"/>
                  </a:lnTo>
                  <a:close/>
                  <a:moveTo>
                    <a:pt x="162445" y="311"/>
                  </a:moveTo>
                  <a:lnTo>
                    <a:pt x="162445" y="6247"/>
                  </a:lnTo>
                  <a:lnTo>
                    <a:pt x="156509" y="6247"/>
                  </a:lnTo>
                  <a:lnTo>
                    <a:pt x="156509" y="311"/>
                  </a:lnTo>
                  <a:close/>
                  <a:moveTo>
                    <a:pt x="168692" y="311"/>
                  </a:moveTo>
                  <a:lnTo>
                    <a:pt x="168692" y="6247"/>
                  </a:lnTo>
                  <a:lnTo>
                    <a:pt x="162756" y="6247"/>
                  </a:lnTo>
                  <a:lnTo>
                    <a:pt x="162756" y="311"/>
                  </a:lnTo>
                  <a:close/>
                  <a:moveTo>
                    <a:pt x="174939" y="311"/>
                  </a:moveTo>
                  <a:lnTo>
                    <a:pt x="174939" y="6247"/>
                  </a:lnTo>
                  <a:lnTo>
                    <a:pt x="169005" y="6247"/>
                  </a:lnTo>
                  <a:lnTo>
                    <a:pt x="169005" y="311"/>
                  </a:lnTo>
                  <a:close/>
                  <a:moveTo>
                    <a:pt x="181186" y="311"/>
                  </a:moveTo>
                  <a:lnTo>
                    <a:pt x="181186" y="6247"/>
                  </a:lnTo>
                  <a:lnTo>
                    <a:pt x="175252" y="6247"/>
                  </a:lnTo>
                  <a:lnTo>
                    <a:pt x="175252" y="311"/>
                  </a:lnTo>
                  <a:close/>
                  <a:moveTo>
                    <a:pt x="187435" y="311"/>
                  </a:moveTo>
                  <a:lnTo>
                    <a:pt x="187435" y="6247"/>
                  </a:lnTo>
                  <a:lnTo>
                    <a:pt x="181499" y="6247"/>
                  </a:lnTo>
                  <a:lnTo>
                    <a:pt x="181499" y="311"/>
                  </a:lnTo>
                  <a:close/>
                  <a:moveTo>
                    <a:pt x="193684" y="311"/>
                  </a:moveTo>
                  <a:lnTo>
                    <a:pt x="193684" y="6247"/>
                  </a:lnTo>
                  <a:lnTo>
                    <a:pt x="187749" y="6247"/>
                  </a:lnTo>
                  <a:lnTo>
                    <a:pt x="187749" y="311"/>
                  </a:lnTo>
                  <a:close/>
                  <a:moveTo>
                    <a:pt x="199931" y="311"/>
                  </a:moveTo>
                  <a:lnTo>
                    <a:pt x="199931" y="6247"/>
                  </a:lnTo>
                  <a:lnTo>
                    <a:pt x="193996" y="6247"/>
                  </a:lnTo>
                  <a:lnTo>
                    <a:pt x="193996" y="311"/>
                  </a:lnTo>
                  <a:close/>
                  <a:moveTo>
                    <a:pt x="206180" y="311"/>
                  </a:moveTo>
                  <a:lnTo>
                    <a:pt x="206180" y="6247"/>
                  </a:lnTo>
                  <a:lnTo>
                    <a:pt x="200244" y="6247"/>
                  </a:lnTo>
                  <a:lnTo>
                    <a:pt x="200244" y="311"/>
                  </a:lnTo>
                  <a:close/>
                  <a:moveTo>
                    <a:pt x="212427" y="311"/>
                  </a:moveTo>
                  <a:lnTo>
                    <a:pt x="212427" y="6247"/>
                  </a:lnTo>
                  <a:lnTo>
                    <a:pt x="206491" y="6247"/>
                  </a:lnTo>
                  <a:lnTo>
                    <a:pt x="206491" y="311"/>
                  </a:lnTo>
                  <a:close/>
                  <a:moveTo>
                    <a:pt x="218674" y="311"/>
                  </a:moveTo>
                  <a:lnTo>
                    <a:pt x="218674" y="6247"/>
                  </a:lnTo>
                  <a:lnTo>
                    <a:pt x="212739" y="6247"/>
                  </a:lnTo>
                  <a:lnTo>
                    <a:pt x="212739" y="311"/>
                  </a:lnTo>
                  <a:close/>
                  <a:moveTo>
                    <a:pt x="224921" y="311"/>
                  </a:moveTo>
                  <a:lnTo>
                    <a:pt x="224921" y="6247"/>
                  </a:lnTo>
                  <a:lnTo>
                    <a:pt x="218987" y="6247"/>
                  </a:lnTo>
                  <a:lnTo>
                    <a:pt x="218987" y="311"/>
                  </a:lnTo>
                  <a:close/>
                  <a:moveTo>
                    <a:pt x="231170" y="311"/>
                  </a:moveTo>
                  <a:lnTo>
                    <a:pt x="231170" y="6247"/>
                  </a:lnTo>
                  <a:lnTo>
                    <a:pt x="225234" y="6247"/>
                  </a:lnTo>
                  <a:lnTo>
                    <a:pt x="225234" y="311"/>
                  </a:lnTo>
                  <a:close/>
                  <a:moveTo>
                    <a:pt x="237417" y="311"/>
                  </a:moveTo>
                  <a:lnTo>
                    <a:pt x="237417" y="6247"/>
                  </a:lnTo>
                  <a:lnTo>
                    <a:pt x="231481" y="6247"/>
                  </a:lnTo>
                  <a:lnTo>
                    <a:pt x="231481" y="311"/>
                  </a:lnTo>
                  <a:close/>
                  <a:moveTo>
                    <a:pt x="243664" y="311"/>
                  </a:moveTo>
                  <a:lnTo>
                    <a:pt x="243664" y="6247"/>
                  </a:lnTo>
                  <a:lnTo>
                    <a:pt x="237729" y="6247"/>
                  </a:lnTo>
                  <a:lnTo>
                    <a:pt x="237729" y="311"/>
                  </a:lnTo>
                  <a:close/>
                  <a:moveTo>
                    <a:pt x="249914" y="311"/>
                  </a:moveTo>
                  <a:lnTo>
                    <a:pt x="249914" y="6247"/>
                  </a:lnTo>
                  <a:lnTo>
                    <a:pt x="243978" y="6247"/>
                  </a:lnTo>
                  <a:lnTo>
                    <a:pt x="243978" y="311"/>
                  </a:lnTo>
                  <a:close/>
                  <a:moveTo>
                    <a:pt x="256161" y="311"/>
                  </a:moveTo>
                  <a:lnTo>
                    <a:pt x="256161" y="6247"/>
                  </a:lnTo>
                  <a:lnTo>
                    <a:pt x="250225" y="6247"/>
                  </a:lnTo>
                  <a:lnTo>
                    <a:pt x="250225" y="311"/>
                  </a:lnTo>
                  <a:close/>
                  <a:moveTo>
                    <a:pt x="262409" y="311"/>
                  </a:moveTo>
                  <a:lnTo>
                    <a:pt x="262409" y="6247"/>
                  </a:lnTo>
                  <a:lnTo>
                    <a:pt x="256474" y="6247"/>
                  </a:lnTo>
                  <a:lnTo>
                    <a:pt x="256474" y="311"/>
                  </a:lnTo>
                  <a:close/>
                  <a:moveTo>
                    <a:pt x="268656" y="311"/>
                  </a:moveTo>
                  <a:lnTo>
                    <a:pt x="268656" y="6247"/>
                  </a:lnTo>
                  <a:lnTo>
                    <a:pt x="262721" y="6247"/>
                  </a:lnTo>
                  <a:lnTo>
                    <a:pt x="262721" y="311"/>
                  </a:lnTo>
                  <a:close/>
                  <a:moveTo>
                    <a:pt x="274904" y="311"/>
                  </a:moveTo>
                  <a:lnTo>
                    <a:pt x="274904" y="6247"/>
                  </a:lnTo>
                  <a:lnTo>
                    <a:pt x="268968" y="6247"/>
                  </a:lnTo>
                  <a:lnTo>
                    <a:pt x="268968" y="311"/>
                  </a:lnTo>
                  <a:close/>
                  <a:moveTo>
                    <a:pt x="6251" y="6560"/>
                  </a:moveTo>
                  <a:lnTo>
                    <a:pt x="6251" y="12494"/>
                  </a:lnTo>
                  <a:lnTo>
                    <a:pt x="315" y="12494"/>
                  </a:lnTo>
                  <a:lnTo>
                    <a:pt x="315" y="6560"/>
                  </a:lnTo>
                  <a:close/>
                  <a:moveTo>
                    <a:pt x="12498" y="6560"/>
                  </a:moveTo>
                  <a:lnTo>
                    <a:pt x="12498" y="12494"/>
                  </a:lnTo>
                  <a:lnTo>
                    <a:pt x="6562" y="12494"/>
                  </a:lnTo>
                  <a:lnTo>
                    <a:pt x="6562" y="6560"/>
                  </a:lnTo>
                  <a:close/>
                  <a:moveTo>
                    <a:pt x="18745" y="6560"/>
                  </a:moveTo>
                  <a:lnTo>
                    <a:pt x="18745" y="12494"/>
                  </a:lnTo>
                  <a:lnTo>
                    <a:pt x="12810" y="12494"/>
                  </a:lnTo>
                  <a:lnTo>
                    <a:pt x="12810" y="6560"/>
                  </a:lnTo>
                  <a:close/>
                  <a:moveTo>
                    <a:pt x="24992" y="6560"/>
                  </a:moveTo>
                  <a:lnTo>
                    <a:pt x="24992" y="12494"/>
                  </a:lnTo>
                  <a:lnTo>
                    <a:pt x="19058" y="12494"/>
                  </a:lnTo>
                  <a:lnTo>
                    <a:pt x="19058" y="6560"/>
                  </a:lnTo>
                  <a:close/>
                  <a:moveTo>
                    <a:pt x="31241" y="6560"/>
                  </a:moveTo>
                  <a:lnTo>
                    <a:pt x="31241" y="12494"/>
                  </a:lnTo>
                  <a:lnTo>
                    <a:pt x="25305" y="12494"/>
                  </a:lnTo>
                  <a:lnTo>
                    <a:pt x="25305" y="6560"/>
                  </a:lnTo>
                  <a:close/>
                  <a:moveTo>
                    <a:pt x="37489" y="6560"/>
                  </a:moveTo>
                  <a:lnTo>
                    <a:pt x="37489" y="12494"/>
                  </a:lnTo>
                  <a:lnTo>
                    <a:pt x="31553" y="12494"/>
                  </a:lnTo>
                  <a:lnTo>
                    <a:pt x="31553" y="6560"/>
                  </a:lnTo>
                  <a:close/>
                  <a:moveTo>
                    <a:pt x="43737" y="6560"/>
                  </a:moveTo>
                  <a:lnTo>
                    <a:pt x="43737" y="12494"/>
                  </a:lnTo>
                  <a:lnTo>
                    <a:pt x="37802" y="12494"/>
                  </a:lnTo>
                  <a:lnTo>
                    <a:pt x="37802" y="6560"/>
                  </a:lnTo>
                  <a:close/>
                  <a:moveTo>
                    <a:pt x="49985" y="6560"/>
                  </a:moveTo>
                  <a:lnTo>
                    <a:pt x="49985" y="12494"/>
                  </a:lnTo>
                  <a:lnTo>
                    <a:pt x="44049" y="12494"/>
                  </a:lnTo>
                  <a:lnTo>
                    <a:pt x="44049" y="6560"/>
                  </a:lnTo>
                  <a:close/>
                  <a:moveTo>
                    <a:pt x="56232" y="6560"/>
                  </a:moveTo>
                  <a:lnTo>
                    <a:pt x="56232" y="12494"/>
                  </a:lnTo>
                  <a:lnTo>
                    <a:pt x="50296" y="12494"/>
                  </a:lnTo>
                  <a:lnTo>
                    <a:pt x="50296" y="6560"/>
                  </a:lnTo>
                  <a:close/>
                  <a:moveTo>
                    <a:pt x="62480" y="6560"/>
                  </a:moveTo>
                  <a:lnTo>
                    <a:pt x="62480" y="12494"/>
                  </a:lnTo>
                  <a:lnTo>
                    <a:pt x="56545" y="12494"/>
                  </a:lnTo>
                  <a:lnTo>
                    <a:pt x="56545" y="6560"/>
                  </a:lnTo>
                  <a:close/>
                  <a:moveTo>
                    <a:pt x="68727" y="6560"/>
                  </a:moveTo>
                  <a:lnTo>
                    <a:pt x="68727" y="12494"/>
                  </a:lnTo>
                  <a:lnTo>
                    <a:pt x="62792" y="12494"/>
                  </a:lnTo>
                  <a:lnTo>
                    <a:pt x="62792" y="6560"/>
                  </a:lnTo>
                  <a:close/>
                  <a:moveTo>
                    <a:pt x="74975" y="6560"/>
                  </a:moveTo>
                  <a:lnTo>
                    <a:pt x="74975" y="12494"/>
                  </a:lnTo>
                  <a:lnTo>
                    <a:pt x="69039" y="12494"/>
                  </a:lnTo>
                  <a:lnTo>
                    <a:pt x="69039" y="6560"/>
                  </a:lnTo>
                  <a:close/>
                  <a:moveTo>
                    <a:pt x="81223" y="6560"/>
                  </a:moveTo>
                  <a:lnTo>
                    <a:pt x="81223" y="12494"/>
                  </a:lnTo>
                  <a:lnTo>
                    <a:pt x="75286" y="12494"/>
                  </a:lnTo>
                  <a:lnTo>
                    <a:pt x="75286" y="6560"/>
                  </a:lnTo>
                  <a:close/>
                  <a:moveTo>
                    <a:pt x="87470" y="6560"/>
                  </a:moveTo>
                  <a:lnTo>
                    <a:pt x="87470" y="12494"/>
                  </a:lnTo>
                  <a:lnTo>
                    <a:pt x="81535" y="12494"/>
                  </a:lnTo>
                  <a:lnTo>
                    <a:pt x="81535" y="6560"/>
                  </a:lnTo>
                  <a:close/>
                  <a:moveTo>
                    <a:pt x="93720" y="6560"/>
                  </a:moveTo>
                  <a:lnTo>
                    <a:pt x="93720" y="12494"/>
                  </a:lnTo>
                  <a:lnTo>
                    <a:pt x="87784" y="12494"/>
                  </a:lnTo>
                  <a:lnTo>
                    <a:pt x="87784" y="6560"/>
                  </a:lnTo>
                  <a:close/>
                  <a:moveTo>
                    <a:pt x="99967" y="6560"/>
                  </a:moveTo>
                  <a:lnTo>
                    <a:pt x="99967" y="12494"/>
                  </a:lnTo>
                  <a:lnTo>
                    <a:pt x="94031" y="12494"/>
                  </a:lnTo>
                  <a:lnTo>
                    <a:pt x="94031" y="6560"/>
                  </a:lnTo>
                  <a:close/>
                  <a:moveTo>
                    <a:pt x="106214" y="6560"/>
                  </a:moveTo>
                  <a:lnTo>
                    <a:pt x="106214" y="12494"/>
                  </a:lnTo>
                  <a:lnTo>
                    <a:pt x="100280" y="12494"/>
                  </a:lnTo>
                  <a:lnTo>
                    <a:pt x="100280" y="6560"/>
                  </a:lnTo>
                  <a:close/>
                  <a:moveTo>
                    <a:pt x="112461" y="6560"/>
                  </a:moveTo>
                  <a:lnTo>
                    <a:pt x="112461" y="12494"/>
                  </a:lnTo>
                  <a:lnTo>
                    <a:pt x="106527" y="12494"/>
                  </a:lnTo>
                  <a:lnTo>
                    <a:pt x="106527" y="6560"/>
                  </a:lnTo>
                  <a:close/>
                  <a:moveTo>
                    <a:pt x="118710" y="6560"/>
                  </a:moveTo>
                  <a:lnTo>
                    <a:pt x="118710" y="12494"/>
                  </a:lnTo>
                  <a:lnTo>
                    <a:pt x="112774" y="12494"/>
                  </a:lnTo>
                  <a:lnTo>
                    <a:pt x="112774" y="6560"/>
                  </a:lnTo>
                  <a:close/>
                  <a:moveTo>
                    <a:pt x="124957" y="6560"/>
                  </a:moveTo>
                  <a:lnTo>
                    <a:pt x="124957" y="12494"/>
                  </a:lnTo>
                  <a:lnTo>
                    <a:pt x="119021" y="12494"/>
                  </a:lnTo>
                  <a:lnTo>
                    <a:pt x="119021" y="6560"/>
                  </a:lnTo>
                  <a:close/>
                  <a:moveTo>
                    <a:pt x="131204" y="6560"/>
                  </a:moveTo>
                  <a:lnTo>
                    <a:pt x="131204" y="12494"/>
                  </a:lnTo>
                  <a:lnTo>
                    <a:pt x="125270" y="12494"/>
                  </a:lnTo>
                  <a:lnTo>
                    <a:pt x="125270" y="6560"/>
                  </a:lnTo>
                  <a:close/>
                  <a:moveTo>
                    <a:pt x="137451" y="6560"/>
                  </a:moveTo>
                  <a:lnTo>
                    <a:pt x="137451" y="12494"/>
                  </a:lnTo>
                  <a:lnTo>
                    <a:pt x="131517" y="12494"/>
                  </a:lnTo>
                  <a:lnTo>
                    <a:pt x="131517" y="6560"/>
                  </a:lnTo>
                  <a:close/>
                  <a:moveTo>
                    <a:pt x="143702" y="6560"/>
                  </a:moveTo>
                  <a:lnTo>
                    <a:pt x="143702" y="12494"/>
                  </a:lnTo>
                  <a:lnTo>
                    <a:pt x="137766" y="12494"/>
                  </a:lnTo>
                  <a:lnTo>
                    <a:pt x="137766" y="6560"/>
                  </a:lnTo>
                  <a:close/>
                  <a:moveTo>
                    <a:pt x="149949" y="6560"/>
                  </a:moveTo>
                  <a:lnTo>
                    <a:pt x="149949" y="12494"/>
                  </a:lnTo>
                  <a:lnTo>
                    <a:pt x="144015" y="12494"/>
                  </a:lnTo>
                  <a:lnTo>
                    <a:pt x="144015" y="6560"/>
                  </a:lnTo>
                  <a:close/>
                  <a:moveTo>
                    <a:pt x="156196" y="6560"/>
                  </a:moveTo>
                  <a:lnTo>
                    <a:pt x="156196" y="12494"/>
                  </a:lnTo>
                  <a:lnTo>
                    <a:pt x="150262" y="12494"/>
                  </a:lnTo>
                  <a:lnTo>
                    <a:pt x="150262" y="6560"/>
                  </a:lnTo>
                  <a:close/>
                  <a:moveTo>
                    <a:pt x="162445" y="6560"/>
                  </a:moveTo>
                  <a:lnTo>
                    <a:pt x="162445" y="12494"/>
                  </a:lnTo>
                  <a:lnTo>
                    <a:pt x="156509" y="12494"/>
                  </a:lnTo>
                  <a:lnTo>
                    <a:pt x="156509" y="6560"/>
                  </a:lnTo>
                  <a:close/>
                  <a:moveTo>
                    <a:pt x="168692" y="6560"/>
                  </a:moveTo>
                  <a:lnTo>
                    <a:pt x="168692" y="12494"/>
                  </a:lnTo>
                  <a:lnTo>
                    <a:pt x="162756" y="12494"/>
                  </a:lnTo>
                  <a:lnTo>
                    <a:pt x="162756" y="6560"/>
                  </a:lnTo>
                  <a:close/>
                  <a:moveTo>
                    <a:pt x="174939" y="6560"/>
                  </a:moveTo>
                  <a:lnTo>
                    <a:pt x="174939" y="12494"/>
                  </a:lnTo>
                  <a:lnTo>
                    <a:pt x="169005" y="12494"/>
                  </a:lnTo>
                  <a:lnTo>
                    <a:pt x="169005" y="6560"/>
                  </a:lnTo>
                  <a:close/>
                  <a:moveTo>
                    <a:pt x="181186" y="6560"/>
                  </a:moveTo>
                  <a:lnTo>
                    <a:pt x="181186" y="12494"/>
                  </a:lnTo>
                  <a:lnTo>
                    <a:pt x="175252" y="12494"/>
                  </a:lnTo>
                  <a:lnTo>
                    <a:pt x="175252" y="6560"/>
                  </a:lnTo>
                  <a:close/>
                  <a:moveTo>
                    <a:pt x="187435" y="6560"/>
                  </a:moveTo>
                  <a:lnTo>
                    <a:pt x="187435" y="12494"/>
                  </a:lnTo>
                  <a:lnTo>
                    <a:pt x="181499" y="12494"/>
                  </a:lnTo>
                  <a:lnTo>
                    <a:pt x="181499" y="6560"/>
                  </a:lnTo>
                  <a:close/>
                  <a:moveTo>
                    <a:pt x="193684" y="6560"/>
                  </a:moveTo>
                  <a:lnTo>
                    <a:pt x="193684" y="12494"/>
                  </a:lnTo>
                  <a:lnTo>
                    <a:pt x="187749" y="12494"/>
                  </a:lnTo>
                  <a:lnTo>
                    <a:pt x="187749" y="6560"/>
                  </a:lnTo>
                  <a:close/>
                  <a:moveTo>
                    <a:pt x="199931" y="6560"/>
                  </a:moveTo>
                  <a:lnTo>
                    <a:pt x="199931" y="12494"/>
                  </a:lnTo>
                  <a:lnTo>
                    <a:pt x="193996" y="12494"/>
                  </a:lnTo>
                  <a:lnTo>
                    <a:pt x="193996" y="6560"/>
                  </a:lnTo>
                  <a:close/>
                  <a:moveTo>
                    <a:pt x="206180" y="6560"/>
                  </a:moveTo>
                  <a:lnTo>
                    <a:pt x="206180" y="12494"/>
                  </a:lnTo>
                  <a:lnTo>
                    <a:pt x="200244" y="12494"/>
                  </a:lnTo>
                  <a:lnTo>
                    <a:pt x="200244" y="6560"/>
                  </a:lnTo>
                  <a:close/>
                  <a:moveTo>
                    <a:pt x="212427" y="6560"/>
                  </a:moveTo>
                  <a:lnTo>
                    <a:pt x="212427" y="12494"/>
                  </a:lnTo>
                  <a:lnTo>
                    <a:pt x="206491" y="12494"/>
                  </a:lnTo>
                  <a:lnTo>
                    <a:pt x="206491" y="6560"/>
                  </a:lnTo>
                  <a:close/>
                  <a:moveTo>
                    <a:pt x="218674" y="6560"/>
                  </a:moveTo>
                  <a:lnTo>
                    <a:pt x="218674" y="12494"/>
                  </a:lnTo>
                  <a:lnTo>
                    <a:pt x="212739" y="12494"/>
                  </a:lnTo>
                  <a:lnTo>
                    <a:pt x="212739" y="6560"/>
                  </a:lnTo>
                  <a:close/>
                  <a:moveTo>
                    <a:pt x="224921" y="6560"/>
                  </a:moveTo>
                  <a:lnTo>
                    <a:pt x="224921" y="12494"/>
                  </a:lnTo>
                  <a:lnTo>
                    <a:pt x="218987" y="12494"/>
                  </a:lnTo>
                  <a:lnTo>
                    <a:pt x="218987" y="6560"/>
                  </a:lnTo>
                  <a:close/>
                  <a:moveTo>
                    <a:pt x="231170" y="6560"/>
                  </a:moveTo>
                  <a:lnTo>
                    <a:pt x="231170" y="12494"/>
                  </a:lnTo>
                  <a:lnTo>
                    <a:pt x="225234" y="12494"/>
                  </a:lnTo>
                  <a:lnTo>
                    <a:pt x="225234" y="6560"/>
                  </a:lnTo>
                  <a:close/>
                  <a:moveTo>
                    <a:pt x="237417" y="6560"/>
                  </a:moveTo>
                  <a:lnTo>
                    <a:pt x="237417" y="12494"/>
                  </a:lnTo>
                  <a:lnTo>
                    <a:pt x="231481" y="12494"/>
                  </a:lnTo>
                  <a:lnTo>
                    <a:pt x="231481" y="6560"/>
                  </a:lnTo>
                  <a:close/>
                  <a:moveTo>
                    <a:pt x="243664" y="6560"/>
                  </a:moveTo>
                  <a:lnTo>
                    <a:pt x="243664" y="12494"/>
                  </a:lnTo>
                  <a:lnTo>
                    <a:pt x="237729" y="12494"/>
                  </a:lnTo>
                  <a:lnTo>
                    <a:pt x="237729" y="6560"/>
                  </a:lnTo>
                  <a:close/>
                  <a:moveTo>
                    <a:pt x="249914" y="6560"/>
                  </a:moveTo>
                  <a:lnTo>
                    <a:pt x="249914" y="12494"/>
                  </a:lnTo>
                  <a:lnTo>
                    <a:pt x="243978" y="12494"/>
                  </a:lnTo>
                  <a:lnTo>
                    <a:pt x="243978" y="6560"/>
                  </a:lnTo>
                  <a:close/>
                  <a:moveTo>
                    <a:pt x="256161" y="6560"/>
                  </a:moveTo>
                  <a:lnTo>
                    <a:pt x="256161" y="12494"/>
                  </a:lnTo>
                  <a:lnTo>
                    <a:pt x="250225" y="12494"/>
                  </a:lnTo>
                  <a:lnTo>
                    <a:pt x="250225" y="6560"/>
                  </a:lnTo>
                  <a:close/>
                  <a:moveTo>
                    <a:pt x="262409" y="6560"/>
                  </a:moveTo>
                  <a:lnTo>
                    <a:pt x="262409" y="12494"/>
                  </a:lnTo>
                  <a:lnTo>
                    <a:pt x="256474" y="12494"/>
                  </a:lnTo>
                  <a:lnTo>
                    <a:pt x="256474" y="6560"/>
                  </a:lnTo>
                  <a:close/>
                  <a:moveTo>
                    <a:pt x="268656" y="6560"/>
                  </a:moveTo>
                  <a:lnTo>
                    <a:pt x="268656" y="12494"/>
                  </a:lnTo>
                  <a:lnTo>
                    <a:pt x="262721" y="12494"/>
                  </a:lnTo>
                  <a:lnTo>
                    <a:pt x="262721" y="6560"/>
                  </a:lnTo>
                  <a:close/>
                  <a:moveTo>
                    <a:pt x="274904" y="6560"/>
                  </a:moveTo>
                  <a:lnTo>
                    <a:pt x="274904" y="12494"/>
                  </a:lnTo>
                  <a:lnTo>
                    <a:pt x="268968" y="12494"/>
                  </a:lnTo>
                  <a:lnTo>
                    <a:pt x="268968" y="6560"/>
                  </a:lnTo>
                  <a:close/>
                  <a:moveTo>
                    <a:pt x="6251" y="12807"/>
                  </a:moveTo>
                  <a:lnTo>
                    <a:pt x="6251" y="18742"/>
                  </a:lnTo>
                  <a:lnTo>
                    <a:pt x="315" y="18742"/>
                  </a:lnTo>
                  <a:lnTo>
                    <a:pt x="315" y="12807"/>
                  </a:lnTo>
                  <a:close/>
                  <a:moveTo>
                    <a:pt x="12498" y="12807"/>
                  </a:moveTo>
                  <a:lnTo>
                    <a:pt x="12498" y="18742"/>
                  </a:lnTo>
                  <a:lnTo>
                    <a:pt x="6562" y="18742"/>
                  </a:lnTo>
                  <a:lnTo>
                    <a:pt x="6562" y="12807"/>
                  </a:lnTo>
                  <a:close/>
                  <a:moveTo>
                    <a:pt x="18745" y="12807"/>
                  </a:moveTo>
                  <a:lnTo>
                    <a:pt x="18745" y="18742"/>
                  </a:lnTo>
                  <a:lnTo>
                    <a:pt x="12810" y="18742"/>
                  </a:lnTo>
                  <a:lnTo>
                    <a:pt x="12810" y="12807"/>
                  </a:lnTo>
                  <a:close/>
                  <a:moveTo>
                    <a:pt x="24992" y="12807"/>
                  </a:moveTo>
                  <a:lnTo>
                    <a:pt x="24992" y="18742"/>
                  </a:lnTo>
                  <a:lnTo>
                    <a:pt x="19058" y="18742"/>
                  </a:lnTo>
                  <a:lnTo>
                    <a:pt x="19058" y="12807"/>
                  </a:lnTo>
                  <a:close/>
                  <a:moveTo>
                    <a:pt x="31241" y="12807"/>
                  </a:moveTo>
                  <a:lnTo>
                    <a:pt x="31241" y="18742"/>
                  </a:lnTo>
                  <a:lnTo>
                    <a:pt x="25305" y="18742"/>
                  </a:lnTo>
                  <a:lnTo>
                    <a:pt x="25305" y="12807"/>
                  </a:lnTo>
                  <a:close/>
                  <a:moveTo>
                    <a:pt x="37489" y="12807"/>
                  </a:moveTo>
                  <a:lnTo>
                    <a:pt x="37489" y="18742"/>
                  </a:lnTo>
                  <a:lnTo>
                    <a:pt x="31553" y="18742"/>
                  </a:lnTo>
                  <a:lnTo>
                    <a:pt x="31553" y="12807"/>
                  </a:lnTo>
                  <a:close/>
                  <a:moveTo>
                    <a:pt x="43737" y="12807"/>
                  </a:moveTo>
                  <a:lnTo>
                    <a:pt x="43737" y="18742"/>
                  </a:lnTo>
                  <a:lnTo>
                    <a:pt x="37802" y="18742"/>
                  </a:lnTo>
                  <a:lnTo>
                    <a:pt x="37802" y="12807"/>
                  </a:lnTo>
                  <a:close/>
                  <a:moveTo>
                    <a:pt x="49985" y="12807"/>
                  </a:moveTo>
                  <a:lnTo>
                    <a:pt x="49985" y="18742"/>
                  </a:lnTo>
                  <a:lnTo>
                    <a:pt x="44049" y="18742"/>
                  </a:lnTo>
                  <a:lnTo>
                    <a:pt x="44049" y="12807"/>
                  </a:lnTo>
                  <a:close/>
                  <a:moveTo>
                    <a:pt x="56232" y="12807"/>
                  </a:moveTo>
                  <a:lnTo>
                    <a:pt x="56232" y="18742"/>
                  </a:lnTo>
                  <a:lnTo>
                    <a:pt x="50296" y="18742"/>
                  </a:lnTo>
                  <a:lnTo>
                    <a:pt x="50296" y="12807"/>
                  </a:lnTo>
                  <a:close/>
                  <a:moveTo>
                    <a:pt x="62480" y="12807"/>
                  </a:moveTo>
                  <a:lnTo>
                    <a:pt x="62480" y="18742"/>
                  </a:lnTo>
                  <a:lnTo>
                    <a:pt x="56545" y="18742"/>
                  </a:lnTo>
                  <a:lnTo>
                    <a:pt x="56545" y="12807"/>
                  </a:lnTo>
                  <a:close/>
                  <a:moveTo>
                    <a:pt x="68727" y="12807"/>
                  </a:moveTo>
                  <a:lnTo>
                    <a:pt x="68727" y="18742"/>
                  </a:lnTo>
                  <a:lnTo>
                    <a:pt x="62792" y="18742"/>
                  </a:lnTo>
                  <a:lnTo>
                    <a:pt x="62792" y="12807"/>
                  </a:lnTo>
                  <a:close/>
                  <a:moveTo>
                    <a:pt x="74975" y="12807"/>
                  </a:moveTo>
                  <a:lnTo>
                    <a:pt x="74975" y="18742"/>
                  </a:lnTo>
                  <a:lnTo>
                    <a:pt x="69039" y="18742"/>
                  </a:lnTo>
                  <a:lnTo>
                    <a:pt x="69039" y="12807"/>
                  </a:lnTo>
                  <a:close/>
                  <a:moveTo>
                    <a:pt x="81223" y="12807"/>
                  </a:moveTo>
                  <a:lnTo>
                    <a:pt x="81223" y="18742"/>
                  </a:lnTo>
                  <a:lnTo>
                    <a:pt x="75286" y="18742"/>
                  </a:lnTo>
                  <a:lnTo>
                    <a:pt x="75286" y="12807"/>
                  </a:lnTo>
                  <a:close/>
                  <a:moveTo>
                    <a:pt x="87470" y="12807"/>
                  </a:moveTo>
                  <a:lnTo>
                    <a:pt x="87470" y="18742"/>
                  </a:lnTo>
                  <a:lnTo>
                    <a:pt x="81535" y="18742"/>
                  </a:lnTo>
                  <a:lnTo>
                    <a:pt x="81535" y="12807"/>
                  </a:lnTo>
                  <a:close/>
                  <a:moveTo>
                    <a:pt x="93720" y="12807"/>
                  </a:moveTo>
                  <a:lnTo>
                    <a:pt x="93720" y="18742"/>
                  </a:lnTo>
                  <a:lnTo>
                    <a:pt x="87784" y="18742"/>
                  </a:lnTo>
                  <a:lnTo>
                    <a:pt x="87784" y="12807"/>
                  </a:lnTo>
                  <a:close/>
                  <a:moveTo>
                    <a:pt x="99967" y="12807"/>
                  </a:moveTo>
                  <a:lnTo>
                    <a:pt x="99967" y="18742"/>
                  </a:lnTo>
                  <a:lnTo>
                    <a:pt x="94031" y="18742"/>
                  </a:lnTo>
                  <a:lnTo>
                    <a:pt x="94031" y="12807"/>
                  </a:lnTo>
                  <a:close/>
                  <a:moveTo>
                    <a:pt x="106214" y="12807"/>
                  </a:moveTo>
                  <a:lnTo>
                    <a:pt x="106214" y="18742"/>
                  </a:lnTo>
                  <a:lnTo>
                    <a:pt x="100280" y="18742"/>
                  </a:lnTo>
                  <a:lnTo>
                    <a:pt x="100280" y="12807"/>
                  </a:lnTo>
                  <a:close/>
                  <a:moveTo>
                    <a:pt x="112461" y="12807"/>
                  </a:moveTo>
                  <a:lnTo>
                    <a:pt x="112461" y="18742"/>
                  </a:lnTo>
                  <a:lnTo>
                    <a:pt x="106527" y="18742"/>
                  </a:lnTo>
                  <a:lnTo>
                    <a:pt x="106527" y="12807"/>
                  </a:lnTo>
                  <a:close/>
                  <a:moveTo>
                    <a:pt x="118710" y="12807"/>
                  </a:moveTo>
                  <a:lnTo>
                    <a:pt x="118710" y="18742"/>
                  </a:lnTo>
                  <a:lnTo>
                    <a:pt x="112774" y="18742"/>
                  </a:lnTo>
                  <a:lnTo>
                    <a:pt x="112774" y="12807"/>
                  </a:lnTo>
                  <a:close/>
                  <a:moveTo>
                    <a:pt x="124957" y="12807"/>
                  </a:moveTo>
                  <a:lnTo>
                    <a:pt x="124957" y="18742"/>
                  </a:lnTo>
                  <a:lnTo>
                    <a:pt x="119021" y="18742"/>
                  </a:lnTo>
                  <a:lnTo>
                    <a:pt x="119021" y="12807"/>
                  </a:lnTo>
                  <a:close/>
                  <a:moveTo>
                    <a:pt x="131204" y="12807"/>
                  </a:moveTo>
                  <a:lnTo>
                    <a:pt x="131204" y="18742"/>
                  </a:lnTo>
                  <a:lnTo>
                    <a:pt x="125270" y="18742"/>
                  </a:lnTo>
                  <a:lnTo>
                    <a:pt x="125270" y="12807"/>
                  </a:lnTo>
                  <a:close/>
                  <a:moveTo>
                    <a:pt x="137451" y="12807"/>
                  </a:moveTo>
                  <a:lnTo>
                    <a:pt x="137451" y="18742"/>
                  </a:lnTo>
                  <a:lnTo>
                    <a:pt x="131517" y="18742"/>
                  </a:lnTo>
                  <a:lnTo>
                    <a:pt x="131517" y="12807"/>
                  </a:lnTo>
                  <a:close/>
                  <a:moveTo>
                    <a:pt x="143702" y="12807"/>
                  </a:moveTo>
                  <a:lnTo>
                    <a:pt x="143702" y="18742"/>
                  </a:lnTo>
                  <a:lnTo>
                    <a:pt x="137766" y="18742"/>
                  </a:lnTo>
                  <a:lnTo>
                    <a:pt x="137766" y="12807"/>
                  </a:lnTo>
                  <a:close/>
                  <a:moveTo>
                    <a:pt x="149949" y="12807"/>
                  </a:moveTo>
                  <a:lnTo>
                    <a:pt x="149949" y="18742"/>
                  </a:lnTo>
                  <a:lnTo>
                    <a:pt x="144015" y="18742"/>
                  </a:lnTo>
                  <a:lnTo>
                    <a:pt x="144015" y="12807"/>
                  </a:lnTo>
                  <a:close/>
                  <a:moveTo>
                    <a:pt x="156196" y="12807"/>
                  </a:moveTo>
                  <a:lnTo>
                    <a:pt x="156196" y="18742"/>
                  </a:lnTo>
                  <a:lnTo>
                    <a:pt x="150262" y="18742"/>
                  </a:lnTo>
                  <a:lnTo>
                    <a:pt x="150262" y="12807"/>
                  </a:lnTo>
                  <a:close/>
                  <a:moveTo>
                    <a:pt x="162445" y="12807"/>
                  </a:moveTo>
                  <a:lnTo>
                    <a:pt x="162445" y="18742"/>
                  </a:lnTo>
                  <a:lnTo>
                    <a:pt x="156509" y="18742"/>
                  </a:lnTo>
                  <a:lnTo>
                    <a:pt x="156509" y="12807"/>
                  </a:lnTo>
                  <a:close/>
                  <a:moveTo>
                    <a:pt x="168692" y="12807"/>
                  </a:moveTo>
                  <a:lnTo>
                    <a:pt x="168692" y="18742"/>
                  </a:lnTo>
                  <a:lnTo>
                    <a:pt x="162756" y="18742"/>
                  </a:lnTo>
                  <a:lnTo>
                    <a:pt x="162756" y="12807"/>
                  </a:lnTo>
                  <a:close/>
                  <a:moveTo>
                    <a:pt x="174939" y="12807"/>
                  </a:moveTo>
                  <a:lnTo>
                    <a:pt x="174939" y="18742"/>
                  </a:lnTo>
                  <a:lnTo>
                    <a:pt x="169005" y="18742"/>
                  </a:lnTo>
                  <a:lnTo>
                    <a:pt x="169005" y="12807"/>
                  </a:lnTo>
                  <a:close/>
                  <a:moveTo>
                    <a:pt x="181186" y="12807"/>
                  </a:moveTo>
                  <a:lnTo>
                    <a:pt x="181186" y="18742"/>
                  </a:lnTo>
                  <a:lnTo>
                    <a:pt x="175252" y="18742"/>
                  </a:lnTo>
                  <a:lnTo>
                    <a:pt x="175252" y="12807"/>
                  </a:lnTo>
                  <a:close/>
                  <a:moveTo>
                    <a:pt x="187435" y="12807"/>
                  </a:moveTo>
                  <a:lnTo>
                    <a:pt x="187435" y="18742"/>
                  </a:lnTo>
                  <a:lnTo>
                    <a:pt x="181499" y="18742"/>
                  </a:lnTo>
                  <a:lnTo>
                    <a:pt x="181499" y="12807"/>
                  </a:lnTo>
                  <a:close/>
                  <a:moveTo>
                    <a:pt x="193684" y="12807"/>
                  </a:moveTo>
                  <a:lnTo>
                    <a:pt x="193684" y="18742"/>
                  </a:lnTo>
                  <a:lnTo>
                    <a:pt x="187749" y="18742"/>
                  </a:lnTo>
                  <a:lnTo>
                    <a:pt x="187749" y="12807"/>
                  </a:lnTo>
                  <a:close/>
                  <a:moveTo>
                    <a:pt x="199931" y="12807"/>
                  </a:moveTo>
                  <a:lnTo>
                    <a:pt x="199931" y="18742"/>
                  </a:lnTo>
                  <a:lnTo>
                    <a:pt x="193996" y="18742"/>
                  </a:lnTo>
                  <a:lnTo>
                    <a:pt x="193996" y="12807"/>
                  </a:lnTo>
                  <a:close/>
                  <a:moveTo>
                    <a:pt x="206180" y="12807"/>
                  </a:moveTo>
                  <a:lnTo>
                    <a:pt x="206180" y="18742"/>
                  </a:lnTo>
                  <a:lnTo>
                    <a:pt x="200244" y="18742"/>
                  </a:lnTo>
                  <a:lnTo>
                    <a:pt x="200244" y="12807"/>
                  </a:lnTo>
                  <a:close/>
                  <a:moveTo>
                    <a:pt x="212427" y="12807"/>
                  </a:moveTo>
                  <a:lnTo>
                    <a:pt x="212427" y="18742"/>
                  </a:lnTo>
                  <a:lnTo>
                    <a:pt x="206491" y="18742"/>
                  </a:lnTo>
                  <a:lnTo>
                    <a:pt x="206491" y="12807"/>
                  </a:lnTo>
                  <a:close/>
                  <a:moveTo>
                    <a:pt x="218674" y="12807"/>
                  </a:moveTo>
                  <a:lnTo>
                    <a:pt x="218674" y="18742"/>
                  </a:lnTo>
                  <a:lnTo>
                    <a:pt x="212739" y="18742"/>
                  </a:lnTo>
                  <a:lnTo>
                    <a:pt x="212739" y="12807"/>
                  </a:lnTo>
                  <a:close/>
                  <a:moveTo>
                    <a:pt x="224921" y="12807"/>
                  </a:moveTo>
                  <a:lnTo>
                    <a:pt x="224921" y="18742"/>
                  </a:lnTo>
                  <a:lnTo>
                    <a:pt x="218987" y="18742"/>
                  </a:lnTo>
                  <a:lnTo>
                    <a:pt x="218987" y="12807"/>
                  </a:lnTo>
                  <a:close/>
                  <a:moveTo>
                    <a:pt x="231170" y="12807"/>
                  </a:moveTo>
                  <a:lnTo>
                    <a:pt x="231170" y="18742"/>
                  </a:lnTo>
                  <a:lnTo>
                    <a:pt x="225234" y="18742"/>
                  </a:lnTo>
                  <a:lnTo>
                    <a:pt x="225234" y="12807"/>
                  </a:lnTo>
                  <a:close/>
                  <a:moveTo>
                    <a:pt x="237417" y="12807"/>
                  </a:moveTo>
                  <a:lnTo>
                    <a:pt x="237417" y="18742"/>
                  </a:lnTo>
                  <a:lnTo>
                    <a:pt x="231481" y="18742"/>
                  </a:lnTo>
                  <a:lnTo>
                    <a:pt x="231481" y="12807"/>
                  </a:lnTo>
                  <a:close/>
                  <a:moveTo>
                    <a:pt x="243664" y="12807"/>
                  </a:moveTo>
                  <a:lnTo>
                    <a:pt x="243664" y="18742"/>
                  </a:lnTo>
                  <a:lnTo>
                    <a:pt x="237729" y="18742"/>
                  </a:lnTo>
                  <a:lnTo>
                    <a:pt x="237729" y="12807"/>
                  </a:lnTo>
                  <a:close/>
                  <a:moveTo>
                    <a:pt x="249914" y="12807"/>
                  </a:moveTo>
                  <a:lnTo>
                    <a:pt x="249914" y="18742"/>
                  </a:lnTo>
                  <a:lnTo>
                    <a:pt x="243978" y="18742"/>
                  </a:lnTo>
                  <a:lnTo>
                    <a:pt x="243978" y="12807"/>
                  </a:lnTo>
                  <a:close/>
                  <a:moveTo>
                    <a:pt x="256161" y="12807"/>
                  </a:moveTo>
                  <a:lnTo>
                    <a:pt x="256161" y="18742"/>
                  </a:lnTo>
                  <a:lnTo>
                    <a:pt x="250225" y="18742"/>
                  </a:lnTo>
                  <a:lnTo>
                    <a:pt x="250225" y="12807"/>
                  </a:lnTo>
                  <a:close/>
                  <a:moveTo>
                    <a:pt x="262409" y="12807"/>
                  </a:moveTo>
                  <a:lnTo>
                    <a:pt x="262409" y="18742"/>
                  </a:lnTo>
                  <a:lnTo>
                    <a:pt x="256474" y="18742"/>
                  </a:lnTo>
                  <a:lnTo>
                    <a:pt x="256474" y="12807"/>
                  </a:lnTo>
                  <a:close/>
                  <a:moveTo>
                    <a:pt x="268656" y="12807"/>
                  </a:moveTo>
                  <a:lnTo>
                    <a:pt x="268656" y="18742"/>
                  </a:lnTo>
                  <a:lnTo>
                    <a:pt x="262721" y="18742"/>
                  </a:lnTo>
                  <a:lnTo>
                    <a:pt x="262721" y="12807"/>
                  </a:lnTo>
                  <a:close/>
                  <a:moveTo>
                    <a:pt x="274904" y="12807"/>
                  </a:moveTo>
                  <a:lnTo>
                    <a:pt x="274904" y="18742"/>
                  </a:lnTo>
                  <a:lnTo>
                    <a:pt x="268968" y="18742"/>
                  </a:lnTo>
                  <a:lnTo>
                    <a:pt x="268968" y="12807"/>
                  </a:lnTo>
                  <a:close/>
                  <a:moveTo>
                    <a:pt x="6251" y="19054"/>
                  </a:moveTo>
                  <a:lnTo>
                    <a:pt x="6251" y="24990"/>
                  </a:lnTo>
                  <a:lnTo>
                    <a:pt x="315" y="24990"/>
                  </a:lnTo>
                  <a:lnTo>
                    <a:pt x="315" y="19054"/>
                  </a:lnTo>
                  <a:close/>
                  <a:moveTo>
                    <a:pt x="12498" y="19054"/>
                  </a:moveTo>
                  <a:lnTo>
                    <a:pt x="12498" y="24990"/>
                  </a:lnTo>
                  <a:lnTo>
                    <a:pt x="6562" y="24990"/>
                  </a:lnTo>
                  <a:lnTo>
                    <a:pt x="6562" y="19054"/>
                  </a:lnTo>
                  <a:close/>
                  <a:moveTo>
                    <a:pt x="18745" y="19054"/>
                  </a:moveTo>
                  <a:lnTo>
                    <a:pt x="18745" y="24990"/>
                  </a:lnTo>
                  <a:lnTo>
                    <a:pt x="12810" y="24990"/>
                  </a:lnTo>
                  <a:lnTo>
                    <a:pt x="12810" y="19054"/>
                  </a:lnTo>
                  <a:close/>
                  <a:moveTo>
                    <a:pt x="24992" y="19054"/>
                  </a:moveTo>
                  <a:lnTo>
                    <a:pt x="24992" y="24990"/>
                  </a:lnTo>
                  <a:lnTo>
                    <a:pt x="19058" y="24990"/>
                  </a:lnTo>
                  <a:lnTo>
                    <a:pt x="19058" y="19054"/>
                  </a:lnTo>
                  <a:close/>
                  <a:moveTo>
                    <a:pt x="31241" y="19054"/>
                  </a:moveTo>
                  <a:lnTo>
                    <a:pt x="31241" y="24990"/>
                  </a:lnTo>
                  <a:lnTo>
                    <a:pt x="25305" y="24990"/>
                  </a:lnTo>
                  <a:lnTo>
                    <a:pt x="25305" y="19054"/>
                  </a:lnTo>
                  <a:close/>
                  <a:moveTo>
                    <a:pt x="37489" y="19054"/>
                  </a:moveTo>
                  <a:lnTo>
                    <a:pt x="37489" y="24990"/>
                  </a:lnTo>
                  <a:lnTo>
                    <a:pt x="31553" y="24990"/>
                  </a:lnTo>
                  <a:lnTo>
                    <a:pt x="31553" y="19054"/>
                  </a:lnTo>
                  <a:close/>
                  <a:moveTo>
                    <a:pt x="43737" y="19054"/>
                  </a:moveTo>
                  <a:lnTo>
                    <a:pt x="43737" y="24990"/>
                  </a:lnTo>
                  <a:lnTo>
                    <a:pt x="37802" y="24990"/>
                  </a:lnTo>
                  <a:lnTo>
                    <a:pt x="37802" y="19054"/>
                  </a:lnTo>
                  <a:close/>
                  <a:moveTo>
                    <a:pt x="49985" y="19054"/>
                  </a:moveTo>
                  <a:lnTo>
                    <a:pt x="49985" y="24990"/>
                  </a:lnTo>
                  <a:lnTo>
                    <a:pt x="44049" y="24990"/>
                  </a:lnTo>
                  <a:lnTo>
                    <a:pt x="44049" y="19054"/>
                  </a:lnTo>
                  <a:close/>
                  <a:moveTo>
                    <a:pt x="56232" y="19054"/>
                  </a:moveTo>
                  <a:lnTo>
                    <a:pt x="56232" y="24990"/>
                  </a:lnTo>
                  <a:lnTo>
                    <a:pt x="50296" y="24990"/>
                  </a:lnTo>
                  <a:lnTo>
                    <a:pt x="50296" y="19054"/>
                  </a:lnTo>
                  <a:close/>
                  <a:moveTo>
                    <a:pt x="62480" y="19054"/>
                  </a:moveTo>
                  <a:lnTo>
                    <a:pt x="62480" y="24990"/>
                  </a:lnTo>
                  <a:lnTo>
                    <a:pt x="56545" y="24990"/>
                  </a:lnTo>
                  <a:lnTo>
                    <a:pt x="56545" y="19054"/>
                  </a:lnTo>
                  <a:close/>
                  <a:moveTo>
                    <a:pt x="68727" y="19054"/>
                  </a:moveTo>
                  <a:lnTo>
                    <a:pt x="68727" y="24990"/>
                  </a:lnTo>
                  <a:lnTo>
                    <a:pt x="62792" y="24990"/>
                  </a:lnTo>
                  <a:lnTo>
                    <a:pt x="62792" y="19054"/>
                  </a:lnTo>
                  <a:close/>
                  <a:moveTo>
                    <a:pt x="74975" y="19054"/>
                  </a:moveTo>
                  <a:lnTo>
                    <a:pt x="74975" y="24990"/>
                  </a:lnTo>
                  <a:lnTo>
                    <a:pt x="69039" y="24990"/>
                  </a:lnTo>
                  <a:lnTo>
                    <a:pt x="69039" y="19054"/>
                  </a:lnTo>
                  <a:close/>
                  <a:moveTo>
                    <a:pt x="81223" y="19054"/>
                  </a:moveTo>
                  <a:lnTo>
                    <a:pt x="81223" y="24990"/>
                  </a:lnTo>
                  <a:lnTo>
                    <a:pt x="75286" y="24990"/>
                  </a:lnTo>
                  <a:lnTo>
                    <a:pt x="75286" y="19054"/>
                  </a:lnTo>
                  <a:close/>
                  <a:moveTo>
                    <a:pt x="87470" y="19054"/>
                  </a:moveTo>
                  <a:lnTo>
                    <a:pt x="87470" y="24990"/>
                  </a:lnTo>
                  <a:lnTo>
                    <a:pt x="81535" y="24990"/>
                  </a:lnTo>
                  <a:lnTo>
                    <a:pt x="81535" y="19054"/>
                  </a:lnTo>
                  <a:close/>
                  <a:moveTo>
                    <a:pt x="93720" y="19054"/>
                  </a:moveTo>
                  <a:lnTo>
                    <a:pt x="93720" y="24990"/>
                  </a:lnTo>
                  <a:lnTo>
                    <a:pt x="87784" y="24990"/>
                  </a:lnTo>
                  <a:lnTo>
                    <a:pt x="87784" y="19054"/>
                  </a:lnTo>
                  <a:close/>
                  <a:moveTo>
                    <a:pt x="99967" y="19054"/>
                  </a:moveTo>
                  <a:lnTo>
                    <a:pt x="99967" y="24990"/>
                  </a:lnTo>
                  <a:lnTo>
                    <a:pt x="94031" y="24990"/>
                  </a:lnTo>
                  <a:lnTo>
                    <a:pt x="94031" y="19054"/>
                  </a:lnTo>
                  <a:close/>
                  <a:moveTo>
                    <a:pt x="106214" y="19054"/>
                  </a:moveTo>
                  <a:lnTo>
                    <a:pt x="106214" y="24990"/>
                  </a:lnTo>
                  <a:lnTo>
                    <a:pt x="100280" y="24990"/>
                  </a:lnTo>
                  <a:lnTo>
                    <a:pt x="100280" y="19054"/>
                  </a:lnTo>
                  <a:close/>
                  <a:moveTo>
                    <a:pt x="112461" y="19054"/>
                  </a:moveTo>
                  <a:lnTo>
                    <a:pt x="112461" y="24990"/>
                  </a:lnTo>
                  <a:lnTo>
                    <a:pt x="106527" y="24990"/>
                  </a:lnTo>
                  <a:lnTo>
                    <a:pt x="106527" y="19054"/>
                  </a:lnTo>
                  <a:close/>
                  <a:moveTo>
                    <a:pt x="118710" y="19054"/>
                  </a:moveTo>
                  <a:lnTo>
                    <a:pt x="118710" y="24990"/>
                  </a:lnTo>
                  <a:lnTo>
                    <a:pt x="112774" y="24990"/>
                  </a:lnTo>
                  <a:lnTo>
                    <a:pt x="112774" y="19054"/>
                  </a:lnTo>
                  <a:close/>
                  <a:moveTo>
                    <a:pt x="124957" y="19054"/>
                  </a:moveTo>
                  <a:lnTo>
                    <a:pt x="124957" y="24990"/>
                  </a:lnTo>
                  <a:lnTo>
                    <a:pt x="119021" y="24990"/>
                  </a:lnTo>
                  <a:lnTo>
                    <a:pt x="119021" y="19054"/>
                  </a:lnTo>
                  <a:close/>
                  <a:moveTo>
                    <a:pt x="131204" y="19054"/>
                  </a:moveTo>
                  <a:lnTo>
                    <a:pt x="131204" y="24990"/>
                  </a:lnTo>
                  <a:lnTo>
                    <a:pt x="125270" y="24990"/>
                  </a:lnTo>
                  <a:lnTo>
                    <a:pt x="125270" y="19054"/>
                  </a:lnTo>
                  <a:close/>
                  <a:moveTo>
                    <a:pt x="137451" y="19054"/>
                  </a:moveTo>
                  <a:lnTo>
                    <a:pt x="137451" y="24990"/>
                  </a:lnTo>
                  <a:lnTo>
                    <a:pt x="131517" y="24990"/>
                  </a:lnTo>
                  <a:lnTo>
                    <a:pt x="131517" y="19054"/>
                  </a:lnTo>
                  <a:close/>
                  <a:moveTo>
                    <a:pt x="143702" y="19054"/>
                  </a:moveTo>
                  <a:lnTo>
                    <a:pt x="143702" y="24990"/>
                  </a:lnTo>
                  <a:lnTo>
                    <a:pt x="137766" y="24990"/>
                  </a:lnTo>
                  <a:lnTo>
                    <a:pt x="137766" y="19054"/>
                  </a:lnTo>
                  <a:close/>
                  <a:moveTo>
                    <a:pt x="149949" y="19054"/>
                  </a:moveTo>
                  <a:lnTo>
                    <a:pt x="149949" y="24990"/>
                  </a:lnTo>
                  <a:lnTo>
                    <a:pt x="144015" y="24990"/>
                  </a:lnTo>
                  <a:lnTo>
                    <a:pt x="144015" y="19054"/>
                  </a:lnTo>
                  <a:close/>
                  <a:moveTo>
                    <a:pt x="156196" y="19054"/>
                  </a:moveTo>
                  <a:lnTo>
                    <a:pt x="156196" y="24990"/>
                  </a:lnTo>
                  <a:lnTo>
                    <a:pt x="150262" y="24990"/>
                  </a:lnTo>
                  <a:lnTo>
                    <a:pt x="150262" y="19054"/>
                  </a:lnTo>
                  <a:close/>
                  <a:moveTo>
                    <a:pt x="162445" y="19054"/>
                  </a:moveTo>
                  <a:lnTo>
                    <a:pt x="162445" y="24990"/>
                  </a:lnTo>
                  <a:lnTo>
                    <a:pt x="156509" y="24990"/>
                  </a:lnTo>
                  <a:lnTo>
                    <a:pt x="156509" y="19054"/>
                  </a:lnTo>
                  <a:close/>
                  <a:moveTo>
                    <a:pt x="168692" y="19054"/>
                  </a:moveTo>
                  <a:lnTo>
                    <a:pt x="168692" y="24990"/>
                  </a:lnTo>
                  <a:lnTo>
                    <a:pt x="162756" y="24990"/>
                  </a:lnTo>
                  <a:lnTo>
                    <a:pt x="162756" y="19054"/>
                  </a:lnTo>
                  <a:close/>
                  <a:moveTo>
                    <a:pt x="174939" y="19054"/>
                  </a:moveTo>
                  <a:lnTo>
                    <a:pt x="174939" y="24990"/>
                  </a:lnTo>
                  <a:lnTo>
                    <a:pt x="169005" y="24990"/>
                  </a:lnTo>
                  <a:lnTo>
                    <a:pt x="169005" y="19054"/>
                  </a:lnTo>
                  <a:close/>
                  <a:moveTo>
                    <a:pt x="181186" y="19054"/>
                  </a:moveTo>
                  <a:lnTo>
                    <a:pt x="181186" y="24990"/>
                  </a:lnTo>
                  <a:lnTo>
                    <a:pt x="175252" y="24990"/>
                  </a:lnTo>
                  <a:lnTo>
                    <a:pt x="175252" y="19054"/>
                  </a:lnTo>
                  <a:close/>
                  <a:moveTo>
                    <a:pt x="187435" y="19054"/>
                  </a:moveTo>
                  <a:lnTo>
                    <a:pt x="187435" y="24990"/>
                  </a:lnTo>
                  <a:lnTo>
                    <a:pt x="181499" y="24990"/>
                  </a:lnTo>
                  <a:lnTo>
                    <a:pt x="181499" y="19054"/>
                  </a:lnTo>
                  <a:close/>
                  <a:moveTo>
                    <a:pt x="193684" y="19054"/>
                  </a:moveTo>
                  <a:lnTo>
                    <a:pt x="193684" y="24990"/>
                  </a:lnTo>
                  <a:lnTo>
                    <a:pt x="187749" y="24990"/>
                  </a:lnTo>
                  <a:lnTo>
                    <a:pt x="187749" y="19054"/>
                  </a:lnTo>
                  <a:close/>
                  <a:moveTo>
                    <a:pt x="199931" y="19054"/>
                  </a:moveTo>
                  <a:lnTo>
                    <a:pt x="199931" y="24990"/>
                  </a:lnTo>
                  <a:lnTo>
                    <a:pt x="193996" y="24990"/>
                  </a:lnTo>
                  <a:lnTo>
                    <a:pt x="193996" y="19054"/>
                  </a:lnTo>
                  <a:close/>
                  <a:moveTo>
                    <a:pt x="206180" y="19054"/>
                  </a:moveTo>
                  <a:lnTo>
                    <a:pt x="206180" y="24990"/>
                  </a:lnTo>
                  <a:lnTo>
                    <a:pt x="200244" y="24990"/>
                  </a:lnTo>
                  <a:lnTo>
                    <a:pt x="200244" y="19054"/>
                  </a:lnTo>
                  <a:close/>
                  <a:moveTo>
                    <a:pt x="212427" y="19054"/>
                  </a:moveTo>
                  <a:lnTo>
                    <a:pt x="212427" y="24990"/>
                  </a:lnTo>
                  <a:lnTo>
                    <a:pt x="206491" y="24990"/>
                  </a:lnTo>
                  <a:lnTo>
                    <a:pt x="206491" y="19054"/>
                  </a:lnTo>
                  <a:close/>
                  <a:moveTo>
                    <a:pt x="218674" y="19054"/>
                  </a:moveTo>
                  <a:lnTo>
                    <a:pt x="218674" y="24990"/>
                  </a:lnTo>
                  <a:lnTo>
                    <a:pt x="212739" y="24990"/>
                  </a:lnTo>
                  <a:lnTo>
                    <a:pt x="212739" y="19054"/>
                  </a:lnTo>
                  <a:close/>
                  <a:moveTo>
                    <a:pt x="224921" y="19054"/>
                  </a:moveTo>
                  <a:lnTo>
                    <a:pt x="224921" y="24990"/>
                  </a:lnTo>
                  <a:lnTo>
                    <a:pt x="218987" y="24990"/>
                  </a:lnTo>
                  <a:lnTo>
                    <a:pt x="218987" y="19054"/>
                  </a:lnTo>
                  <a:close/>
                  <a:moveTo>
                    <a:pt x="231170" y="19054"/>
                  </a:moveTo>
                  <a:lnTo>
                    <a:pt x="231170" y="24990"/>
                  </a:lnTo>
                  <a:lnTo>
                    <a:pt x="225234" y="24990"/>
                  </a:lnTo>
                  <a:lnTo>
                    <a:pt x="225234" y="19054"/>
                  </a:lnTo>
                  <a:close/>
                  <a:moveTo>
                    <a:pt x="237417" y="19054"/>
                  </a:moveTo>
                  <a:lnTo>
                    <a:pt x="237417" y="24990"/>
                  </a:lnTo>
                  <a:lnTo>
                    <a:pt x="231481" y="24990"/>
                  </a:lnTo>
                  <a:lnTo>
                    <a:pt x="231481" y="19054"/>
                  </a:lnTo>
                  <a:close/>
                  <a:moveTo>
                    <a:pt x="243664" y="19054"/>
                  </a:moveTo>
                  <a:lnTo>
                    <a:pt x="243664" y="24990"/>
                  </a:lnTo>
                  <a:lnTo>
                    <a:pt x="237729" y="24990"/>
                  </a:lnTo>
                  <a:lnTo>
                    <a:pt x="237729" y="19054"/>
                  </a:lnTo>
                  <a:close/>
                  <a:moveTo>
                    <a:pt x="249911" y="19054"/>
                  </a:moveTo>
                  <a:lnTo>
                    <a:pt x="249911" y="24990"/>
                  </a:lnTo>
                  <a:lnTo>
                    <a:pt x="243977" y="24990"/>
                  </a:lnTo>
                  <a:lnTo>
                    <a:pt x="243977" y="19054"/>
                  </a:lnTo>
                  <a:close/>
                  <a:moveTo>
                    <a:pt x="256161" y="19054"/>
                  </a:moveTo>
                  <a:lnTo>
                    <a:pt x="256161" y="24990"/>
                  </a:lnTo>
                  <a:lnTo>
                    <a:pt x="250225" y="24990"/>
                  </a:lnTo>
                  <a:lnTo>
                    <a:pt x="250225" y="19054"/>
                  </a:lnTo>
                  <a:close/>
                  <a:moveTo>
                    <a:pt x="262409" y="19054"/>
                  </a:moveTo>
                  <a:lnTo>
                    <a:pt x="262409" y="24990"/>
                  </a:lnTo>
                  <a:lnTo>
                    <a:pt x="256474" y="24990"/>
                  </a:lnTo>
                  <a:lnTo>
                    <a:pt x="256474" y="19054"/>
                  </a:lnTo>
                  <a:close/>
                  <a:moveTo>
                    <a:pt x="268656" y="19054"/>
                  </a:moveTo>
                  <a:lnTo>
                    <a:pt x="268656" y="24990"/>
                  </a:lnTo>
                  <a:lnTo>
                    <a:pt x="262721" y="24990"/>
                  </a:lnTo>
                  <a:lnTo>
                    <a:pt x="262721" y="19054"/>
                  </a:lnTo>
                  <a:close/>
                  <a:moveTo>
                    <a:pt x="274904" y="19054"/>
                  </a:moveTo>
                  <a:lnTo>
                    <a:pt x="274904" y="24990"/>
                  </a:lnTo>
                  <a:lnTo>
                    <a:pt x="268968" y="24990"/>
                  </a:lnTo>
                  <a:lnTo>
                    <a:pt x="268968" y="19054"/>
                  </a:lnTo>
                  <a:close/>
                  <a:moveTo>
                    <a:pt x="6251" y="25301"/>
                  </a:moveTo>
                  <a:lnTo>
                    <a:pt x="6251" y="31237"/>
                  </a:lnTo>
                  <a:lnTo>
                    <a:pt x="315" y="31237"/>
                  </a:lnTo>
                  <a:lnTo>
                    <a:pt x="315" y="25301"/>
                  </a:lnTo>
                  <a:close/>
                  <a:moveTo>
                    <a:pt x="12498" y="25301"/>
                  </a:moveTo>
                  <a:lnTo>
                    <a:pt x="12498" y="31237"/>
                  </a:lnTo>
                  <a:lnTo>
                    <a:pt x="6562" y="31237"/>
                  </a:lnTo>
                  <a:lnTo>
                    <a:pt x="6562" y="25301"/>
                  </a:lnTo>
                  <a:close/>
                  <a:moveTo>
                    <a:pt x="18745" y="25301"/>
                  </a:moveTo>
                  <a:lnTo>
                    <a:pt x="18745" y="31237"/>
                  </a:lnTo>
                  <a:lnTo>
                    <a:pt x="12810" y="31237"/>
                  </a:lnTo>
                  <a:lnTo>
                    <a:pt x="12810" y="25301"/>
                  </a:lnTo>
                  <a:close/>
                  <a:moveTo>
                    <a:pt x="24992" y="25301"/>
                  </a:moveTo>
                  <a:lnTo>
                    <a:pt x="24992" y="31237"/>
                  </a:lnTo>
                  <a:lnTo>
                    <a:pt x="19058" y="31237"/>
                  </a:lnTo>
                  <a:lnTo>
                    <a:pt x="19058" y="25301"/>
                  </a:lnTo>
                  <a:close/>
                  <a:moveTo>
                    <a:pt x="31241" y="25301"/>
                  </a:moveTo>
                  <a:lnTo>
                    <a:pt x="31241" y="31237"/>
                  </a:lnTo>
                  <a:lnTo>
                    <a:pt x="25305" y="31237"/>
                  </a:lnTo>
                  <a:lnTo>
                    <a:pt x="25305" y="25301"/>
                  </a:lnTo>
                  <a:close/>
                  <a:moveTo>
                    <a:pt x="37489" y="25301"/>
                  </a:moveTo>
                  <a:lnTo>
                    <a:pt x="37489" y="31237"/>
                  </a:lnTo>
                  <a:lnTo>
                    <a:pt x="31553" y="31237"/>
                  </a:lnTo>
                  <a:lnTo>
                    <a:pt x="31553" y="25301"/>
                  </a:lnTo>
                  <a:close/>
                  <a:moveTo>
                    <a:pt x="43737" y="25301"/>
                  </a:moveTo>
                  <a:lnTo>
                    <a:pt x="43737" y="31237"/>
                  </a:lnTo>
                  <a:lnTo>
                    <a:pt x="37802" y="31237"/>
                  </a:lnTo>
                  <a:lnTo>
                    <a:pt x="37802" y="25301"/>
                  </a:lnTo>
                  <a:close/>
                  <a:moveTo>
                    <a:pt x="49985" y="25301"/>
                  </a:moveTo>
                  <a:lnTo>
                    <a:pt x="49985" y="31237"/>
                  </a:lnTo>
                  <a:lnTo>
                    <a:pt x="44049" y="31237"/>
                  </a:lnTo>
                  <a:lnTo>
                    <a:pt x="44049" y="25301"/>
                  </a:lnTo>
                  <a:close/>
                  <a:moveTo>
                    <a:pt x="56232" y="25301"/>
                  </a:moveTo>
                  <a:lnTo>
                    <a:pt x="56232" y="31237"/>
                  </a:lnTo>
                  <a:lnTo>
                    <a:pt x="50296" y="31237"/>
                  </a:lnTo>
                  <a:lnTo>
                    <a:pt x="50296" y="25301"/>
                  </a:lnTo>
                  <a:close/>
                  <a:moveTo>
                    <a:pt x="62480" y="25301"/>
                  </a:moveTo>
                  <a:lnTo>
                    <a:pt x="62480" y="31237"/>
                  </a:lnTo>
                  <a:lnTo>
                    <a:pt x="56545" y="31237"/>
                  </a:lnTo>
                  <a:lnTo>
                    <a:pt x="56545" y="25301"/>
                  </a:lnTo>
                  <a:close/>
                  <a:moveTo>
                    <a:pt x="68727" y="25301"/>
                  </a:moveTo>
                  <a:lnTo>
                    <a:pt x="68727" y="31237"/>
                  </a:lnTo>
                  <a:lnTo>
                    <a:pt x="62792" y="31237"/>
                  </a:lnTo>
                  <a:lnTo>
                    <a:pt x="62792" y="25301"/>
                  </a:lnTo>
                  <a:close/>
                  <a:moveTo>
                    <a:pt x="74975" y="25301"/>
                  </a:moveTo>
                  <a:lnTo>
                    <a:pt x="74975" y="31237"/>
                  </a:lnTo>
                  <a:lnTo>
                    <a:pt x="69039" y="31237"/>
                  </a:lnTo>
                  <a:lnTo>
                    <a:pt x="69039" y="25301"/>
                  </a:lnTo>
                  <a:close/>
                  <a:moveTo>
                    <a:pt x="81223" y="25301"/>
                  </a:moveTo>
                  <a:lnTo>
                    <a:pt x="81223" y="31237"/>
                  </a:lnTo>
                  <a:lnTo>
                    <a:pt x="75286" y="31237"/>
                  </a:lnTo>
                  <a:lnTo>
                    <a:pt x="75286" y="25301"/>
                  </a:lnTo>
                  <a:close/>
                  <a:moveTo>
                    <a:pt x="87470" y="25301"/>
                  </a:moveTo>
                  <a:lnTo>
                    <a:pt x="87470" y="31237"/>
                  </a:lnTo>
                  <a:lnTo>
                    <a:pt x="81535" y="31237"/>
                  </a:lnTo>
                  <a:lnTo>
                    <a:pt x="81535" y="25301"/>
                  </a:lnTo>
                  <a:close/>
                  <a:moveTo>
                    <a:pt x="93720" y="25301"/>
                  </a:moveTo>
                  <a:lnTo>
                    <a:pt x="93720" y="31237"/>
                  </a:lnTo>
                  <a:lnTo>
                    <a:pt x="87784" y="31237"/>
                  </a:lnTo>
                  <a:lnTo>
                    <a:pt x="87784" y="25301"/>
                  </a:lnTo>
                  <a:close/>
                  <a:moveTo>
                    <a:pt x="99967" y="25301"/>
                  </a:moveTo>
                  <a:lnTo>
                    <a:pt x="99967" y="31237"/>
                  </a:lnTo>
                  <a:lnTo>
                    <a:pt x="94031" y="31237"/>
                  </a:lnTo>
                  <a:lnTo>
                    <a:pt x="94031" y="25301"/>
                  </a:lnTo>
                  <a:close/>
                  <a:moveTo>
                    <a:pt x="106214" y="25301"/>
                  </a:moveTo>
                  <a:lnTo>
                    <a:pt x="106214" y="31237"/>
                  </a:lnTo>
                  <a:lnTo>
                    <a:pt x="100280" y="31237"/>
                  </a:lnTo>
                  <a:lnTo>
                    <a:pt x="100280" y="25301"/>
                  </a:lnTo>
                  <a:close/>
                  <a:moveTo>
                    <a:pt x="112461" y="25301"/>
                  </a:moveTo>
                  <a:lnTo>
                    <a:pt x="112461" y="31237"/>
                  </a:lnTo>
                  <a:lnTo>
                    <a:pt x="106527" y="31237"/>
                  </a:lnTo>
                  <a:lnTo>
                    <a:pt x="106527" y="25301"/>
                  </a:lnTo>
                  <a:close/>
                  <a:moveTo>
                    <a:pt x="118710" y="25301"/>
                  </a:moveTo>
                  <a:lnTo>
                    <a:pt x="118710" y="31237"/>
                  </a:lnTo>
                  <a:lnTo>
                    <a:pt x="112774" y="31237"/>
                  </a:lnTo>
                  <a:lnTo>
                    <a:pt x="112774" y="25301"/>
                  </a:lnTo>
                  <a:close/>
                  <a:moveTo>
                    <a:pt x="124957" y="25301"/>
                  </a:moveTo>
                  <a:lnTo>
                    <a:pt x="124957" y="31237"/>
                  </a:lnTo>
                  <a:lnTo>
                    <a:pt x="119021" y="31237"/>
                  </a:lnTo>
                  <a:lnTo>
                    <a:pt x="119021" y="25301"/>
                  </a:lnTo>
                  <a:close/>
                  <a:moveTo>
                    <a:pt x="131204" y="25301"/>
                  </a:moveTo>
                  <a:lnTo>
                    <a:pt x="131204" y="31237"/>
                  </a:lnTo>
                  <a:lnTo>
                    <a:pt x="125270" y="31237"/>
                  </a:lnTo>
                  <a:lnTo>
                    <a:pt x="125270" y="25301"/>
                  </a:lnTo>
                  <a:close/>
                  <a:moveTo>
                    <a:pt x="137451" y="25301"/>
                  </a:moveTo>
                  <a:lnTo>
                    <a:pt x="137451" y="31237"/>
                  </a:lnTo>
                  <a:lnTo>
                    <a:pt x="131517" y="31237"/>
                  </a:lnTo>
                  <a:lnTo>
                    <a:pt x="131517" y="25301"/>
                  </a:lnTo>
                  <a:close/>
                  <a:moveTo>
                    <a:pt x="143702" y="25301"/>
                  </a:moveTo>
                  <a:lnTo>
                    <a:pt x="143702" y="31237"/>
                  </a:lnTo>
                  <a:lnTo>
                    <a:pt x="137766" y="31237"/>
                  </a:lnTo>
                  <a:lnTo>
                    <a:pt x="137766" y="25301"/>
                  </a:lnTo>
                  <a:close/>
                  <a:moveTo>
                    <a:pt x="149949" y="25301"/>
                  </a:moveTo>
                  <a:lnTo>
                    <a:pt x="149949" y="31237"/>
                  </a:lnTo>
                  <a:lnTo>
                    <a:pt x="144015" y="31237"/>
                  </a:lnTo>
                  <a:lnTo>
                    <a:pt x="144015" y="25301"/>
                  </a:lnTo>
                  <a:close/>
                  <a:moveTo>
                    <a:pt x="156196" y="25301"/>
                  </a:moveTo>
                  <a:lnTo>
                    <a:pt x="156196" y="31237"/>
                  </a:lnTo>
                  <a:lnTo>
                    <a:pt x="150262" y="31237"/>
                  </a:lnTo>
                  <a:lnTo>
                    <a:pt x="150262" y="25301"/>
                  </a:lnTo>
                  <a:close/>
                  <a:moveTo>
                    <a:pt x="162445" y="25301"/>
                  </a:moveTo>
                  <a:lnTo>
                    <a:pt x="162445" y="31237"/>
                  </a:lnTo>
                  <a:lnTo>
                    <a:pt x="156509" y="31237"/>
                  </a:lnTo>
                  <a:lnTo>
                    <a:pt x="156509" y="25301"/>
                  </a:lnTo>
                  <a:close/>
                  <a:moveTo>
                    <a:pt x="168692" y="25301"/>
                  </a:moveTo>
                  <a:lnTo>
                    <a:pt x="168692" y="31237"/>
                  </a:lnTo>
                  <a:lnTo>
                    <a:pt x="162756" y="31237"/>
                  </a:lnTo>
                  <a:lnTo>
                    <a:pt x="162756" y="25301"/>
                  </a:lnTo>
                  <a:close/>
                  <a:moveTo>
                    <a:pt x="174939" y="25301"/>
                  </a:moveTo>
                  <a:lnTo>
                    <a:pt x="174939" y="31237"/>
                  </a:lnTo>
                  <a:lnTo>
                    <a:pt x="169005" y="31237"/>
                  </a:lnTo>
                  <a:lnTo>
                    <a:pt x="169005" y="25301"/>
                  </a:lnTo>
                  <a:close/>
                  <a:moveTo>
                    <a:pt x="181186" y="25301"/>
                  </a:moveTo>
                  <a:lnTo>
                    <a:pt x="181186" y="31237"/>
                  </a:lnTo>
                  <a:lnTo>
                    <a:pt x="175252" y="31237"/>
                  </a:lnTo>
                  <a:lnTo>
                    <a:pt x="175252" y="25301"/>
                  </a:lnTo>
                  <a:close/>
                  <a:moveTo>
                    <a:pt x="187435" y="25301"/>
                  </a:moveTo>
                  <a:lnTo>
                    <a:pt x="187435" y="31237"/>
                  </a:lnTo>
                  <a:lnTo>
                    <a:pt x="181499" y="31237"/>
                  </a:lnTo>
                  <a:lnTo>
                    <a:pt x="181499" y="25301"/>
                  </a:lnTo>
                  <a:close/>
                  <a:moveTo>
                    <a:pt x="193684" y="25301"/>
                  </a:moveTo>
                  <a:lnTo>
                    <a:pt x="193684" y="31237"/>
                  </a:lnTo>
                  <a:lnTo>
                    <a:pt x="187749" y="31237"/>
                  </a:lnTo>
                  <a:lnTo>
                    <a:pt x="187749" y="25301"/>
                  </a:lnTo>
                  <a:close/>
                  <a:moveTo>
                    <a:pt x="199931" y="25301"/>
                  </a:moveTo>
                  <a:lnTo>
                    <a:pt x="199931" y="31237"/>
                  </a:lnTo>
                  <a:lnTo>
                    <a:pt x="193996" y="31237"/>
                  </a:lnTo>
                  <a:lnTo>
                    <a:pt x="193996" y="25301"/>
                  </a:lnTo>
                  <a:close/>
                  <a:moveTo>
                    <a:pt x="206180" y="25301"/>
                  </a:moveTo>
                  <a:lnTo>
                    <a:pt x="206180" y="31237"/>
                  </a:lnTo>
                  <a:lnTo>
                    <a:pt x="200244" y="31237"/>
                  </a:lnTo>
                  <a:lnTo>
                    <a:pt x="200244" y="25301"/>
                  </a:lnTo>
                  <a:close/>
                  <a:moveTo>
                    <a:pt x="212427" y="25301"/>
                  </a:moveTo>
                  <a:lnTo>
                    <a:pt x="212427" y="31237"/>
                  </a:lnTo>
                  <a:lnTo>
                    <a:pt x="206491" y="31237"/>
                  </a:lnTo>
                  <a:lnTo>
                    <a:pt x="206491" y="25301"/>
                  </a:lnTo>
                  <a:close/>
                  <a:moveTo>
                    <a:pt x="218674" y="25301"/>
                  </a:moveTo>
                  <a:lnTo>
                    <a:pt x="218674" y="31237"/>
                  </a:lnTo>
                  <a:lnTo>
                    <a:pt x="212739" y="31237"/>
                  </a:lnTo>
                  <a:lnTo>
                    <a:pt x="212739" y="25301"/>
                  </a:lnTo>
                  <a:close/>
                  <a:moveTo>
                    <a:pt x="224921" y="25301"/>
                  </a:moveTo>
                  <a:lnTo>
                    <a:pt x="224921" y="31237"/>
                  </a:lnTo>
                  <a:lnTo>
                    <a:pt x="218987" y="31237"/>
                  </a:lnTo>
                  <a:lnTo>
                    <a:pt x="218987" y="25301"/>
                  </a:lnTo>
                  <a:close/>
                  <a:moveTo>
                    <a:pt x="231170" y="25301"/>
                  </a:moveTo>
                  <a:lnTo>
                    <a:pt x="231170" y="31237"/>
                  </a:lnTo>
                  <a:lnTo>
                    <a:pt x="225234" y="31237"/>
                  </a:lnTo>
                  <a:lnTo>
                    <a:pt x="225234" y="25301"/>
                  </a:lnTo>
                  <a:close/>
                  <a:moveTo>
                    <a:pt x="237417" y="25301"/>
                  </a:moveTo>
                  <a:lnTo>
                    <a:pt x="237417" y="31237"/>
                  </a:lnTo>
                  <a:lnTo>
                    <a:pt x="231481" y="31237"/>
                  </a:lnTo>
                  <a:lnTo>
                    <a:pt x="231481" y="25301"/>
                  </a:lnTo>
                  <a:close/>
                  <a:moveTo>
                    <a:pt x="243664" y="25301"/>
                  </a:moveTo>
                  <a:lnTo>
                    <a:pt x="243664" y="31237"/>
                  </a:lnTo>
                  <a:lnTo>
                    <a:pt x="237729" y="31237"/>
                  </a:lnTo>
                  <a:lnTo>
                    <a:pt x="237729" y="25301"/>
                  </a:lnTo>
                  <a:close/>
                  <a:moveTo>
                    <a:pt x="249911" y="25301"/>
                  </a:moveTo>
                  <a:lnTo>
                    <a:pt x="249911" y="31237"/>
                  </a:lnTo>
                  <a:lnTo>
                    <a:pt x="243977" y="31237"/>
                  </a:lnTo>
                  <a:lnTo>
                    <a:pt x="243977" y="25301"/>
                  </a:lnTo>
                  <a:close/>
                  <a:moveTo>
                    <a:pt x="256161" y="25301"/>
                  </a:moveTo>
                  <a:lnTo>
                    <a:pt x="256161" y="31237"/>
                  </a:lnTo>
                  <a:lnTo>
                    <a:pt x="250225" y="31237"/>
                  </a:lnTo>
                  <a:lnTo>
                    <a:pt x="250225" y="25301"/>
                  </a:lnTo>
                  <a:close/>
                  <a:moveTo>
                    <a:pt x="262409" y="25301"/>
                  </a:moveTo>
                  <a:lnTo>
                    <a:pt x="262409" y="31237"/>
                  </a:lnTo>
                  <a:lnTo>
                    <a:pt x="256474" y="31237"/>
                  </a:lnTo>
                  <a:lnTo>
                    <a:pt x="256474" y="25301"/>
                  </a:lnTo>
                  <a:close/>
                  <a:moveTo>
                    <a:pt x="268656" y="25301"/>
                  </a:moveTo>
                  <a:lnTo>
                    <a:pt x="268656" y="31237"/>
                  </a:lnTo>
                  <a:lnTo>
                    <a:pt x="262721" y="31237"/>
                  </a:lnTo>
                  <a:lnTo>
                    <a:pt x="262721" y="25301"/>
                  </a:lnTo>
                  <a:close/>
                  <a:moveTo>
                    <a:pt x="274904" y="25301"/>
                  </a:moveTo>
                  <a:lnTo>
                    <a:pt x="274904" y="31237"/>
                  </a:lnTo>
                  <a:lnTo>
                    <a:pt x="268968" y="31237"/>
                  </a:lnTo>
                  <a:lnTo>
                    <a:pt x="268968" y="25301"/>
                  </a:lnTo>
                  <a:close/>
                  <a:moveTo>
                    <a:pt x="6251" y="31548"/>
                  </a:moveTo>
                  <a:lnTo>
                    <a:pt x="6251" y="31550"/>
                  </a:lnTo>
                  <a:lnTo>
                    <a:pt x="6251" y="37484"/>
                  </a:lnTo>
                  <a:lnTo>
                    <a:pt x="315" y="37484"/>
                  </a:lnTo>
                  <a:lnTo>
                    <a:pt x="315" y="31548"/>
                  </a:lnTo>
                  <a:close/>
                  <a:moveTo>
                    <a:pt x="12498" y="31548"/>
                  </a:moveTo>
                  <a:lnTo>
                    <a:pt x="12498" y="31550"/>
                  </a:lnTo>
                  <a:lnTo>
                    <a:pt x="12498" y="37484"/>
                  </a:lnTo>
                  <a:lnTo>
                    <a:pt x="6562" y="37484"/>
                  </a:lnTo>
                  <a:lnTo>
                    <a:pt x="6562" y="31548"/>
                  </a:lnTo>
                  <a:close/>
                  <a:moveTo>
                    <a:pt x="18745" y="31548"/>
                  </a:moveTo>
                  <a:lnTo>
                    <a:pt x="18745" y="31550"/>
                  </a:lnTo>
                  <a:lnTo>
                    <a:pt x="18745" y="37484"/>
                  </a:lnTo>
                  <a:lnTo>
                    <a:pt x="12810" y="37484"/>
                  </a:lnTo>
                  <a:lnTo>
                    <a:pt x="12810" y="31548"/>
                  </a:lnTo>
                  <a:close/>
                  <a:moveTo>
                    <a:pt x="24992" y="31548"/>
                  </a:moveTo>
                  <a:lnTo>
                    <a:pt x="24992" y="31550"/>
                  </a:lnTo>
                  <a:lnTo>
                    <a:pt x="24992" y="37484"/>
                  </a:lnTo>
                  <a:lnTo>
                    <a:pt x="19058" y="37484"/>
                  </a:lnTo>
                  <a:lnTo>
                    <a:pt x="19058" y="31548"/>
                  </a:lnTo>
                  <a:close/>
                  <a:moveTo>
                    <a:pt x="31242" y="31548"/>
                  </a:moveTo>
                  <a:lnTo>
                    <a:pt x="31242" y="31550"/>
                  </a:lnTo>
                  <a:lnTo>
                    <a:pt x="31242" y="37484"/>
                  </a:lnTo>
                  <a:lnTo>
                    <a:pt x="25305" y="37484"/>
                  </a:lnTo>
                  <a:lnTo>
                    <a:pt x="25305" y="31548"/>
                  </a:lnTo>
                  <a:close/>
                  <a:moveTo>
                    <a:pt x="162445" y="31548"/>
                  </a:moveTo>
                  <a:lnTo>
                    <a:pt x="162445" y="31550"/>
                  </a:lnTo>
                  <a:lnTo>
                    <a:pt x="162445" y="37484"/>
                  </a:lnTo>
                  <a:lnTo>
                    <a:pt x="156509" y="37484"/>
                  </a:lnTo>
                  <a:lnTo>
                    <a:pt x="156509" y="31548"/>
                  </a:lnTo>
                  <a:close/>
                  <a:moveTo>
                    <a:pt x="168692" y="31548"/>
                  </a:moveTo>
                  <a:lnTo>
                    <a:pt x="168692" y="31550"/>
                  </a:lnTo>
                  <a:lnTo>
                    <a:pt x="168692" y="37484"/>
                  </a:lnTo>
                  <a:lnTo>
                    <a:pt x="162756" y="37484"/>
                  </a:lnTo>
                  <a:lnTo>
                    <a:pt x="162756" y="31548"/>
                  </a:lnTo>
                  <a:close/>
                  <a:moveTo>
                    <a:pt x="174939" y="31548"/>
                  </a:moveTo>
                  <a:lnTo>
                    <a:pt x="174939" y="31550"/>
                  </a:lnTo>
                  <a:lnTo>
                    <a:pt x="174939" y="37484"/>
                  </a:lnTo>
                  <a:lnTo>
                    <a:pt x="169005" y="37484"/>
                  </a:lnTo>
                  <a:lnTo>
                    <a:pt x="169005" y="31548"/>
                  </a:lnTo>
                  <a:close/>
                  <a:moveTo>
                    <a:pt x="181186" y="31548"/>
                  </a:moveTo>
                  <a:lnTo>
                    <a:pt x="181186" y="31550"/>
                  </a:lnTo>
                  <a:lnTo>
                    <a:pt x="181186" y="37484"/>
                  </a:lnTo>
                  <a:lnTo>
                    <a:pt x="175252" y="37484"/>
                  </a:lnTo>
                  <a:lnTo>
                    <a:pt x="175252" y="31548"/>
                  </a:lnTo>
                  <a:close/>
                  <a:moveTo>
                    <a:pt x="187435" y="31548"/>
                  </a:moveTo>
                  <a:lnTo>
                    <a:pt x="187435" y="31550"/>
                  </a:lnTo>
                  <a:lnTo>
                    <a:pt x="187435" y="37484"/>
                  </a:lnTo>
                  <a:lnTo>
                    <a:pt x="181499" y="37484"/>
                  </a:lnTo>
                  <a:lnTo>
                    <a:pt x="181499" y="31548"/>
                  </a:lnTo>
                  <a:close/>
                  <a:moveTo>
                    <a:pt x="37489" y="31552"/>
                  </a:moveTo>
                  <a:lnTo>
                    <a:pt x="37489" y="37486"/>
                  </a:lnTo>
                  <a:lnTo>
                    <a:pt x="31553" y="37486"/>
                  </a:lnTo>
                  <a:lnTo>
                    <a:pt x="31553" y="31552"/>
                  </a:lnTo>
                  <a:close/>
                  <a:moveTo>
                    <a:pt x="43737" y="31552"/>
                  </a:moveTo>
                  <a:lnTo>
                    <a:pt x="43737" y="37486"/>
                  </a:lnTo>
                  <a:lnTo>
                    <a:pt x="37802" y="37486"/>
                  </a:lnTo>
                  <a:lnTo>
                    <a:pt x="37802" y="31552"/>
                  </a:lnTo>
                  <a:close/>
                  <a:moveTo>
                    <a:pt x="49985" y="31552"/>
                  </a:moveTo>
                  <a:lnTo>
                    <a:pt x="49985" y="37486"/>
                  </a:lnTo>
                  <a:lnTo>
                    <a:pt x="44049" y="37486"/>
                  </a:lnTo>
                  <a:lnTo>
                    <a:pt x="44049" y="31552"/>
                  </a:lnTo>
                  <a:close/>
                  <a:moveTo>
                    <a:pt x="56232" y="31552"/>
                  </a:moveTo>
                  <a:lnTo>
                    <a:pt x="56232" y="37486"/>
                  </a:lnTo>
                  <a:lnTo>
                    <a:pt x="50296" y="37486"/>
                  </a:lnTo>
                  <a:lnTo>
                    <a:pt x="50296" y="31552"/>
                  </a:lnTo>
                  <a:close/>
                  <a:moveTo>
                    <a:pt x="62480" y="31552"/>
                  </a:moveTo>
                  <a:lnTo>
                    <a:pt x="62480" y="37486"/>
                  </a:lnTo>
                  <a:lnTo>
                    <a:pt x="56545" y="37486"/>
                  </a:lnTo>
                  <a:lnTo>
                    <a:pt x="56545" y="31552"/>
                  </a:lnTo>
                  <a:close/>
                  <a:moveTo>
                    <a:pt x="68727" y="31552"/>
                  </a:moveTo>
                  <a:lnTo>
                    <a:pt x="68727" y="37486"/>
                  </a:lnTo>
                  <a:lnTo>
                    <a:pt x="62792" y="37486"/>
                  </a:lnTo>
                  <a:lnTo>
                    <a:pt x="62792" y="31552"/>
                  </a:lnTo>
                  <a:close/>
                  <a:moveTo>
                    <a:pt x="74975" y="31552"/>
                  </a:moveTo>
                  <a:lnTo>
                    <a:pt x="74975" y="37486"/>
                  </a:lnTo>
                  <a:lnTo>
                    <a:pt x="69039" y="37486"/>
                  </a:lnTo>
                  <a:lnTo>
                    <a:pt x="69039" y="31552"/>
                  </a:lnTo>
                  <a:close/>
                  <a:moveTo>
                    <a:pt x="81223" y="31552"/>
                  </a:moveTo>
                  <a:lnTo>
                    <a:pt x="81223" y="37486"/>
                  </a:lnTo>
                  <a:lnTo>
                    <a:pt x="75286" y="37486"/>
                  </a:lnTo>
                  <a:lnTo>
                    <a:pt x="75286" y="31552"/>
                  </a:lnTo>
                  <a:close/>
                  <a:moveTo>
                    <a:pt x="87470" y="31552"/>
                  </a:moveTo>
                  <a:lnTo>
                    <a:pt x="87470" y="37486"/>
                  </a:lnTo>
                  <a:lnTo>
                    <a:pt x="81535" y="37486"/>
                  </a:lnTo>
                  <a:lnTo>
                    <a:pt x="81535" y="31552"/>
                  </a:lnTo>
                  <a:close/>
                  <a:moveTo>
                    <a:pt x="93720" y="31552"/>
                  </a:moveTo>
                  <a:lnTo>
                    <a:pt x="93720" y="37486"/>
                  </a:lnTo>
                  <a:lnTo>
                    <a:pt x="87784" y="37486"/>
                  </a:lnTo>
                  <a:lnTo>
                    <a:pt x="87784" y="31552"/>
                  </a:lnTo>
                  <a:close/>
                  <a:moveTo>
                    <a:pt x="99967" y="31552"/>
                  </a:moveTo>
                  <a:lnTo>
                    <a:pt x="99967" y="37486"/>
                  </a:lnTo>
                  <a:lnTo>
                    <a:pt x="94031" y="37486"/>
                  </a:lnTo>
                  <a:lnTo>
                    <a:pt x="94031" y="31552"/>
                  </a:lnTo>
                  <a:close/>
                  <a:moveTo>
                    <a:pt x="106214" y="31552"/>
                  </a:moveTo>
                  <a:lnTo>
                    <a:pt x="106214" y="37486"/>
                  </a:lnTo>
                  <a:lnTo>
                    <a:pt x="100280" y="37486"/>
                  </a:lnTo>
                  <a:lnTo>
                    <a:pt x="100280" y="31552"/>
                  </a:lnTo>
                  <a:close/>
                  <a:moveTo>
                    <a:pt x="112461" y="31552"/>
                  </a:moveTo>
                  <a:lnTo>
                    <a:pt x="112461" y="37486"/>
                  </a:lnTo>
                  <a:lnTo>
                    <a:pt x="106527" y="37486"/>
                  </a:lnTo>
                  <a:lnTo>
                    <a:pt x="106527" y="31552"/>
                  </a:lnTo>
                  <a:close/>
                  <a:moveTo>
                    <a:pt x="118710" y="31552"/>
                  </a:moveTo>
                  <a:lnTo>
                    <a:pt x="118710" y="37486"/>
                  </a:lnTo>
                  <a:lnTo>
                    <a:pt x="112774" y="37486"/>
                  </a:lnTo>
                  <a:lnTo>
                    <a:pt x="112774" y="31552"/>
                  </a:lnTo>
                  <a:close/>
                  <a:moveTo>
                    <a:pt x="124957" y="31552"/>
                  </a:moveTo>
                  <a:lnTo>
                    <a:pt x="124957" y="37486"/>
                  </a:lnTo>
                  <a:lnTo>
                    <a:pt x="119021" y="37486"/>
                  </a:lnTo>
                  <a:lnTo>
                    <a:pt x="119021" y="31552"/>
                  </a:lnTo>
                  <a:close/>
                  <a:moveTo>
                    <a:pt x="131204" y="31552"/>
                  </a:moveTo>
                  <a:lnTo>
                    <a:pt x="131204" y="37486"/>
                  </a:lnTo>
                  <a:lnTo>
                    <a:pt x="125270" y="37486"/>
                  </a:lnTo>
                  <a:lnTo>
                    <a:pt x="125270" y="31552"/>
                  </a:lnTo>
                  <a:close/>
                  <a:moveTo>
                    <a:pt x="137451" y="31552"/>
                  </a:moveTo>
                  <a:lnTo>
                    <a:pt x="137451" y="37486"/>
                  </a:lnTo>
                  <a:lnTo>
                    <a:pt x="131517" y="37486"/>
                  </a:lnTo>
                  <a:lnTo>
                    <a:pt x="131517" y="31552"/>
                  </a:lnTo>
                  <a:close/>
                  <a:moveTo>
                    <a:pt x="143702" y="31552"/>
                  </a:moveTo>
                  <a:lnTo>
                    <a:pt x="143702" y="37486"/>
                  </a:lnTo>
                  <a:lnTo>
                    <a:pt x="137766" y="37486"/>
                  </a:lnTo>
                  <a:lnTo>
                    <a:pt x="137766" y="31552"/>
                  </a:lnTo>
                  <a:close/>
                  <a:moveTo>
                    <a:pt x="149949" y="31552"/>
                  </a:moveTo>
                  <a:lnTo>
                    <a:pt x="149949" y="37486"/>
                  </a:lnTo>
                  <a:lnTo>
                    <a:pt x="144015" y="37486"/>
                  </a:lnTo>
                  <a:lnTo>
                    <a:pt x="144015" y="31552"/>
                  </a:lnTo>
                  <a:close/>
                  <a:moveTo>
                    <a:pt x="156196" y="31552"/>
                  </a:moveTo>
                  <a:lnTo>
                    <a:pt x="156196" y="37486"/>
                  </a:lnTo>
                  <a:lnTo>
                    <a:pt x="150262" y="37486"/>
                  </a:lnTo>
                  <a:lnTo>
                    <a:pt x="150262" y="31552"/>
                  </a:lnTo>
                  <a:close/>
                  <a:moveTo>
                    <a:pt x="193684" y="31552"/>
                  </a:moveTo>
                  <a:lnTo>
                    <a:pt x="193684" y="37486"/>
                  </a:lnTo>
                  <a:lnTo>
                    <a:pt x="187749" y="37486"/>
                  </a:lnTo>
                  <a:lnTo>
                    <a:pt x="187749" y="31552"/>
                  </a:lnTo>
                  <a:close/>
                  <a:moveTo>
                    <a:pt x="199931" y="31552"/>
                  </a:moveTo>
                  <a:lnTo>
                    <a:pt x="199931" y="37486"/>
                  </a:lnTo>
                  <a:lnTo>
                    <a:pt x="193996" y="37486"/>
                  </a:lnTo>
                  <a:lnTo>
                    <a:pt x="193996" y="31552"/>
                  </a:lnTo>
                  <a:close/>
                  <a:moveTo>
                    <a:pt x="206180" y="31552"/>
                  </a:moveTo>
                  <a:lnTo>
                    <a:pt x="206180" y="37486"/>
                  </a:lnTo>
                  <a:lnTo>
                    <a:pt x="200244" y="37486"/>
                  </a:lnTo>
                  <a:lnTo>
                    <a:pt x="200244" y="31552"/>
                  </a:lnTo>
                  <a:close/>
                  <a:moveTo>
                    <a:pt x="212427" y="31552"/>
                  </a:moveTo>
                  <a:lnTo>
                    <a:pt x="212427" y="37486"/>
                  </a:lnTo>
                  <a:lnTo>
                    <a:pt x="206491" y="37486"/>
                  </a:lnTo>
                  <a:lnTo>
                    <a:pt x="206491" y="31552"/>
                  </a:lnTo>
                  <a:close/>
                  <a:moveTo>
                    <a:pt x="218674" y="31552"/>
                  </a:moveTo>
                  <a:lnTo>
                    <a:pt x="218674" y="37486"/>
                  </a:lnTo>
                  <a:lnTo>
                    <a:pt x="212739" y="37486"/>
                  </a:lnTo>
                  <a:lnTo>
                    <a:pt x="212739" y="31552"/>
                  </a:lnTo>
                  <a:close/>
                  <a:moveTo>
                    <a:pt x="224921" y="31552"/>
                  </a:moveTo>
                  <a:lnTo>
                    <a:pt x="224921" y="37486"/>
                  </a:lnTo>
                  <a:lnTo>
                    <a:pt x="218987" y="37486"/>
                  </a:lnTo>
                  <a:lnTo>
                    <a:pt x="218987" y="31552"/>
                  </a:lnTo>
                  <a:close/>
                  <a:moveTo>
                    <a:pt x="231170" y="31552"/>
                  </a:moveTo>
                  <a:lnTo>
                    <a:pt x="231170" y="37486"/>
                  </a:lnTo>
                  <a:lnTo>
                    <a:pt x="225234" y="37486"/>
                  </a:lnTo>
                  <a:lnTo>
                    <a:pt x="225234" y="31552"/>
                  </a:lnTo>
                  <a:close/>
                  <a:moveTo>
                    <a:pt x="237417" y="31552"/>
                  </a:moveTo>
                  <a:lnTo>
                    <a:pt x="237417" y="37486"/>
                  </a:lnTo>
                  <a:lnTo>
                    <a:pt x="231481" y="37486"/>
                  </a:lnTo>
                  <a:lnTo>
                    <a:pt x="231481" y="31552"/>
                  </a:lnTo>
                  <a:close/>
                  <a:moveTo>
                    <a:pt x="243664" y="31552"/>
                  </a:moveTo>
                  <a:lnTo>
                    <a:pt x="243664" y="37486"/>
                  </a:lnTo>
                  <a:lnTo>
                    <a:pt x="237729" y="37486"/>
                  </a:lnTo>
                  <a:lnTo>
                    <a:pt x="237729" y="31552"/>
                  </a:lnTo>
                  <a:close/>
                  <a:moveTo>
                    <a:pt x="249911" y="31552"/>
                  </a:moveTo>
                  <a:lnTo>
                    <a:pt x="249911" y="37486"/>
                  </a:lnTo>
                  <a:lnTo>
                    <a:pt x="243977" y="37486"/>
                  </a:lnTo>
                  <a:lnTo>
                    <a:pt x="243977" y="31552"/>
                  </a:lnTo>
                  <a:close/>
                  <a:moveTo>
                    <a:pt x="256161" y="31552"/>
                  </a:moveTo>
                  <a:lnTo>
                    <a:pt x="256161" y="37486"/>
                  </a:lnTo>
                  <a:lnTo>
                    <a:pt x="250225" y="37486"/>
                  </a:lnTo>
                  <a:lnTo>
                    <a:pt x="250225" y="31552"/>
                  </a:lnTo>
                  <a:close/>
                  <a:moveTo>
                    <a:pt x="262409" y="31552"/>
                  </a:moveTo>
                  <a:lnTo>
                    <a:pt x="262409" y="37486"/>
                  </a:lnTo>
                  <a:lnTo>
                    <a:pt x="256474" y="37486"/>
                  </a:lnTo>
                  <a:lnTo>
                    <a:pt x="256474" y="31552"/>
                  </a:lnTo>
                  <a:close/>
                  <a:moveTo>
                    <a:pt x="268656" y="31552"/>
                  </a:moveTo>
                  <a:lnTo>
                    <a:pt x="268656" y="37486"/>
                  </a:lnTo>
                  <a:lnTo>
                    <a:pt x="262721" y="37486"/>
                  </a:lnTo>
                  <a:lnTo>
                    <a:pt x="262721" y="31552"/>
                  </a:lnTo>
                  <a:close/>
                  <a:moveTo>
                    <a:pt x="274904" y="31552"/>
                  </a:moveTo>
                  <a:lnTo>
                    <a:pt x="274904" y="37486"/>
                  </a:lnTo>
                  <a:lnTo>
                    <a:pt x="268968" y="37486"/>
                  </a:lnTo>
                  <a:lnTo>
                    <a:pt x="268968" y="31552"/>
                  </a:lnTo>
                  <a:close/>
                  <a:moveTo>
                    <a:pt x="6251" y="37799"/>
                  </a:moveTo>
                  <a:lnTo>
                    <a:pt x="6251" y="43735"/>
                  </a:lnTo>
                  <a:lnTo>
                    <a:pt x="315" y="43735"/>
                  </a:lnTo>
                  <a:lnTo>
                    <a:pt x="315" y="37799"/>
                  </a:lnTo>
                  <a:close/>
                  <a:moveTo>
                    <a:pt x="12498" y="37799"/>
                  </a:moveTo>
                  <a:lnTo>
                    <a:pt x="12498" y="43735"/>
                  </a:lnTo>
                  <a:lnTo>
                    <a:pt x="6562" y="43735"/>
                  </a:lnTo>
                  <a:lnTo>
                    <a:pt x="6562" y="37799"/>
                  </a:lnTo>
                  <a:close/>
                  <a:moveTo>
                    <a:pt x="18745" y="37799"/>
                  </a:moveTo>
                  <a:lnTo>
                    <a:pt x="18745" y="43735"/>
                  </a:lnTo>
                  <a:lnTo>
                    <a:pt x="12810" y="43735"/>
                  </a:lnTo>
                  <a:lnTo>
                    <a:pt x="12810" y="37799"/>
                  </a:lnTo>
                  <a:close/>
                  <a:moveTo>
                    <a:pt x="24992" y="37799"/>
                  </a:moveTo>
                  <a:lnTo>
                    <a:pt x="24992" y="43735"/>
                  </a:lnTo>
                  <a:lnTo>
                    <a:pt x="19058" y="43735"/>
                  </a:lnTo>
                  <a:lnTo>
                    <a:pt x="19058" y="37799"/>
                  </a:lnTo>
                  <a:close/>
                  <a:moveTo>
                    <a:pt x="31242" y="37799"/>
                  </a:moveTo>
                  <a:lnTo>
                    <a:pt x="31242" y="43735"/>
                  </a:lnTo>
                  <a:lnTo>
                    <a:pt x="25305" y="43735"/>
                  </a:lnTo>
                  <a:lnTo>
                    <a:pt x="25305" y="37799"/>
                  </a:lnTo>
                  <a:close/>
                  <a:moveTo>
                    <a:pt x="37489" y="37799"/>
                  </a:moveTo>
                  <a:lnTo>
                    <a:pt x="37489" y="43735"/>
                  </a:lnTo>
                  <a:lnTo>
                    <a:pt x="31553" y="43735"/>
                  </a:lnTo>
                  <a:lnTo>
                    <a:pt x="31553" y="37799"/>
                  </a:lnTo>
                  <a:close/>
                  <a:moveTo>
                    <a:pt x="43737" y="37799"/>
                  </a:moveTo>
                  <a:lnTo>
                    <a:pt x="43737" y="43735"/>
                  </a:lnTo>
                  <a:lnTo>
                    <a:pt x="37802" y="43735"/>
                  </a:lnTo>
                  <a:lnTo>
                    <a:pt x="37802" y="37799"/>
                  </a:lnTo>
                  <a:close/>
                  <a:moveTo>
                    <a:pt x="49985" y="37799"/>
                  </a:moveTo>
                  <a:lnTo>
                    <a:pt x="49985" y="43735"/>
                  </a:lnTo>
                  <a:lnTo>
                    <a:pt x="44049" y="43735"/>
                  </a:lnTo>
                  <a:lnTo>
                    <a:pt x="44049" y="37799"/>
                  </a:lnTo>
                  <a:close/>
                  <a:moveTo>
                    <a:pt x="56232" y="37799"/>
                  </a:moveTo>
                  <a:lnTo>
                    <a:pt x="56232" y="43735"/>
                  </a:lnTo>
                  <a:lnTo>
                    <a:pt x="50296" y="43735"/>
                  </a:lnTo>
                  <a:lnTo>
                    <a:pt x="50296" y="37799"/>
                  </a:lnTo>
                  <a:close/>
                  <a:moveTo>
                    <a:pt x="62480" y="37799"/>
                  </a:moveTo>
                  <a:lnTo>
                    <a:pt x="62480" y="43735"/>
                  </a:lnTo>
                  <a:lnTo>
                    <a:pt x="56545" y="43735"/>
                  </a:lnTo>
                  <a:lnTo>
                    <a:pt x="56545" y="37799"/>
                  </a:lnTo>
                  <a:close/>
                  <a:moveTo>
                    <a:pt x="68727" y="37799"/>
                  </a:moveTo>
                  <a:lnTo>
                    <a:pt x="68727" y="43735"/>
                  </a:lnTo>
                  <a:lnTo>
                    <a:pt x="62792" y="43735"/>
                  </a:lnTo>
                  <a:lnTo>
                    <a:pt x="62792" y="37799"/>
                  </a:lnTo>
                  <a:close/>
                  <a:moveTo>
                    <a:pt x="74975" y="37799"/>
                  </a:moveTo>
                  <a:lnTo>
                    <a:pt x="74975" y="43735"/>
                  </a:lnTo>
                  <a:lnTo>
                    <a:pt x="69039" y="43735"/>
                  </a:lnTo>
                  <a:lnTo>
                    <a:pt x="69039" y="37799"/>
                  </a:lnTo>
                  <a:close/>
                  <a:moveTo>
                    <a:pt x="81223" y="37799"/>
                  </a:moveTo>
                  <a:lnTo>
                    <a:pt x="81223" y="43735"/>
                  </a:lnTo>
                  <a:lnTo>
                    <a:pt x="75286" y="43735"/>
                  </a:lnTo>
                  <a:lnTo>
                    <a:pt x="75286" y="37799"/>
                  </a:lnTo>
                  <a:close/>
                  <a:moveTo>
                    <a:pt x="87470" y="37799"/>
                  </a:moveTo>
                  <a:lnTo>
                    <a:pt x="87470" y="43735"/>
                  </a:lnTo>
                  <a:lnTo>
                    <a:pt x="81535" y="43735"/>
                  </a:lnTo>
                  <a:lnTo>
                    <a:pt x="81535" y="37799"/>
                  </a:lnTo>
                  <a:close/>
                  <a:moveTo>
                    <a:pt x="93720" y="37799"/>
                  </a:moveTo>
                  <a:lnTo>
                    <a:pt x="93720" y="43735"/>
                  </a:lnTo>
                  <a:lnTo>
                    <a:pt x="87784" y="43735"/>
                  </a:lnTo>
                  <a:lnTo>
                    <a:pt x="87784" y="37799"/>
                  </a:lnTo>
                  <a:close/>
                  <a:moveTo>
                    <a:pt x="99967" y="37799"/>
                  </a:moveTo>
                  <a:lnTo>
                    <a:pt x="99967" y="43735"/>
                  </a:lnTo>
                  <a:lnTo>
                    <a:pt x="94031" y="43735"/>
                  </a:lnTo>
                  <a:lnTo>
                    <a:pt x="94031" y="37799"/>
                  </a:lnTo>
                  <a:close/>
                  <a:moveTo>
                    <a:pt x="106214" y="37799"/>
                  </a:moveTo>
                  <a:lnTo>
                    <a:pt x="106214" y="43735"/>
                  </a:lnTo>
                  <a:lnTo>
                    <a:pt x="100280" y="43735"/>
                  </a:lnTo>
                  <a:lnTo>
                    <a:pt x="100280" y="37799"/>
                  </a:lnTo>
                  <a:close/>
                  <a:moveTo>
                    <a:pt x="112461" y="37799"/>
                  </a:moveTo>
                  <a:lnTo>
                    <a:pt x="112461" y="43735"/>
                  </a:lnTo>
                  <a:lnTo>
                    <a:pt x="106527" y="43735"/>
                  </a:lnTo>
                  <a:lnTo>
                    <a:pt x="106527" y="37799"/>
                  </a:lnTo>
                  <a:close/>
                  <a:moveTo>
                    <a:pt x="118710" y="37799"/>
                  </a:moveTo>
                  <a:lnTo>
                    <a:pt x="118710" y="43735"/>
                  </a:lnTo>
                  <a:lnTo>
                    <a:pt x="112774" y="43735"/>
                  </a:lnTo>
                  <a:lnTo>
                    <a:pt x="112774" y="37799"/>
                  </a:lnTo>
                  <a:close/>
                  <a:moveTo>
                    <a:pt x="124957" y="37799"/>
                  </a:moveTo>
                  <a:lnTo>
                    <a:pt x="124957" y="43735"/>
                  </a:lnTo>
                  <a:lnTo>
                    <a:pt x="119021" y="43735"/>
                  </a:lnTo>
                  <a:lnTo>
                    <a:pt x="119021" y="37799"/>
                  </a:lnTo>
                  <a:close/>
                  <a:moveTo>
                    <a:pt x="131204" y="37799"/>
                  </a:moveTo>
                  <a:lnTo>
                    <a:pt x="131204" y="43735"/>
                  </a:lnTo>
                  <a:lnTo>
                    <a:pt x="125270" y="43735"/>
                  </a:lnTo>
                  <a:lnTo>
                    <a:pt x="125270" y="37799"/>
                  </a:lnTo>
                  <a:close/>
                  <a:moveTo>
                    <a:pt x="137451" y="37799"/>
                  </a:moveTo>
                  <a:lnTo>
                    <a:pt x="137451" y="43735"/>
                  </a:lnTo>
                  <a:lnTo>
                    <a:pt x="131517" y="43735"/>
                  </a:lnTo>
                  <a:lnTo>
                    <a:pt x="131517" y="37799"/>
                  </a:lnTo>
                  <a:close/>
                  <a:moveTo>
                    <a:pt x="143702" y="37799"/>
                  </a:moveTo>
                  <a:lnTo>
                    <a:pt x="143702" y="43735"/>
                  </a:lnTo>
                  <a:lnTo>
                    <a:pt x="137766" y="43735"/>
                  </a:lnTo>
                  <a:lnTo>
                    <a:pt x="137766" y="37799"/>
                  </a:lnTo>
                  <a:close/>
                  <a:moveTo>
                    <a:pt x="149949" y="37799"/>
                  </a:moveTo>
                  <a:lnTo>
                    <a:pt x="149949" y="43735"/>
                  </a:lnTo>
                  <a:lnTo>
                    <a:pt x="144015" y="43735"/>
                  </a:lnTo>
                  <a:lnTo>
                    <a:pt x="144015" y="37799"/>
                  </a:lnTo>
                  <a:close/>
                  <a:moveTo>
                    <a:pt x="156196" y="37799"/>
                  </a:moveTo>
                  <a:lnTo>
                    <a:pt x="156196" y="43735"/>
                  </a:lnTo>
                  <a:lnTo>
                    <a:pt x="150262" y="43735"/>
                  </a:lnTo>
                  <a:lnTo>
                    <a:pt x="150262" y="37799"/>
                  </a:lnTo>
                  <a:close/>
                  <a:moveTo>
                    <a:pt x="162445" y="37799"/>
                  </a:moveTo>
                  <a:lnTo>
                    <a:pt x="162445" y="43735"/>
                  </a:lnTo>
                  <a:lnTo>
                    <a:pt x="156509" y="43735"/>
                  </a:lnTo>
                  <a:lnTo>
                    <a:pt x="156509" y="37799"/>
                  </a:lnTo>
                  <a:close/>
                  <a:moveTo>
                    <a:pt x="168692" y="37799"/>
                  </a:moveTo>
                  <a:lnTo>
                    <a:pt x="168692" y="43735"/>
                  </a:lnTo>
                  <a:lnTo>
                    <a:pt x="162756" y="43735"/>
                  </a:lnTo>
                  <a:lnTo>
                    <a:pt x="162756" y="37799"/>
                  </a:lnTo>
                  <a:close/>
                  <a:moveTo>
                    <a:pt x="174939" y="37799"/>
                  </a:moveTo>
                  <a:lnTo>
                    <a:pt x="174939" y="43735"/>
                  </a:lnTo>
                  <a:lnTo>
                    <a:pt x="169005" y="43735"/>
                  </a:lnTo>
                  <a:lnTo>
                    <a:pt x="169005" y="37799"/>
                  </a:lnTo>
                  <a:close/>
                  <a:moveTo>
                    <a:pt x="181186" y="37799"/>
                  </a:moveTo>
                  <a:lnTo>
                    <a:pt x="181186" y="43735"/>
                  </a:lnTo>
                  <a:lnTo>
                    <a:pt x="175252" y="43735"/>
                  </a:lnTo>
                  <a:lnTo>
                    <a:pt x="175252" y="37799"/>
                  </a:lnTo>
                  <a:close/>
                  <a:moveTo>
                    <a:pt x="187435" y="37799"/>
                  </a:moveTo>
                  <a:lnTo>
                    <a:pt x="187435" y="43735"/>
                  </a:lnTo>
                  <a:lnTo>
                    <a:pt x="181499" y="43735"/>
                  </a:lnTo>
                  <a:lnTo>
                    <a:pt x="181499" y="37799"/>
                  </a:lnTo>
                  <a:close/>
                  <a:moveTo>
                    <a:pt x="193684" y="37799"/>
                  </a:moveTo>
                  <a:lnTo>
                    <a:pt x="193684" y="43735"/>
                  </a:lnTo>
                  <a:lnTo>
                    <a:pt x="187749" y="43735"/>
                  </a:lnTo>
                  <a:lnTo>
                    <a:pt x="187749" y="37799"/>
                  </a:lnTo>
                  <a:close/>
                  <a:moveTo>
                    <a:pt x="199931" y="37799"/>
                  </a:moveTo>
                  <a:lnTo>
                    <a:pt x="199931" y="43735"/>
                  </a:lnTo>
                  <a:lnTo>
                    <a:pt x="193996" y="43735"/>
                  </a:lnTo>
                  <a:lnTo>
                    <a:pt x="193996" y="37799"/>
                  </a:lnTo>
                  <a:close/>
                  <a:moveTo>
                    <a:pt x="206180" y="37799"/>
                  </a:moveTo>
                  <a:lnTo>
                    <a:pt x="206180" y="43735"/>
                  </a:lnTo>
                  <a:lnTo>
                    <a:pt x="200244" y="43735"/>
                  </a:lnTo>
                  <a:lnTo>
                    <a:pt x="200244" y="37799"/>
                  </a:lnTo>
                  <a:close/>
                  <a:moveTo>
                    <a:pt x="212427" y="37799"/>
                  </a:moveTo>
                  <a:lnTo>
                    <a:pt x="212427" y="43735"/>
                  </a:lnTo>
                  <a:lnTo>
                    <a:pt x="206491" y="43735"/>
                  </a:lnTo>
                  <a:lnTo>
                    <a:pt x="206491" y="37799"/>
                  </a:lnTo>
                  <a:close/>
                  <a:moveTo>
                    <a:pt x="218674" y="37799"/>
                  </a:moveTo>
                  <a:lnTo>
                    <a:pt x="218674" y="43735"/>
                  </a:lnTo>
                  <a:lnTo>
                    <a:pt x="212739" y="43735"/>
                  </a:lnTo>
                  <a:lnTo>
                    <a:pt x="212739" y="37799"/>
                  </a:lnTo>
                  <a:close/>
                  <a:moveTo>
                    <a:pt x="224921" y="37799"/>
                  </a:moveTo>
                  <a:lnTo>
                    <a:pt x="224921" y="43735"/>
                  </a:lnTo>
                  <a:lnTo>
                    <a:pt x="218987" y="43735"/>
                  </a:lnTo>
                  <a:lnTo>
                    <a:pt x="218987" y="37799"/>
                  </a:lnTo>
                  <a:close/>
                  <a:moveTo>
                    <a:pt x="231170" y="37799"/>
                  </a:moveTo>
                  <a:lnTo>
                    <a:pt x="231170" y="43735"/>
                  </a:lnTo>
                  <a:lnTo>
                    <a:pt x="225234" y="43735"/>
                  </a:lnTo>
                  <a:lnTo>
                    <a:pt x="225234" y="37799"/>
                  </a:lnTo>
                  <a:close/>
                  <a:moveTo>
                    <a:pt x="237417" y="37799"/>
                  </a:moveTo>
                  <a:lnTo>
                    <a:pt x="237417" y="43735"/>
                  </a:lnTo>
                  <a:lnTo>
                    <a:pt x="231481" y="43735"/>
                  </a:lnTo>
                  <a:lnTo>
                    <a:pt x="231481" y="37799"/>
                  </a:lnTo>
                  <a:close/>
                  <a:moveTo>
                    <a:pt x="243664" y="37799"/>
                  </a:moveTo>
                  <a:lnTo>
                    <a:pt x="243664" y="43735"/>
                  </a:lnTo>
                  <a:lnTo>
                    <a:pt x="237729" y="43735"/>
                  </a:lnTo>
                  <a:lnTo>
                    <a:pt x="237729" y="37799"/>
                  </a:lnTo>
                  <a:close/>
                  <a:moveTo>
                    <a:pt x="249911" y="37799"/>
                  </a:moveTo>
                  <a:lnTo>
                    <a:pt x="249911" y="43735"/>
                  </a:lnTo>
                  <a:lnTo>
                    <a:pt x="243977" y="43735"/>
                  </a:lnTo>
                  <a:lnTo>
                    <a:pt x="243977" y="37799"/>
                  </a:lnTo>
                  <a:close/>
                  <a:moveTo>
                    <a:pt x="256161" y="37799"/>
                  </a:moveTo>
                  <a:lnTo>
                    <a:pt x="256161" y="43735"/>
                  </a:lnTo>
                  <a:lnTo>
                    <a:pt x="250225" y="43735"/>
                  </a:lnTo>
                  <a:lnTo>
                    <a:pt x="250225" y="37799"/>
                  </a:lnTo>
                  <a:close/>
                  <a:moveTo>
                    <a:pt x="262409" y="37799"/>
                  </a:moveTo>
                  <a:lnTo>
                    <a:pt x="262409" y="43735"/>
                  </a:lnTo>
                  <a:lnTo>
                    <a:pt x="256474" y="43735"/>
                  </a:lnTo>
                  <a:lnTo>
                    <a:pt x="256474" y="37799"/>
                  </a:lnTo>
                  <a:close/>
                  <a:moveTo>
                    <a:pt x="268656" y="37799"/>
                  </a:moveTo>
                  <a:lnTo>
                    <a:pt x="268656" y="43735"/>
                  </a:lnTo>
                  <a:lnTo>
                    <a:pt x="262721" y="43735"/>
                  </a:lnTo>
                  <a:lnTo>
                    <a:pt x="262721" y="37799"/>
                  </a:lnTo>
                  <a:close/>
                  <a:moveTo>
                    <a:pt x="274904" y="37799"/>
                  </a:moveTo>
                  <a:lnTo>
                    <a:pt x="274904" y="43735"/>
                  </a:lnTo>
                  <a:lnTo>
                    <a:pt x="268968" y="43735"/>
                  </a:lnTo>
                  <a:lnTo>
                    <a:pt x="268968" y="37799"/>
                  </a:lnTo>
                  <a:close/>
                  <a:moveTo>
                    <a:pt x="6251" y="44046"/>
                  </a:moveTo>
                  <a:lnTo>
                    <a:pt x="6251" y="49982"/>
                  </a:lnTo>
                  <a:lnTo>
                    <a:pt x="315" y="49982"/>
                  </a:lnTo>
                  <a:lnTo>
                    <a:pt x="315" y="44046"/>
                  </a:lnTo>
                  <a:close/>
                  <a:moveTo>
                    <a:pt x="12498" y="44046"/>
                  </a:moveTo>
                  <a:lnTo>
                    <a:pt x="12498" y="49982"/>
                  </a:lnTo>
                  <a:lnTo>
                    <a:pt x="6562" y="49982"/>
                  </a:lnTo>
                  <a:lnTo>
                    <a:pt x="6562" y="44046"/>
                  </a:lnTo>
                  <a:close/>
                  <a:moveTo>
                    <a:pt x="18745" y="44046"/>
                  </a:moveTo>
                  <a:lnTo>
                    <a:pt x="18745" y="49982"/>
                  </a:lnTo>
                  <a:lnTo>
                    <a:pt x="12810" y="49982"/>
                  </a:lnTo>
                  <a:lnTo>
                    <a:pt x="12810" y="44046"/>
                  </a:lnTo>
                  <a:close/>
                  <a:moveTo>
                    <a:pt x="24992" y="44046"/>
                  </a:moveTo>
                  <a:lnTo>
                    <a:pt x="24992" y="49982"/>
                  </a:lnTo>
                  <a:lnTo>
                    <a:pt x="19058" y="49982"/>
                  </a:lnTo>
                  <a:lnTo>
                    <a:pt x="19058" y="44046"/>
                  </a:lnTo>
                  <a:close/>
                  <a:moveTo>
                    <a:pt x="31242" y="44046"/>
                  </a:moveTo>
                  <a:lnTo>
                    <a:pt x="31242" y="49982"/>
                  </a:lnTo>
                  <a:lnTo>
                    <a:pt x="25305" y="49982"/>
                  </a:lnTo>
                  <a:lnTo>
                    <a:pt x="25305" y="44046"/>
                  </a:lnTo>
                  <a:close/>
                  <a:moveTo>
                    <a:pt x="37489" y="44046"/>
                  </a:moveTo>
                  <a:lnTo>
                    <a:pt x="37489" y="49982"/>
                  </a:lnTo>
                  <a:lnTo>
                    <a:pt x="31553" y="49982"/>
                  </a:lnTo>
                  <a:lnTo>
                    <a:pt x="31553" y="44046"/>
                  </a:lnTo>
                  <a:close/>
                  <a:moveTo>
                    <a:pt x="43737" y="44046"/>
                  </a:moveTo>
                  <a:lnTo>
                    <a:pt x="43737" y="49982"/>
                  </a:lnTo>
                  <a:lnTo>
                    <a:pt x="37802" y="49982"/>
                  </a:lnTo>
                  <a:lnTo>
                    <a:pt x="37802" y="44046"/>
                  </a:lnTo>
                  <a:close/>
                  <a:moveTo>
                    <a:pt x="49985" y="44046"/>
                  </a:moveTo>
                  <a:lnTo>
                    <a:pt x="49985" y="49982"/>
                  </a:lnTo>
                  <a:lnTo>
                    <a:pt x="44049" y="49982"/>
                  </a:lnTo>
                  <a:lnTo>
                    <a:pt x="44049" y="44046"/>
                  </a:lnTo>
                  <a:close/>
                  <a:moveTo>
                    <a:pt x="56232" y="44046"/>
                  </a:moveTo>
                  <a:lnTo>
                    <a:pt x="56232" y="49982"/>
                  </a:lnTo>
                  <a:lnTo>
                    <a:pt x="50296" y="49982"/>
                  </a:lnTo>
                  <a:lnTo>
                    <a:pt x="50296" y="44046"/>
                  </a:lnTo>
                  <a:close/>
                  <a:moveTo>
                    <a:pt x="62480" y="44046"/>
                  </a:moveTo>
                  <a:lnTo>
                    <a:pt x="62480" y="49982"/>
                  </a:lnTo>
                  <a:lnTo>
                    <a:pt x="56545" y="49982"/>
                  </a:lnTo>
                  <a:lnTo>
                    <a:pt x="56545" y="44046"/>
                  </a:lnTo>
                  <a:close/>
                  <a:moveTo>
                    <a:pt x="68727" y="44046"/>
                  </a:moveTo>
                  <a:lnTo>
                    <a:pt x="68727" y="49982"/>
                  </a:lnTo>
                  <a:lnTo>
                    <a:pt x="62792" y="49982"/>
                  </a:lnTo>
                  <a:lnTo>
                    <a:pt x="62792" y="44046"/>
                  </a:lnTo>
                  <a:close/>
                  <a:moveTo>
                    <a:pt x="74975" y="44046"/>
                  </a:moveTo>
                  <a:lnTo>
                    <a:pt x="74975" y="49982"/>
                  </a:lnTo>
                  <a:lnTo>
                    <a:pt x="69039" y="49982"/>
                  </a:lnTo>
                  <a:lnTo>
                    <a:pt x="69039" y="44046"/>
                  </a:lnTo>
                  <a:close/>
                  <a:moveTo>
                    <a:pt x="81223" y="44046"/>
                  </a:moveTo>
                  <a:lnTo>
                    <a:pt x="81223" y="49982"/>
                  </a:lnTo>
                  <a:lnTo>
                    <a:pt x="75286" y="49982"/>
                  </a:lnTo>
                  <a:lnTo>
                    <a:pt x="75286" y="44046"/>
                  </a:lnTo>
                  <a:close/>
                  <a:moveTo>
                    <a:pt x="87470" y="44046"/>
                  </a:moveTo>
                  <a:lnTo>
                    <a:pt x="87470" y="49982"/>
                  </a:lnTo>
                  <a:lnTo>
                    <a:pt x="81535" y="49982"/>
                  </a:lnTo>
                  <a:lnTo>
                    <a:pt x="81535" y="44046"/>
                  </a:lnTo>
                  <a:close/>
                  <a:moveTo>
                    <a:pt x="93720" y="44046"/>
                  </a:moveTo>
                  <a:lnTo>
                    <a:pt x="93720" y="49982"/>
                  </a:lnTo>
                  <a:lnTo>
                    <a:pt x="87784" y="49982"/>
                  </a:lnTo>
                  <a:lnTo>
                    <a:pt x="87784" y="44046"/>
                  </a:lnTo>
                  <a:close/>
                  <a:moveTo>
                    <a:pt x="99967" y="44046"/>
                  </a:moveTo>
                  <a:lnTo>
                    <a:pt x="99967" y="49982"/>
                  </a:lnTo>
                  <a:lnTo>
                    <a:pt x="94031" y="49982"/>
                  </a:lnTo>
                  <a:lnTo>
                    <a:pt x="94031" y="44046"/>
                  </a:lnTo>
                  <a:close/>
                  <a:moveTo>
                    <a:pt x="106214" y="44046"/>
                  </a:moveTo>
                  <a:lnTo>
                    <a:pt x="106214" y="49982"/>
                  </a:lnTo>
                  <a:lnTo>
                    <a:pt x="100278" y="49982"/>
                  </a:lnTo>
                  <a:lnTo>
                    <a:pt x="100278" y="44046"/>
                  </a:lnTo>
                  <a:close/>
                  <a:moveTo>
                    <a:pt x="112461" y="44046"/>
                  </a:moveTo>
                  <a:lnTo>
                    <a:pt x="112461" y="49982"/>
                  </a:lnTo>
                  <a:lnTo>
                    <a:pt x="106527" y="49982"/>
                  </a:lnTo>
                  <a:lnTo>
                    <a:pt x="106527" y="44046"/>
                  </a:lnTo>
                  <a:close/>
                  <a:moveTo>
                    <a:pt x="118710" y="44046"/>
                  </a:moveTo>
                  <a:lnTo>
                    <a:pt x="118710" y="49982"/>
                  </a:lnTo>
                  <a:lnTo>
                    <a:pt x="112774" y="49982"/>
                  </a:lnTo>
                  <a:lnTo>
                    <a:pt x="112774" y="44046"/>
                  </a:lnTo>
                  <a:close/>
                  <a:moveTo>
                    <a:pt x="124957" y="44046"/>
                  </a:moveTo>
                  <a:lnTo>
                    <a:pt x="124957" y="49982"/>
                  </a:lnTo>
                  <a:lnTo>
                    <a:pt x="119021" y="49982"/>
                  </a:lnTo>
                  <a:lnTo>
                    <a:pt x="119021" y="44046"/>
                  </a:lnTo>
                  <a:close/>
                  <a:moveTo>
                    <a:pt x="131204" y="44046"/>
                  </a:moveTo>
                  <a:lnTo>
                    <a:pt x="131204" y="49982"/>
                  </a:lnTo>
                  <a:lnTo>
                    <a:pt x="125270" y="49982"/>
                  </a:lnTo>
                  <a:lnTo>
                    <a:pt x="125270" y="44046"/>
                  </a:lnTo>
                  <a:close/>
                  <a:moveTo>
                    <a:pt x="137451" y="44046"/>
                  </a:moveTo>
                  <a:lnTo>
                    <a:pt x="137451" y="49982"/>
                  </a:lnTo>
                  <a:lnTo>
                    <a:pt x="131517" y="49982"/>
                  </a:lnTo>
                  <a:lnTo>
                    <a:pt x="131517" y="44046"/>
                  </a:lnTo>
                  <a:close/>
                  <a:moveTo>
                    <a:pt x="143702" y="44046"/>
                  </a:moveTo>
                  <a:lnTo>
                    <a:pt x="143702" y="49982"/>
                  </a:lnTo>
                  <a:lnTo>
                    <a:pt x="137766" y="49982"/>
                  </a:lnTo>
                  <a:lnTo>
                    <a:pt x="137766" y="44046"/>
                  </a:lnTo>
                  <a:close/>
                  <a:moveTo>
                    <a:pt x="149949" y="44046"/>
                  </a:moveTo>
                  <a:lnTo>
                    <a:pt x="149949" y="49982"/>
                  </a:lnTo>
                  <a:lnTo>
                    <a:pt x="144015" y="49982"/>
                  </a:lnTo>
                  <a:lnTo>
                    <a:pt x="144015" y="44046"/>
                  </a:lnTo>
                  <a:close/>
                  <a:moveTo>
                    <a:pt x="156196" y="44046"/>
                  </a:moveTo>
                  <a:lnTo>
                    <a:pt x="156196" y="49982"/>
                  </a:lnTo>
                  <a:lnTo>
                    <a:pt x="150262" y="49982"/>
                  </a:lnTo>
                  <a:lnTo>
                    <a:pt x="150262" y="44046"/>
                  </a:lnTo>
                  <a:close/>
                  <a:moveTo>
                    <a:pt x="162445" y="44046"/>
                  </a:moveTo>
                  <a:lnTo>
                    <a:pt x="162445" y="49982"/>
                  </a:lnTo>
                  <a:lnTo>
                    <a:pt x="156509" y="49982"/>
                  </a:lnTo>
                  <a:lnTo>
                    <a:pt x="156509" y="44046"/>
                  </a:lnTo>
                  <a:close/>
                  <a:moveTo>
                    <a:pt x="168692" y="44046"/>
                  </a:moveTo>
                  <a:lnTo>
                    <a:pt x="168692" y="49982"/>
                  </a:lnTo>
                  <a:lnTo>
                    <a:pt x="162756" y="49982"/>
                  </a:lnTo>
                  <a:lnTo>
                    <a:pt x="162756" y="44046"/>
                  </a:lnTo>
                  <a:close/>
                  <a:moveTo>
                    <a:pt x="174939" y="44046"/>
                  </a:moveTo>
                  <a:lnTo>
                    <a:pt x="174939" y="49982"/>
                  </a:lnTo>
                  <a:lnTo>
                    <a:pt x="169005" y="49982"/>
                  </a:lnTo>
                  <a:lnTo>
                    <a:pt x="169005" y="44046"/>
                  </a:lnTo>
                  <a:close/>
                  <a:moveTo>
                    <a:pt x="181186" y="44046"/>
                  </a:moveTo>
                  <a:lnTo>
                    <a:pt x="181186" y="49982"/>
                  </a:lnTo>
                  <a:lnTo>
                    <a:pt x="175252" y="49982"/>
                  </a:lnTo>
                  <a:lnTo>
                    <a:pt x="175252" y="44046"/>
                  </a:lnTo>
                  <a:close/>
                  <a:moveTo>
                    <a:pt x="187435" y="44046"/>
                  </a:moveTo>
                  <a:lnTo>
                    <a:pt x="187435" y="49982"/>
                  </a:lnTo>
                  <a:lnTo>
                    <a:pt x="181499" y="49982"/>
                  </a:lnTo>
                  <a:lnTo>
                    <a:pt x="181499" y="44046"/>
                  </a:lnTo>
                  <a:close/>
                  <a:moveTo>
                    <a:pt x="193684" y="44046"/>
                  </a:moveTo>
                  <a:lnTo>
                    <a:pt x="193684" y="49982"/>
                  </a:lnTo>
                  <a:lnTo>
                    <a:pt x="187749" y="49982"/>
                  </a:lnTo>
                  <a:lnTo>
                    <a:pt x="187749" y="44046"/>
                  </a:lnTo>
                  <a:close/>
                  <a:moveTo>
                    <a:pt x="199931" y="44046"/>
                  </a:moveTo>
                  <a:lnTo>
                    <a:pt x="199931" y="49982"/>
                  </a:lnTo>
                  <a:lnTo>
                    <a:pt x="193996" y="49982"/>
                  </a:lnTo>
                  <a:lnTo>
                    <a:pt x="193996" y="44046"/>
                  </a:lnTo>
                  <a:close/>
                  <a:moveTo>
                    <a:pt x="206180" y="44046"/>
                  </a:moveTo>
                  <a:lnTo>
                    <a:pt x="206180" y="49982"/>
                  </a:lnTo>
                  <a:lnTo>
                    <a:pt x="200244" y="49982"/>
                  </a:lnTo>
                  <a:lnTo>
                    <a:pt x="200244" y="44046"/>
                  </a:lnTo>
                  <a:close/>
                  <a:moveTo>
                    <a:pt x="212427" y="44046"/>
                  </a:moveTo>
                  <a:lnTo>
                    <a:pt x="212427" y="49982"/>
                  </a:lnTo>
                  <a:lnTo>
                    <a:pt x="206491" y="49982"/>
                  </a:lnTo>
                  <a:lnTo>
                    <a:pt x="206491" y="44046"/>
                  </a:lnTo>
                  <a:close/>
                  <a:moveTo>
                    <a:pt x="218674" y="44046"/>
                  </a:moveTo>
                  <a:lnTo>
                    <a:pt x="218674" y="49982"/>
                  </a:lnTo>
                  <a:lnTo>
                    <a:pt x="212739" y="49982"/>
                  </a:lnTo>
                  <a:lnTo>
                    <a:pt x="212739" y="44046"/>
                  </a:lnTo>
                  <a:close/>
                  <a:moveTo>
                    <a:pt x="224921" y="44046"/>
                  </a:moveTo>
                  <a:lnTo>
                    <a:pt x="224921" y="49982"/>
                  </a:lnTo>
                  <a:lnTo>
                    <a:pt x="218987" y="49982"/>
                  </a:lnTo>
                  <a:lnTo>
                    <a:pt x="218987" y="44046"/>
                  </a:lnTo>
                  <a:close/>
                  <a:moveTo>
                    <a:pt x="231170" y="44046"/>
                  </a:moveTo>
                  <a:lnTo>
                    <a:pt x="231170" y="49982"/>
                  </a:lnTo>
                  <a:lnTo>
                    <a:pt x="225234" y="49982"/>
                  </a:lnTo>
                  <a:lnTo>
                    <a:pt x="225234" y="44046"/>
                  </a:lnTo>
                  <a:close/>
                  <a:moveTo>
                    <a:pt x="237417" y="44046"/>
                  </a:moveTo>
                  <a:lnTo>
                    <a:pt x="237417" y="49982"/>
                  </a:lnTo>
                  <a:lnTo>
                    <a:pt x="231481" y="49982"/>
                  </a:lnTo>
                  <a:lnTo>
                    <a:pt x="231481" y="44046"/>
                  </a:lnTo>
                  <a:close/>
                  <a:moveTo>
                    <a:pt x="243664" y="44046"/>
                  </a:moveTo>
                  <a:lnTo>
                    <a:pt x="243664" y="49982"/>
                  </a:lnTo>
                  <a:lnTo>
                    <a:pt x="237729" y="49982"/>
                  </a:lnTo>
                  <a:lnTo>
                    <a:pt x="237729" y="44046"/>
                  </a:lnTo>
                  <a:close/>
                  <a:moveTo>
                    <a:pt x="249911" y="44046"/>
                  </a:moveTo>
                  <a:lnTo>
                    <a:pt x="249911" y="49982"/>
                  </a:lnTo>
                  <a:lnTo>
                    <a:pt x="243977" y="49982"/>
                  </a:lnTo>
                  <a:lnTo>
                    <a:pt x="243977" y="44046"/>
                  </a:lnTo>
                  <a:close/>
                  <a:moveTo>
                    <a:pt x="256161" y="44046"/>
                  </a:moveTo>
                  <a:lnTo>
                    <a:pt x="256161" y="49982"/>
                  </a:lnTo>
                  <a:lnTo>
                    <a:pt x="250225" y="49982"/>
                  </a:lnTo>
                  <a:lnTo>
                    <a:pt x="250225" y="44046"/>
                  </a:lnTo>
                  <a:close/>
                  <a:moveTo>
                    <a:pt x="262409" y="44046"/>
                  </a:moveTo>
                  <a:lnTo>
                    <a:pt x="262409" y="49982"/>
                  </a:lnTo>
                  <a:lnTo>
                    <a:pt x="256474" y="49982"/>
                  </a:lnTo>
                  <a:lnTo>
                    <a:pt x="256474" y="44046"/>
                  </a:lnTo>
                  <a:close/>
                  <a:moveTo>
                    <a:pt x="268656" y="44046"/>
                  </a:moveTo>
                  <a:lnTo>
                    <a:pt x="268656" y="49982"/>
                  </a:lnTo>
                  <a:lnTo>
                    <a:pt x="262721" y="49982"/>
                  </a:lnTo>
                  <a:lnTo>
                    <a:pt x="262721" y="44046"/>
                  </a:lnTo>
                  <a:close/>
                  <a:moveTo>
                    <a:pt x="274904" y="44046"/>
                  </a:moveTo>
                  <a:lnTo>
                    <a:pt x="274904" y="49982"/>
                  </a:lnTo>
                  <a:lnTo>
                    <a:pt x="268968" y="49982"/>
                  </a:lnTo>
                  <a:lnTo>
                    <a:pt x="268968" y="44046"/>
                  </a:lnTo>
                  <a:close/>
                  <a:moveTo>
                    <a:pt x="6251" y="50295"/>
                  </a:moveTo>
                  <a:lnTo>
                    <a:pt x="6251" y="56229"/>
                  </a:lnTo>
                  <a:lnTo>
                    <a:pt x="315" y="56229"/>
                  </a:lnTo>
                  <a:lnTo>
                    <a:pt x="315" y="50295"/>
                  </a:lnTo>
                  <a:close/>
                  <a:moveTo>
                    <a:pt x="12498" y="50295"/>
                  </a:moveTo>
                  <a:lnTo>
                    <a:pt x="12498" y="56229"/>
                  </a:lnTo>
                  <a:lnTo>
                    <a:pt x="6562" y="56229"/>
                  </a:lnTo>
                  <a:lnTo>
                    <a:pt x="6562" y="50295"/>
                  </a:lnTo>
                  <a:close/>
                  <a:moveTo>
                    <a:pt x="18745" y="50295"/>
                  </a:moveTo>
                  <a:lnTo>
                    <a:pt x="18745" y="56229"/>
                  </a:lnTo>
                  <a:lnTo>
                    <a:pt x="12810" y="56229"/>
                  </a:lnTo>
                  <a:lnTo>
                    <a:pt x="12810" y="50295"/>
                  </a:lnTo>
                  <a:close/>
                  <a:moveTo>
                    <a:pt x="24992" y="50295"/>
                  </a:moveTo>
                  <a:lnTo>
                    <a:pt x="24992" y="56229"/>
                  </a:lnTo>
                  <a:lnTo>
                    <a:pt x="19058" y="56229"/>
                  </a:lnTo>
                  <a:lnTo>
                    <a:pt x="19058" y="50295"/>
                  </a:lnTo>
                  <a:close/>
                  <a:moveTo>
                    <a:pt x="31242" y="50295"/>
                  </a:moveTo>
                  <a:lnTo>
                    <a:pt x="31242" y="56229"/>
                  </a:lnTo>
                  <a:lnTo>
                    <a:pt x="25305" y="56229"/>
                  </a:lnTo>
                  <a:lnTo>
                    <a:pt x="25305" y="50295"/>
                  </a:lnTo>
                  <a:close/>
                  <a:moveTo>
                    <a:pt x="37489" y="50295"/>
                  </a:moveTo>
                  <a:lnTo>
                    <a:pt x="37489" y="56229"/>
                  </a:lnTo>
                  <a:lnTo>
                    <a:pt x="31553" y="56229"/>
                  </a:lnTo>
                  <a:lnTo>
                    <a:pt x="31553" y="50295"/>
                  </a:lnTo>
                  <a:close/>
                  <a:moveTo>
                    <a:pt x="43737" y="50295"/>
                  </a:moveTo>
                  <a:lnTo>
                    <a:pt x="43737" y="56229"/>
                  </a:lnTo>
                  <a:lnTo>
                    <a:pt x="37802" y="56229"/>
                  </a:lnTo>
                  <a:lnTo>
                    <a:pt x="37802" y="50295"/>
                  </a:lnTo>
                  <a:close/>
                  <a:moveTo>
                    <a:pt x="49985" y="50295"/>
                  </a:moveTo>
                  <a:lnTo>
                    <a:pt x="49985" y="56229"/>
                  </a:lnTo>
                  <a:lnTo>
                    <a:pt x="44049" y="56229"/>
                  </a:lnTo>
                  <a:lnTo>
                    <a:pt x="44049" y="50295"/>
                  </a:lnTo>
                  <a:close/>
                  <a:moveTo>
                    <a:pt x="56232" y="50295"/>
                  </a:moveTo>
                  <a:lnTo>
                    <a:pt x="56232" y="56229"/>
                  </a:lnTo>
                  <a:lnTo>
                    <a:pt x="50296" y="56229"/>
                  </a:lnTo>
                  <a:lnTo>
                    <a:pt x="50296" y="50295"/>
                  </a:lnTo>
                  <a:close/>
                  <a:moveTo>
                    <a:pt x="62480" y="50295"/>
                  </a:moveTo>
                  <a:lnTo>
                    <a:pt x="62480" y="56229"/>
                  </a:lnTo>
                  <a:lnTo>
                    <a:pt x="56545" y="56229"/>
                  </a:lnTo>
                  <a:lnTo>
                    <a:pt x="56545" y="50295"/>
                  </a:lnTo>
                  <a:close/>
                  <a:moveTo>
                    <a:pt x="68727" y="50295"/>
                  </a:moveTo>
                  <a:lnTo>
                    <a:pt x="68727" y="56229"/>
                  </a:lnTo>
                  <a:lnTo>
                    <a:pt x="62792" y="56229"/>
                  </a:lnTo>
                  <a:lnTo>
                    <a:pt x="62792" y="50295"/>
                  </a:lnTo>
                  <a:close/>
                  <a:moveTo>
                    <a:pt x="74975" y="50295"/>
                  </a:moveTo>
                  <a:lnTo>
                    <a:pt x="74975" y="56229"/>
                  </a:lnTo>
                  <a:lnTo>
                    <a:pt x="69039" y="56229"/>
                  </a:lnTo>
                  <a:lnTo>
                    <a:pt x="69039" y="50295"/>
                  </a:lnTo>
                  <a:close/>
                  <a:moveTo>
                    <a:pt x="81223" y="50295"/>
                  </a:moveTo>
                  <a:lnTo>
                    <a:pt x="81223" y="56229"/>
                  </a:lnTo>
                  <a:lnTo>
                    <a:pt x="75286" y="56229"/>
                  </a:lnTo>
                  <a:lnTo>
                    <a:pt x="75286" y="50295"/>
                  </a:lnTo>
                  <a:close/>
                  <a:moveTo>
                    <a:pt x="87470" y="50295"/>
                  </a:moveTo>
                  <a:lnTo>
                    <a:pt x="87470" y="56229"/>
                  </a:lnTo>
                  <a:lnTo>
                    <a:pt x="81535" y="56229"/>
                  </a:lnTo>
                  <a:lnTo>
                    <a:pt x="81535" y="50295"/>
                  </a:lnTo>
                  <a:close/>
                  <a:moveTo>
                    <a:pt x="93720" y="50295"/>
                  </a:moveTo>
                  <a:lnTo>
                    <a:pt x="93720" y="56229"/>
                  </a:lnTo>
                  <a:lnTo>
                    <a:pt x="87784" y="56229"/>
                  </a:lnTo>
                  <a:lnTo>
                    <a:pt x="87784" y="50295"/>
                  </a:lnTo>
                  <a:close/>
                  <a:moveTo>
                    <a:pt x="99967" y="50295"/>
                  </a:moveTo>
                  <a:lnTo>
                    <a:pt x="99967" y="56229"/>
                  </a:lnTo>
                  <a:lnTo>
                    <a:pt x="94031" y="56229"/>
                  </a:lnTo>
                  <a:lnTo>
                    <a:pt x="94031" y="50295"/>
                  </a:lnTo>
                  <a:close/>
                  <a:moveTo>
                    <a:pt x="106214" y="50295"/>
                  </a:moveTo>
                  <a:lnTo>
                    <a:pt x="106214" y="56229"/>
                  </a:lnTo>
                  <a:lnTo>
                    <a:pt x="100278" y="56229"/>
                  </a:lnTo>
                  <a:lnTo>
                    <a:pt x="100278" y="50295"/>
                  </a:lnTo>
                  <a:close/>
                  <a:moveTo>
                    <a:pt x="112461" y="50295"/>
                  </a:moveTo>
                  <a:lnTo>
                    <a:pt x="112461" y="56229"/>
                  </a:lnTo>
                  <a:lnTo>
                    <a:pt x="106527" y="56229"/>
                  </a:lnTo>
                  <a:lnTo>
                    <a:pt x="106527" y="50295"/>
                  </a:lnTo>
                  <a:close/>
                  <a:moveTo>
                    <a:pt x="118710" y="50295"/>
                  </a:moveTo>
                  <a:lnTo>
                    <a:pt x="118710" y="56229"/>
                  </a:lnTo>
                  <a:lnTo>
                    <a:pt x="112774" y="56229"/>
                  </a:lnTo>
                  <a:lnTo>
                    <a:pt x="112774" y="50295"/>
                  </a:lnTo>
                  <a:close/>
                  <a:moveTo>
                    <a:pt x="124957" y="50295"/>
                  </a:moveTo>
                  <a:lnTo>
                    <a:pt x="124957" y="56229"/>
                  </a:lnTo>
                  <a:lnTo>
                    <a:pt x="119021" y="56229"/>
                  </a:lnTo>
                  <a:lnTo>
                    <a:pt x="119021" y="50295"/>
                  </a:lnTo>
                  <a:close/>
                  <a:moveTo>
                    <a:pt x="131204" y="50295"/>
                  </a:moveTo>
                  <a:lnTo>
                    <a:pt x="131204" y="56229"/>
                  </a:lnTo>
                  <a:lnTo>
                    <a:pt x="125270" y="56229"/>
                  </a:lnTo>
                  <a:lnTo>
                    <a:pt x="125270" y="50295"/>
                  </a:lnTo>
                  <a:close/>
                  <a:moveTo>
                    <a:pt x="137451" y="50295"/>
                  </a:moveTo>
                  <a:lnTo>
                    <a:pt x="137451" y="56229"/>
                  </a:lnTo>
                  <a:lnTo>
                    <a:pt x="131517" y="56229"/>
                  </a:lnTo>
                  <a:lnTo>
                    <a:pt x="131517" y="50295"/>
                  </a:lnTo>
                  <a:close/>
                  <a:moveTo>
                    <a:pt x="143702" y="50295"/>
                  </a:moveTo>
                  <a:lnTo>
                    <a:pt x="143702" y="56229"/>
                  </a:lnTo>
                  <a:lnTo>
                    <a:pt x="137766" y="56229"/>
                  </a:lnTo>
                  <a:lnTo>
                    <a:pt x="137766" y="50295"/>
                  </a:lnTo>
                  <a:close/>
                  <a:moveTo>
                    <a:pt x="149949" y="50295"/>
                  </a:moveTo>
                  <a:lnTo>
                    <a:pt x="149949" y="56229"/>
                  </a:lnTo>
                  <a:lnTo>
                    <a:pt x="144015" y="56229"/>
                  </a:lnTo>
                  <a:lnTo>
                    <a:pt x="144015" y="50295"/>
                  </a:lnTo>
                  <a:close/>
                  <a:moveTo>
                    <a:pt x="156196" y="50295"/>
                  </a:moveTo>
                  <a:lnTo>
                    <a:pt x="156196" y="56229"/>
                  </a:lnTo>
                  <a:lnTo>
                    <a:pt x="150262" y="56229"/>
                  </a:lnTo>
                  <a:lnTo>
                    <a:pt x="150262" y="50295"/>
                  </a:lnTo>
                  <a:close/>
                  <a:moveTo>
                    <a:pt x="162445" y="50295"/>
                  </a:moveTo>
                  <a:lnTo>
                    <a:pt x="162445" y="56229"/>
                  </a:lnTo>
                  <a:lnTo>
                    <a:pt x="156509" y="56229"/>
                  </a:lnTo>
                  <a:lnTo>
                    <a:pt x="156509" y="50295"/>
                  </a:lnTo>
                  <a:close/>
                  <a:moveTo>
                    <a:pt x="168692" y="50295"/>
                  </a:moveTo>
                  <a:lnTo>
                    <a:pt x="168692" y="56229"/>
                  </a:lnTo>
                  <a:lnTo>
                    <a:pt x="162756" y="56229"/>
                  </a:lnTo>
                  <a:lnTo>
                    <a:pt x="162756" y="50295"/>
                  </a:lnTo>
                  <a:close/>
                  <a:moveTo>
                    <a:pt x="174939" y="50295"/>
                  </a:moveTo>
                  <a:lnTo>
                    <a:pt x="174939" y="56229"/>
                  </a:lnTo>
                  <a:lnTo>
                    <a:pt x="169005" y="56229"/>
                  </a:lnTo>
                  <a:lnTo>
                    <a:pt x="169005" y="50295"/>
                  </a:lnTo>
                  <a:close/>
                  <a:moveTo>
                    <a:pt x="181186" y="50295"/>
                  </a:moveTo>
                  <a:lnTo>
                    <a:pt x="181186" y="56229"/>
                  </a:lnTo>
                  <a:lnTo>
                    <a:pt x="175252" y="56229"/>
                  </a:lnTo>
                  <a:lnTo>
                    <a:pt x="175252" y="50295"/>
                  </a:lnTo>
                  <a:close/>
                  <a:moveTo>
                    <a:pt x="187435" y="50295"/>
                  </a:moveTo>
                  <a:lnTo>
                    <a:pt x="187435" y="56229"/>
                  </a:lnTo>
                  <a:lnTo>
                    <a:pt x="181499" y="56229"/>
                  </a:lnTo>
                  <a:lnTo>
                    <a:pt x="181499" y="50295"/>
                  </a:lnTo>
                  <a:close/>
                  <a:moveTo>
                    <a:pt x="193684" y="50295"/>
                  </a:moveTo>
                  <a:lnTo>
                    <a:pt x="193684" y="56229"/>
                  </a:lnTo>
                  <a:lnTo>
                    <a:pt x="187749" y="56229"/>
                  </a:lnTo>
                  <a:lnTo>
                    <a:pt x="187749" y="50295"/>
                  </a:lnTo>
                  <a:close/>
                  <a:moveTo>
                    <a:pt x="199931" y="50295"/>
                  </a:moveTo>
                  <a:lnTo>
                    <a:pt x="199931" y="56229"/>
                  </a:lnTo>
                  <a:lnTo>
                    <a:pt x="193996" y="56229"/>
                  </a:lnTo>
                  <a:lnTo>
                    <a:pt x="193996" y="50295"/>
                  </a:lnTo>
                  <a:close/>
                  <a:moveTo>
                    <a:pt x="206180" y="50295"/>
                  </a:moveTo>
                  <a:lnTo>
                    <a:pt x="206180" y="56229"/>
                  </a:lnTo>
                  <a:lnTo>
                    <a:pt x="200244" y="56229"/>
                  </a:lnTo>
                  <a:lnTo>
                    <a:pt x="200244" y="50295"/>
                  </a:lnTo>
                  <a:close/>
                  <a:moveTo>
                    <a:pt x="212427" y="50295"/>
                  </a:moveTo>
                  <a:lnTo>
                    <a:pt x="212427" y="56229"/>
                  </a:lnTo>
                  <a:lnTo>
                    <a:pt x="206491" y="56229"/>
                  </a:lnTo>
                  <a:lnTo>
                    <a:pt x="206491" y="50295"/>
                  </a:lnTo>
                  <a:close/>
                  <a:moveTo>
                    <a:pt x="218674" y="50295"/>
                  </a:moveTo>
                  <a:lnTo>
                    <a:pt x="218674" y="56229"/>
                  </a:lnTo>
                  <a:lnTo>
                    <a:pt x="212739" y="56229"/>
                  </a:lnTo>
                  <a:lnTo>
                    <a:pt x="212739" y="50295"/>
                  </a:lnTo>
                  <a:close/>
                  <a:moveTo>
                    <a:pt x="224921" y="50295"/>
                  </a:moveTo>
                  <a:lnTo>
                    <a:pt x="224921" y="56229"/>
                  </a:lnTo>
                  <a:lnTo>
                    <a:pt x="218987" y="56229"/>
                  </a:lnTo>
                  <a:lnTo>
                    <a:pt x="218987" y="50295"/>
                  </a:lnTo>
                  <a:close/>
                  <a:moveTo>
                    <a:pt x="231170" y="50295"/>
                  </a:moveTo>
                  <a:lnTo>
                    <a:pt x="231170" y="56229"/>
                  </a:lnTo>
                  <a:lnTo>
                    <a:pt x="225234" y="56229"/>
                  </a:lnTo>
                  <a:lnTo>
                    <a:pt x="225234" y="50295"/>
                  </a:lnTo>
                  <a:close/>
                  <a:moveTo>
                    <a:pt x="237417" y="50295"/>
                  </a:moveTo>
                  <a:lnTo>
                    <a:pt x="237417" y="56229"/>
                  </a:lnTo>
                  <a:lnTo>
                    <a:pt x="231481" y="56229"/>
                  </a:lnTo>
                  <a:lnTo>
                    <a:pt x="231481" y="50295"/>
                  </a:lnTo>
                  <a:close/>
                  <a:moveTo>
                    <a:pt x="243664" y="50295"/>
                  </a:moveTo>
                  <a:lnTo>
                    <a:pt x="243664" y="56229"/>
                  </a:lnTo>
                  <a:lnTo>
                    <a:pt x="237729" y="56229"/>
                  </a:lnTo>
                  <a:lnTo>
                    <a:pt x="237729" y="50295"/>
                  </a:lnTo>
                  <a:close/>
                  <a:moveTo>
                    <a:pt x="249911" y="50295"/>
                  </a:moveTo>
                  <a:lnTo>
                    <a:pt x="249911" y="56229"/>
                  </a:lnTo>
                  <a:lnTo>
                    <a:pt x="243977" y="56229"/>
                  </a:lnTo>
                  <a:lnTo>
                    <a:pt x="243977" y="50295"/>
                  </a:lnTo>
                  <a:close/>
                  <a:moveTo>
                    <a:pt x="256161" y="50295"/>
                  </a:moveTo>
                  <a:lnTo>
                    <a:pt x="256161" y="56229"/>
                  </a:lnTo>
                  <a:lnTo>
                    <a:pt x="250225" y="56229"/>
                  </a:lnTo>
                  <a:lnTo>
                    <a:pt x="250225" y="50295"/>
                  </a:lnTo>
                  <a:close/>
                  <a:moveTo>
                    <a:pt x="262409" y="50295"/>
                  </a:moveTo>
                  <a:lnTo>
                    <a:pt x="262409" y="56229"/>
                  </a:lnTo>
                  <a:lnTo>
                    <a:pt x="256474" y="56229"/>
                  </a:lnTo>
                  <a:lnTo>
                    <a:pt x="256474" y="50295"/>
                  </a:lnTo>
                  <a:close/>
                  <a:moveTo>
                    <a:pt x="268656" y="50295"/>
                  </a:moveTo>
                  <a:lnTo>
                    <a:pt x="268656" y="56229"/>
                  </a:lnTo>
                  <a:lnTo>
                    <a:pt x="262721" y="56229"/>
                  </a:lnTo>
                  <a:lnTo>
                    <a:pt x="262721" y="50295"/>
                  </a:lnTo>
                  <a:close/>
                  <a:moveTo>
                    <a:pt x="274904" y="50295"/>
                  </a:moveTo>
                  <a:lnTo>
                    <a:pt x="274904" y="56229"/>
                  </a:lnTo>
                  <a:lnTo>
                    <a:pt x="268968" y="56229"/>
                  </a:lnTo>
                  <a:lnTo>
                    <a:pt x="268968" y="50295"/>
                  </a:lnTo>
                  <a:close/>
                  <a:moveTo>
                    <a:pt x="6251" y="56542"/>
                  </a:moveTo>
                  <a:lnTo>
                    <a:pt x="6251" y="62476"/>
                  </a:lnTo>
                  <a:lnTo>
                    <a:pt x="315" y="62476"/>
                  </a:lnTo>
                  <a:lnTo>
                    <a:pt x="315" y="56542"/>
                  </a:lnTo>
                  <a:close/>
                  <a:moveTo>
                    <a:pt x="12498" y="56542"/>
                  </a:moveTo>
                  <a:lnTo>
                    <a:pt x="12498" y="62476"/>
                  </a:lnTo>
                  <a:lnTo>
                    <a:pt x="6562" y="62476"/>
                  </a:lnTo>
                  <a:lnTo>
                    <a:pt x="6562" y="56542"/>
                  </a:lnTo>
                  <a:close/>
                  <a:moveTo>
                    <a:pt x="18745" y="56542"/>
                  </a:moveTo>
                  <a:lnTo>
                    <a:pt x="18745" y="62476"/>
                  </a:lnTo>
                  <a:lnTo>
                    <a:pt x="12810" y="62476"/>
                  </a:lnTo>
                  <a:lnTo>
                    <a:pt x="12810" y="56542"/>
                  </a:lnTo>
                  <a:close/>
                  <a:moveTo>
                    <a:pt x="24992" y="56542"/>
                  </a:moveTo>
                  <a:lnTo>
                    <a:pt x="24992" y="62476"/>
                  </a:lnTo>
                  <a:lnTo>
                    <a:pt x="19058" y="62476"/>
                  </a:lnTo>
                  <a:lnTo>
                    <a:pt x="19058" y="56542"/>
                  </a:lnTo>
                  <a:close/>
                  <a:moveTo>
                    <a:pt x="31242" y="56542"/>
                  </a:moveTo>
                  <a:lnTo>
                    <a:pt x="31242" y="62476"/>
                  </a:lnTo>
                  <a:lnTo>
                    <a:pt x="25305" y="62476"/>
                  </a:lnTo>
                  <a:lnTo>
                    <a:pt x="25305" y="56542"/>
                  </a:lnTo>
                  <a:close/>
                  <a:moveTo>
                    <a:pt x="37489" y="56542"/>
                  </a:moveTo>
                  <a:lnTo>
                    <a:pt x="37489" y="62476"/>
                  </a:lnTo>
                  <a:lnTo>
                    <a:pt x="31553" y="62476"/>
                  </a:lnTo>
                  <a:lnTo>
                    <a:pt x="31553" y="56542"/>
                  </a:lnTo>
                  <a:close/>
                  <a:moveTo>
                    <a:pt x="43737" y="56542"/>
                  </a:moveTo>
                  <a:lnTo>
                    <a:pt x="43737" y="62476"/>
                  </a:lnTo>
                  <a:lnTo>
                    <a:pt x="37802" y="62476"/>
                  </a:lnTo>
                  <a:lnTo>
                    <a:pt x="37802" y="56542"/>
                  </a:lnTo>
                  <a:close/>
                  <a:moveTo>
                    <a:pt x="49985" y="56542"/>
                  </a:moveTo>
                  <a:lnTo>
                    <a:pt x="49985" y="62476"/>
                  </a:lnTo>
                  <a:lnTo>
                    <a:pt x="44049" y="62476"/>
                  </a:lnTo>
                  <a:lnTo>
                    <a:pt x="44049" y="56542"/>
                  </a:lnTo>
                  <a:close/>
                  <a:moveTo>
                    <a:pt x="56232" y="56542"/>
                  </a:moveTo>
                  <a:lnTo>
                    <a:pt x="56232" y="62476"/>
                  </a:lnTo>
                  <a:lnTo>
                    <a:pt x="50296" y="62476"/>
                  </a:lnTo>
                  <a:lnTo>
                    <a:pt x="50296" y="56542"/>
                  </a:lnTo>
                  <a:close/>
                  <a:moveTo>
                    <a:pt x="62480" y="56542"/>
                  </a:moveTo>
                  <a:lnTo>
                    <a:pt x="62480" y="62476"/>
                  </a:lnTo>
                  <a:lnTo>
                    <a:pt x="56545" y="62476"/>
                  </a:lnTo>
                  <a:lnTo>
                    <a:pt x="56545" y="56542"/>
                  </a:lnTo>
                  <a:close/>
                  <a:moveTo>
                    <a:pt x="68727" y="56542"/>
                  </a:moveTo>
                  <a:lnTo>
                    <a:pt x="68727" y="62476"/>
                  </a:lnTo>
                  <a:lnTo>
                    <a:pt x="62792" y="62476"/>
                  </a:lnTo>
                  <a:lnTo>
                    <a:pt x="62792" y="56542"/>
                  </a:lnTo>
                  <a:close/>
                  <a:moveTo>
                    <a:pt x="74975" y="56542"/>
                  </a:moveTo>
                  <a:lnTo>
                    <a:pt x="74975" y="62476"/>
                  </a:lnTo>
                  <a:lnTo>
                    <a:pt x="69039" y="62476"/>
                  </a:lnTo>
                  <a:lnTo>
                    <a:pt x="69039" y="56542"/>
                  </a:lnTo>
                  <a:close/>
                  <a:moveTo>
                    <a:pt x="81223" y="56542"/>
                  </a:moveTo>
                  <a:lnTo>
                    <a:pt x="81223" y="62476"/>
                  </a:lnTo>
                  <a:lnTo>
                    <a:pt x="75286" y="62476"/>
                  </a:lnTo>
                  <a:lnTo>
                    <a:pt x="75286" y="56542"/>
                  </a:lnTo>
                  <a:close/>
                  <a:moveTo>
                    <a:pt x="87470" y="56542"/>
                  </a:moveTo>
                  <a:lnTo>
                    <a:pt x="87470" y="62476"/>
                  </a:lnTo>
                  <a:lnTo>
                    <a:pt x="81535" y="62476"/>
                  </a:lnTo>
                  <a:lnTo>
                    <a:pt x="81535" y="56542"/>
                  </a:lnTo>
                  <a:close/>
                  <a:moveTo>
                    <a:pt x="93718" y="56542"/>
                  </a:moveTo>
                  <a:lnTo>
                    <a:pt x="93718" y="62476"/>
                  </a:lnTo>
                  <a:lnTo>
                    <a:pt x="87784" y="62476"/>
                  </a:lnTo>
                  <a:lnTo>
                    <a:pt x="87784" y="56542"/>
                  </a:lnTo>
                  <a:close/>
                  <a:moveTo>
                    <a:pt x="99967" y="56542"/>
                  </a:moveTo>
                  <a:lnTo>
                    <a:pt x="99967" y="62476"/>
                  </a:lnTo>
                  <a:lnTo>
                    <a:pt x="94031" y="62476"/>
                  </a:lnTo>
                  <a:lnTo>
                    <a:pt x="94031" y="56542"/>
                  </a:lnTo>
                  <a:close/>
                  <a:moveTo>
                    <a:pt x="106214" y="56542"/>
                  </a:moveTo>
                  <a:lnTo>
                    <a:pt x="106214" y="62476"/>
                  </a:lnTo>
                  <a:lnTo>
                    <a:pt x="100278" y="62476"/>
                  </a:lnTo>
                  <a:lnTo>
                    <a:pt x="100278" y="56542"/>
                  </a:lnTo>
                  <a:close/>
                  <a:moveTo>
                    <a:pt x="112461" y="56542"/>
                  </a:moveTo>
                  <a:lnTo>
                    <a:pt x="112461" y="62476"/>
                  </a:lnTo>
                  <a:lnTo>
                    <a:pt x="106527" y="62476"/>
                  </a:lnTo>
                  <a:lnTo>
                    <a:pt x="106527" y="56542"/>
                  </a:lnTo>
                  <a:close/>
                  <a:moveTo>
                    <a:pt x="118710" y="56542"/>
                  </a:moveTo>
                  <a:lnTo>
                    <a:pt x="118710" y="62476"/>
                  </a:lnTo>
                  <a:lnTo>
                    <a:pt x="112774" y="62476"/>
                  </a:lnTo>
                  <a:lnTo>
                    <a:pt x="112774" y="56542"/>
                  </a:lnTo>
                  <a:close/>
                  <a:moveTo>
                    <a:pt x="124957" y="56542"/>
                  </a:moveTo>
                  <a:lnTo>
                    <a:pt x="124957" y="62476"/>
                  </a:lnTo>
                  <a:lnTo>
                    <a:pt x="119021" y="62476"/>
                  </a:lnTo>
                  <a:lnTo>
                    <a:pt x="119021" y="56542"/>
                  </a:lnTo>
                  <a:close/>
                  <a:moveTo>
                    <a:pt x="131204" y="56542"/>
                  </a:moveTo>
                  <a:lnTo>
                    <a:pt x="131204" y="62476"/>
                  </a:lnTo>
                  <a:lnTo>
                    <a:pt x="125270" y="62476"/>
                  </a:lnTo>
                  <a:lnTo>
                    <a:pt x="125270" y="56542"/>
                  </a:lnTo>
                  <a:close/>
                  <a:moveTo>
                    <a:pt x="137451" y="56542"/>
                  </a:moveTo>
                  <a:lnTo>
                    <a:pt x="137451" y="62476"/>
                  </a:lnTo>
                  <a:lnTo>
                    <a:pt x="131517" y="62476"/>
                  </a:lnTo>
                  <a:lnTo>
                    <a:pt x="131517" y="56542"/>
                  </a:lnTo>
                  <a:close/>
                  <a:moveTo>
                    <a:pt x="143702" y="56542"/>
                  </a:moveTo>
                  <a:lnTo>
                    <a:pt x="143702" y="62476"/>
                  </a:lnTo>
                  <a:lnTo>
                    <a:pt x="137766" y="62476"/>
                  </a:lnTo>
                  <a:lnTo>
                    <a:pt x="137766" y="56542"/>
                  </a:lnTo>
                  <a:close/>
                  <a:moveTo>
                    <a:pt x="149949" y="56542"/>
                  </a:moveTo>
                  <a:lnTo>
                    <a:pt x="149949" y="62476"/>
                  </a:lnTo>
                  <a:lnTo>
                    <a:pt x="144015" y="62476"/>
                  </a:lnTo>
                  <a:lnTo>
                    <a:pt x="144015" y="56542"/>
                  </a:lnTo>
                  <a:close/>
                  <a:moveTo>
                    <a:pt x="156196" y="56542"/>
                  </a:moveTo>
                  <a:lnTo>
                    <a:pt x="156196" y="62476"/>
                  </a:lnTo>
                  <a:lnTo>
                    <a:pt x="150262" y="62476"/>
                  </a:lnTo>
                  <a:lnTo>
                    <a:pt x="150262" y="56542"/>
                  </a:lnTo>
                  <a:close/>
                  <a:moveTo>
                    <a:pt x="162445" y="56542"/>
                  </a:moveTo>
                  <a:lnTo>
                    <a:pt x="162445" y="62476"/>
                  </a:lnTo>
                  <a:lnTo>
                    <a:pt x="156509" y="62476"/>
                  </a:lnTo>
                  <a:lnTo>
                    <a:pt x="156509" y="56542"/>
                  </a:lnTo>
                  <a:close/>
                  <a:moveTo>
                    <a:pt x="168692" y="56542"/>
                  </a:moveTo>
                  <a:lnTo>
                    <a:pt x="168692" y="62476"/>
                  </a:lnTo>
                  <a:lnTo>
                    <a:pt x="162756" y="62476"/>
                  </a:lnTo>
                  <a:lnTo>
                    <a:pt x="162756" y="56542"/>
                  </a:lnTo>
                  <a:close/>
                  <a:moveTo>
                    <a:pt x="174939" y="56542"/>
                  </a:moveTo>
                  <a:lnTo>
                    <a:pt x="174939" y="62476"/>
                  </a:lnTo>
                  <a:lnTo>
                    <a:pt x="169005" y="62476"/>
                  </a:lnTo>
                  <a:lnTo>
                    <a:pt x="169005" y="56542"/>
                  </a:lnTo>
                  <a:close/>
                  <a:moveTo>
                    <a:pt x="181186" y="56542"/>
                  </a:moveTo>
                  <a:lnTo>
                    <a:pt x="181186" y="62476"/>
                  </a:lnTo>
                  <a:lnTo>
                    <a:pt x="175252" y="62476"/>
                  </a:lnTo>
                  <a:lnTo>
                    <a:pt x="175252" y="56542"/>
                  </a:lnTo>
                  <a:close/>
                  <a:moveTo>
                    <a:pt x="187435" y="56542"/>
                  </a:moveTo>
                  <a:lnTo>
                    <a:pt x="187435" y="62476"/>
                  </a:lnTo>
                  <a:lnTo>
                    <a:pt x="181499" y="62476"/>
                  </a:lnTo>
                  <a:lnTo>
                    <a:pt x="181499" y="56542"/>
                  </a:lnTo>
                  <a:close/>
                  <a:moveTo>
                    <a:pt x="193684" y="56542"/>
                  </a:moveTo>
                  <a:lnTo>
                    <a:pt x="193684" y="62476"/>
                  </a:lnTo>
                  <a:lnTo>
                    <a:pt x="187749" y="62476"/>
                  </a:lnTo>
                  <a:lnTo>
                    <a:pt x="187749" y="56542"/>
                  </a:lnTo>
                  <a:close/>
                  <a:moveTo>
                    <a:pt x="199931" y="56542"/>
                  </a:moveTo>
                  <a:lnTo>
                    <a:pt x="199931" y="62476"/>
                  </a:lnTo>
                  <a:lnTo>
                    <a:pt x="193996" y="62476"/>
                  </a:lnTo>
                  <a:lnTo>
                    <a:pt x="193996" y="56542"/>
                  </a:lnTo>
                  <a:close/>
                  <a:moveTo>
                    <a:pt x="206180" y="56542"/>
                  </a:moveTo>
                  <a:lnTo>
                    <a:pt x="206180" y="62476"/>
                  </a:lnTo>
                  <a:lnTo>
                    <a:pt x="200244" y="62476"/>
                  </a:lnTo>
                  <a:lnTo>
                    <a:pt x="200244" y="56542"/>
                  </a:lnTo>
                  <a:close/>
                  <a:moveTo>
                    <a:pt x="212427" y="56542"/>
                  </a:moveTo>
                  <a:lnTo>
                    <a:pt x="212427" y="62476"/>
                  </a:lnTo>
                  <a:lnTo>
                    <a:pt x="206491" y="62476"/>
                  </a:lnTo>
                  <a:lnTo>
                    <a:pt x="206491" y="56542"/>
                  </a:lnTo>
                  <a:close/>
                  <a:moveTo>
                    <a:pt x="218674" y="56542"/>
                  </a:moveTo>
                  <a:lnTo>
                    <a:pt x="218674" y="62476"/>
                  </a:lnTo>
                  <a:lnTo>
                    <a:pt x="212739" y="62476"/>
                  </a:lnTo>
                  <a:lnTo>
                    <a:pt x="212739" y="56542"/>
                  </a:lnTo>
                  <a:close/>
                  <a:moveTo>
                    <a:pt x="224921" y="56542"/>
                  </a:moveTo>
                  <a:lnTo>
                    <a:pt x="224921" y="62476"/>
                  </a:lnTo>
                  <a:lnTo>
                    <a:pt x="218987" y="62476"/>
                  </a:lnTo>
                  <a:lnTo>
                    <a:pt x="218987" y="56542"/>
                  </a:lnTo>
                  <a:close/>
                  <a:moveTo>
                    <a:pt x="231170" y="56542"/>
                  </a:moveTo>
                  <a:lnTo>
                    <a:pt x="231170" y="62476"/>
                  </a:lnTo>
                  <a:lnTo>
                    <a:pt x="225234" y="62476"/>
                  </a:lnTo>
                  <a:lnTo>
                    <a:pt x="225234" y="56542"/>
                  </a:lnTo>
                  <a:close/>
                  <a:moveTo>
                    <a:pt x="237417" y="56542"/>
                  </a:moveTo>
                  <a:lnTo>
                    <a:pt x="237417" y="62476"/>
                  </a:lnTo>
                  <a:lnTo>
                    <a:pt x="231481" y="62476"/>
                  </a:lnTo>
                  <a:lnTo>
                    <a:pt x="231481" y="56542"/>
                  </a:lnTo>
                  <a:close/>
                  <a:moveTo>
                    <a:pt x="243664" y="56542"/>
                  </a:moveTo>
                  <a:lnTo>
                    <a:pt x="243664" y="62476"/>
                  </a:lnTo>
                  <a:lnTo>
                    <a:pt x="237729" y="62476"/>
                  </a:lnTo>
                  <a:lnTo>
                    <a:pt x="237729" y="56542"/>
                  </a:lnTo>
                  <a:close/>
                  <a:moveTo>
                    <a:pt x="249911" y="56542"/>
                  </a:moveTo>
                  <a:lnTo>
                    <a:pt x="249911" y="62476"/>
                  </a:lnTo>
                  <a:lnTo>
                    <a:pt x="243977" y="62476"/>
                  </a:lnTo>
                  <a:lnTo>
                    <a:pt x="243977" y="56542"/>
                  </a:lnTo>
                  <a:close/>
                  <a:moveTo>
                    <a:pt x="256161" y="56542"/>
                  </a:moveTo>
                  <a:lnTo>
                    <a:pt x="256161" y="62476"/>
                  </a:lnTo>
                  <a:lnTo>
                    <a:pt x="250225" y="62476"/>
                  </a:lnTo>
                  <a:lnTo>
                    <a:pt x="250225" y="56542"/>
                  </a:lnTo>
                  <a:close/>
                  <a:moveTo>
                    <a:pt x="262409" y="56542"/>
                  </a:moveTo>
                  <a:lnTo>
                    <a:pt x="262409" y="62476"/>
                  </a:lnTo>
                  <a:lnTo>
                    <a:pt x="256474" y="62476"/>
                  </a:lnTo>
                  <a:lnTo>
                    <a:pt x="256474" y="56542"/>
                  </a:lnTo>
                  <a:close/>
                  <a:moveTo>
                    <a:pt x="268656" y="56542"/>
                  </a:moveTo>
                  <a:lnTo>
                    <a:pt x="268656" y="62476"/>
                  </a:lnTo>
                  <a:lnTo>
                    <a:pt x="262721" y="62476"/>
                  </a:lnTo>
                  <a:lnTo>
                    <a:pt x="262721" y="56542"/>
                  </a:lnTo>
                  <a:close/>
                  <a:moveTo>
                    <a:pt x="274904" y="56542"/>
                  </a:moveTo>
                  <a:lnTo>
                    <a:pt x="274904" y="62476"/>
                  </a:lnTo>
                  <a:lnTo>
                    <a:pt x="268968" y="62476"/>
                  </a:lnTo>
                  <a:lnTo>
                    <a:pt x="268968" y="56542"/>
                  </a:lnTo>
                  <a:close/>
                  <a:moveTo>
                    <a:pt x="6251" y="62789"/>
                  </a:moveTo>
                  <a:lnTo>
                    <a:pt x="6251" y="68725"/>
                  </a:lnTo>
                  <a:lnTo>
                    <a:pt x="315" y="68725"/>
                  </a:lnTo>
                  <a:lnTo>
                    <a:pt x="315" y="62789"/>
                  </a:lnTo>
                  <a:close/>
                  <a:moveTo>
                    <a:pt x="12498" y="62789"/>
                  </a:moveTo>
                  <a:lnTo>
                    <a:pt x="12498" y="68725"/>
                  </a:lnTo>
                  <a:lnTo>
                    <a:pt x="6562" y="68725"/>
                  </a:lnTo>
                  <a:lnTo>
                    <a:pt x="6562" y="62789"/>
                  </a:lnTo>
                  <a:close/>
                  <a:moveTo>
                    <a:pt x="18745" y="62789"/>
                  </a:moveTo>
                  <a:lnTo>
                    <a:pt x="18745" y="68725"/>
                  </a:lnTo>
                  <a:lnTo>
                    <a:pt x="12810" y="68725"/>
                  </a:lnTo>
                  <a:lnTo>
                    <a:pt x="12810" y="62789"/>
                  </a:lnTo>
                  <a:close/>
                  <a:moveTo>
                    <a:pt x="24992" y="62789"/>
                  </a:moveTo>
                  <a:lnTo>
                    <a:pt x="24992" y="68725"/>
                  </a:lnTo>
                  <a:lnTo>
                    <a:pt x="19058" y="68725"/>
                  </a:lnTo>
                  <a:lnTo>
                    <a:pt x="19058" y="62789"/>
                  </a:lnTo>
                  <a:close/>
                  <a:moveTo>
                    <a:pt x="31242" y="62789"/>
                  </a:moveTo>
                  <a:lnTo>
                    <a:pt x="31242" y="68725"/>
                  </a:lnTo>
                  <a:lnTo>
                    <a:pt x="25305" y="68725"/>
                  </a:lnTo>
                  <a:lnTo>
                    <a:pt x="25305" y="62789"/>
                  </a:lnTo>
                  <a:close/>
                  <a:moveTo>
                    <a:pt x="37489" y="62789"/>
                  </a:moveTo>
                  <a:lnTo>
                    <a:pt x="37489" y="68725"/>
                  </a:lnTo>
                  <a:lnTo>
                    <a:pt x="31553" y="68725"/>
                  </a:lnTo>
                  <a:lnTo>
                    <a:pt x="31553" y="62789"/>
                  </a:lnTo>
                  <a:close/>
                  <a:moveTo>
                    <a:pt x="43737" y="62789"/>
                  </a:moveTo>
                  <a:lnTo>
                    <a:pt x="43737" y="68725"/>
                  </a:lnTo>
                  <a:lnTo>
                    <a:pt x="37802" y="68725"/>
                  </a:lnTo>
                  <a:lnTo>
                    <a:pt x="37802" y="62789"/>
                  </a:lnTo>
                  <a:close/>
                  <a:moveTo>
                    <a:pt x="49985" y="62789"/>
                  </a:moveTo>
                  <a:lnTo>
                    <a:pt x="49985" y="68725"/>
                  </a:lnTo>
                  <a:lnTo>
                    <a:pt x="44049" y="68725"/>
                  </a:lnTo>
                  <a:lnTo>
                    <a:pt x="44049" y="62789"/>
                  </a:lnTo>
                  <a:close/>
                  <a:moveTo>
                    <a:pt x="56232" y="62789"/>
                  </a:moveTo>
                  <a:lnTo>
                    <a:pt x="56232" y="68725"/>
                  </a:lnTo>
                  <a:lnTo>
                    <a:pt x="50296" y="68725"/>
                  </a:lnTo>
                  <a:lnTo>
                    <a:pt x="50296" y="62789"/>
                  </a:lnTo>
                  <a:close/>
                  <a:moveTo>
                    <a:pt x="62480" y="62789"/>
                  </a:moveTo>
                  <a:lnTo>
                    <a:pt x="62480" y="68725"/>
                  </a:lnTo>
                  <a:lnTo>
                    <a:pt x="56545" y="68725"/>
                  </a:lnTo>
                  <a:lnTo>
                    <a:pt x="56545" y="62789"/>
                  </a:lnTo>
                  <a:close/>
                  <a:moveTo>
                    <a:pt x="68727" y="62789"/>
                  </a:moveTo>
                  <a:lnTo>
                    <a:pt x="68727" y="68725"/>
                  </a:lnTo>
                  <a:lnTo>
                    <a:pt x="62792" y="68725"/>
                  </a:lnTo>
                  <a:lnTo>
                    <a:pt x="62792" y="62789"/>
                  </a:lnTo>
                  <a:close/>
                  <a:moveTo>
                    <a:pt x="74975" y="62789"/>
                  </a:moveTo>
                  <a:lnTo>
                    <a:pt x="74975" y="68725"/>
                  </a:lnTo>
                  <a:lnTo>
                    <a:pt x="69039" y="68725"/>
                  </a:lnTo>
                  <a:lnTo>
                    <a:pt x="69039" y="62789"/>
                  </a:lnTo>
                  <a:close/>
                  <a:moveTo>
                    <a:pt x="81223" y="62789"/>
                  </a:moveTo>
                  <a:lnTo>
                    <a:pt x="81223" y="68725"/>
                  </a:lnTo>
                  <a:lnTo>
                    <a:pt x="75286" y="68725"/>
                  </a:lnTo>
                  <a:lnTo>
                    <a:pt x="75286" y="62789"/>
                  </a:lnTo>
                  <a:close/>
                  <a:moveTo>
                    <a:pt x="87470" y="62789"/>
                  </a:moveTo>
                  <a:lnTo>
                    <a:pt x="87470" y="68725"/>
                  </a:lnTo>
                  <a:lnTo>
                    <a:pt x="81535" y="68725"/>
                  </a:lnTo>
                  <a:lnTo>
                    <a:pt x="81535" y="62789"/>
                  </a:lnTo>
                  <a:close/>
                  <a:moveTo>
                    <a:pt x="93718" y="62789"/>
                  </a:moveTo>
                  <a:lnTo>
                    <a:pt x="93718" y="68725"/>
                  </a:lnTo>
                  <a:lnTo>
                    <a:pt x="87784" y="68725"/>
                  </a:lnTo>
                  <a:lnTo>
                    <a:pt x="87784" y="62789"/>
                  </a:lnTo>
                  <a:close/>
                  <a:moveTo>
                    <a:pt x="99967" y="62789"/>
                  </a:moveTo>
                  <a:lnTo>
                    <a:pt x="99967" y="68725"/>
                  </a:lnTo>
                  <a:lnTo>
                    <a:pt x="94031" y="68725"/>
                  </a:lnTo>
                  <a:lnTo>
                    <a:pt x="94031" y="62789"/>
                  </a:lnTo>
                  <a:close/>
                  <a:moveTo>
                    <a:pt x="106214" y="62789"/>
                  </a:moveTo>
                  <a:lnTo>
                    <a:pt x="106214" y="68725"/>
                  </a:lnTo>
                  <a:lnTo>
                    <a:pt x="100278" y="68725"/>
                  </a:lnTo>
                  <a:lnTo>
                    <a:pt x="100278" y="62789"/>
                  </a:lnTo>
                  <a:close/>
                  <a:moveTo>
                    <a:pt x="112461" y="62789"/>
                  </a:moveTo>
                  <a:lnTo>
                    <a:pt x="112461" y="68725"/>
                  </a:lnTo>
                  <a:lnTo>
                    <a:pt x="106527" y="68725"/>
                  </a:lnTo>
                  <a:lnTo>
                    <a:pt x="106527" y="62789"/>
                  </a:lnTo>
                  <a:close/>
                  <a:moveTo>
                    <a:pt x="118710" y="62789"/>
                  </a:moveTo>
                  <a:lnTo>
                    <a:pt x="118710" y="68725"/>
                  </a:lnTo>
                  <a:lnTo>
                    <a:pt x="112774" y="68725"/>
                  </a:lnTo>
                  <a:lnTo>
                    <a:pt x="112774" y="62789"/>
                  </a:lnTo>
                  <a:close/>
                  <a:moveTo>
                    <a:pt x="124957" y="62789"/>
                  </a:moveTo>
                  <a:lnTo>
                    <a:pt x="124957" y="68725"/>
                  </a:lnTo>
                  <a:lnTo>
                    <a:pt x="119021" y="68725"/>
                  </a:lnTo>
                  <a:lnTo>
                    <a:pt x="119021" y="62789"/>
                  </a:lnTo>
                  <a:close/>
                  <a:moveTo>
                    <a:pt x="131204" y="62789"/>
                  </a:moveTo>
                  <a:lnTo>
                    <a:pt x="131204" y="68725"/>
                  </a:lnTo>
                  <a:lnTo>
                    <a:pt x="125270" y="68725"/>
                  </a:lnTo>
                  <a:lnTo>
                    <a:pt x="125270" y="62789"/>
                  </a:lnTo>
                  <a:close/>
                  <a:moveTo>
                    <a:pt x="137451" y="62789"/>
                  </a:moveTo>
                  <a:lnTo>
                    <a:pt x="137451" y="68725"/>
                  </a:lnTo>
                  <a:lnTo>
                    <a:pt x="131517" y="68725"/>
                  </a:lnTo>
                  <a:lnTo>
                    <a:pt x="131517" y="62789"/>
                  </a:lnTo>
                  <a:close/>
                  <a:moveTo>
                    <a:pt x="143702" y="62789"/>
                  </a:moveTo>
                  <a:lnTo>
                    <a:pt x="143702" y="68725"/>
                  </a:lnTo>
                  <a:lnTo>
                    <a:pt x="137766" y="68725"/>
                  </a:lnTo>
                  <a:lnTo>
                    <a:pt x="137766" y="62789"/>
                  </a:lnTo>
                  <a:close/>
                  <a:moveTo>
                    <a:pt x="149949" y="62789"/>
                  </a:moveTo>
                  <a:lnTo>
                    <a:pt x="149949" y="68725"/>
                  </a:lnTo>
                  <a:lnTo>
                    <a:pt x="144015" y="68725"/>
                  </a:lnTo>
                  <a:lnTo>
                    <a:pt x="144015" y="62789"/>
                  </a:lnTo>
                  <a:close/>
                  <a:moveTo>
                    <a:pt x="156196" y="62789"/>
                  </a:moveTo>
                  <a:lnTo>
                    <a:pt x="156196" y="68725"/>
                  </a:lnTo>
                  <a:lnTo>
                    <a:pt x="150262" y="68725"/>
                  </a:lnTo>
                  <a:lnTo>
                    <a:pt x="150262" y="62789"/>
                  </a:lnTo>
                  <a:close/>
                  <a:moveTo>
                    <a:pt x="162445" y="62789"/>
                  </a:moveTo>
                  <a:lnTo>
                    <a:pt x="162445" y="68725"/>
                  </a:lnTo>
                  <a:lnTo>
                    <a:pt x="156509" y="68725"/>
                  </a:lnTo>
                  <a:lnTo>
                    <a:pt x="156509" y="62789"/>
                  </a:lnTo>
                  <a:close/>
                  <a:moveTo>
                    <a:pt x="168692" y="62789"/>
                  </a:moveTo>
                  <a:lnTo>
                    <a:pt x="168692" y="68725"/>
                  </a:lnTo>
                  <a:lnTo>
                    <a:pt x="162756" y="68725"/>
                  </a:lnTo>
                  <a:lnTo>
                    <a:pt x="162756" y="62789"/>
                  </a:lnTo>
                  <a:close/>
                  <a:moveTo>
                    <a:pt x="174939" y="62789"/>
                  </a:moveTo>
                  <a:lnTo>
                    <a:pt x="174939" y="68725"/>
                  </a:lnTo>
                  <a:lnTo>
                    <a:pt x="169005" y="68725"/>
                  </a:lnTo>
                  <a:lnTo>
                    <a:pt x="169005" y="62789"/>
                  </a:lnTo>
                  <a:close/>
                  <a:moveTo>
                    <a:pt x="181186" y="62789"/>
                  </a:moveTo>
                  <a:lnTo>
                    <a:pt x="181186" y="68725"/>
                  </a:lnTo>
                  <a:lnTo>
                    <a:pt x="175252" y="68725"/>
                  </a:lnTo>
                  <a:lnTo>
                    <a:pt x="175252" y="62789"/>
                  </a:lnTo>
                  <a:close/>
                  <a:moveTo>
                    <a:pt x="187435" y="62789"/>
                  </a:moveTo>
                  <a:lnTo>
                    <a:pt x="187435" y="68725"/>
                  </a:lnTo>
                  <a:lnTo>
                    <a:pt x="181499" y="68725"/>
                  </a:lnTo>
                  <a:lnTo>
                    <a:pt x="181499" y="62789"/>
                  </a:lnTo>
                  <a:close/>
                  <a:moveTo>
                    <a:pt x="193684" y="62789"/>
                  </a:moveTo>
                  <a:lnTo>
                    <a:pt x="193684" y="68725"/>
                  </a:lnTo>
                  <a:lnTo>
                    <a:pt x="187749" y="68725"/>
                  </a:lnTo>
                  <a:lnTo>
                    <a:pt x="187749" y="62789"/>
                  </a:lnTo>
                  <a:close/>
                  <a:moveTo>
                    <a:pt x="199931" y="62789"/>
                  </a:moveTo>
                  <a:lnTo>
                    <a:pt x="199931" y="68725"/>
                  </a:lnTo>
                  <a:lnTo>
                    <a:pt x="193996" y="68725"/>
                  </a:lnTo>
                  <a:lnTo>
                    <a:pt x="193996" y="62789"/>
                  </a:lnTo>
                  <a:close/>
                  <a:moveTo>
                    <a:pt x="206180" y="62789"/>
                  </a:moveTo>
                  <a:lnTo>
                    <a:pt x="206180" y="68725"/>
                  </a:lnTo>
                  <a:lnTo>
                    <a:pt x="200244" y="68725"/>
                  </a:lnTo>
                  <a:lnTo>
                    <a:pt x="200244" y="62789"/>
                  </a:lnTo>
                  <a:close/>
                  <a:moveTo>
                    <a:pt x="212427" y="62789"/>
                  </a:moveTo>
                  <a:lnTo>
                    <a:pt x="212427" y="68725"/>
                  </a:lnTo>
                  <a:lnTo>
                    <a:pt x="206491" y="68725"/>
                  </a:lnTo>
                  <a:lnTo>
                    <a:pt x="206491" y="62789"/>
                  </a:lnTo>
                  <a:close/>
                  <a:moveTo>
                    <a:pt x="218674" y="62789"/>
                  </a:moveTo>
                  <a:lnTo>
                    <a:pt x="218674" y="68725"/>
                  </a:lnTo>
                  <a:lnTo>
                    <a:pt x="212739" y="68725"/>
                  </a:lnTo>
                  <a:lnTo>
                    <a:pt x="212739" y="62789"/>
                  </a:lnTo>
                  <a:close/>
                  <a:moveTo>
                    <a:pt x="224921" y="62789"/>
                  </a:moveTo>
                  <a:lnTo>
                    <a:pt x="224921" y="68725"/>
                  </a:lnTo>
                  <a:lnTo>
                    <a:pt x="218987" y="68725"/>
                  </a:lnTo>
                  <a:lnTo>
                    <a:pt x="218987" y="62789"/>
                  </a:lnTo>
                  <a:close/>
                  <a:moveTo>
                    <a:pt x="231170" y="62789"/>
                  </a:moveTo>
                  <a:lnTo>
                    <a:pt x="231170" y="68725"/>
                  </a:lnTo>
                  <a:lnTo>
                    <a:pt x="225234" y="68725"/>
                  </a:lnTo>
                  <a:lnTo>
                    <a:pt x="225234" y="62789"/>
                  </a:lnTo>
                  <a:close/>
                  <a:moveTo>
                    <a:pt x="237417" y="62789"/>
                  </a:moveTo>
                  <a:lnTo>
                    <a:pt x="237417" y="68725"/>
                  </a:lnTo>
                  <a:lnTo>
                    <a:pt x="231481" y="68725"/>
                  </a:lnTo>
                  <a:lnTo>
                    <a:pt x="231481" y="62789"/>
                  </a:lnTo>
                  <a:close/>
                  <a:moveTo>
                    <a:pt x="243664" y="62789"/>
                  </a:moveTo>
                  <a:lnTo>
                    <a:pt x="243664" y="68725"/>
                  </a:lnTo>
                  <a:lnTo>
                    <a:pt x="237729" y="68725"/>
                  </a:lnTo>
                  <a:lnTo>
                    <a:pt x="237729" y="62789"/>
                  </a:lnTo>
                  <a:close/>
                  <a:moveTo>
                    <a:pt x="249911" y="62789"/>
                  </a:moveTo>
                  <a:lnTo>
                    <a:pt x="249911" y="68725"/>
                  </a:lnTo>
                  <a:lnTo>
                    <a:pt x="243977" y="68725"/>
                  </a:lnTo>
                  <a:lnTo>
                    <a:pt x="243977" y="62789"/>
                  </a:lnTo>
                  <a:close/>
                  <a:moveTo>
                    <a:pt x="256161" y="62789"/>
                  </a:moveTo>
                  <a:lnTo>
                    <a:pt x="256161" y="68725"/>
                  </a:lnTo>
                  <a:lnTo>
                    <a:pt x="250225" y="68725"/>
                  </a:lnTo>
                  <a:lnTo>
                    <a:pt x="250225" y="62789"/>
                  </a:lnTo>
                  <a:close/>
                  <a:moveTo>
                    <a:pt x="262409" y="62789"/>
                  </a:moveTo>
                  <a:lnTo>
                    <a:pt x="262409" y="68725"/>
                  </a:lnTo>
                  <a:lnTo>
                    <a:pt x="256474" y="68725"/>
                  </a:lnTo>
                  <a:lnTo>
                    <a:pt x="256474" y="62789"/>
                  </a:lnTo>
                  <a:close/>
                  <a:moveTo>
                    <a:pt x="268656" y="62789"/>
                  </a:moveTo>
                  <a:lnTo>
                    <a:pt x="268656" y="68725"/>
                  </a:lnTo>
                  <a:lnTo>
                    <a:pt x="262721" y="68725"/>
                  </a:lnTo>
                  <a:lnTo>
                    <a:pt x="262721" y="62789"/>
                  </a:lnTo>
                  <a:close/>
                  <a:moveTo>
                    <a:pt x="274904" y="62789"/>
                  </a:moveTo>
                  <a:lnTo>
                    <a:pt x="274904" y="68725"/>
                  </a:lnTo>
                  <a:lnTo>
                    <a:pt x="268968" y="68725"/>
                  </a:lnTo>
                  <a:lnTo>
                    <a:pt x="268968" y="62789"/>
                  </a:lnTo>
                  <a:close/>
                  <a:moveTo>
                    <a:pt x="6251" y="69036"/>
                  </a:moveTo>
                  <a:lnTo>
                    <a:pt x="6251" y="74972"/>
                  </a:lnTo>
                  <a:lnTo>
                    <a:pt x="315" y="74972"/>
                  </a:lnTo>
                  <a:lnTo>
                    <a:pt x="315" y="69036"/>
                  </a:lnTo>
                  <a:close/>
                  <a:moveTo>
                    <a:pt x="12498" y="69036"/>
                  </a:moveTo>
                  <a:lnTo>
                    <a:pt x="12498" y="74972"/>
                  </a:lnTo>
                  <a:lnTo>
                    <a:pt x="6562" y="74972"/>
                  </a:lnTo>
                  <a:lnTo>
                    <a:pt x="6562" y="69036"/>
                  </a:lnTo>
                  <a:close/>
                  <a:moveTo>
                    <a:pt x="18745" y="69036"/>
                  </a:moveTo>
                  <a:lnTo>
                    <a:pt x="18745" y="74972"/>
                  </a:lnTo>
                  <a:lnTo>
                    <a:pt x="12810" y="74972"/>
                  </a:lnTo>
                  <a:lnTo>
                    <a:pt x="12810" y="69036"/>
                  </a:lnTo>
                  <a:close/>
                  <a:moveTo>
                    <a:pt x="24992" y="69036"/>
                  </a:moveTo>
                  <a:lnTo>
                    <a:pt x="24992" y="74972"/>
                  </a:lnTo>
                  <a:lnTo>
                    <a:pt x="19058" y="74972"/>
                  </a:lnTo>
                  <a:lnTo>
                    <a:pt x="19058" y="69036"/>
                  </a:lnTo>
                  <a:close/>
                  <a:moveTo>
                    <a:pt x="31242" y="69036"/>
                  </a:moveTo>
                  <a:lnTo>
                    <a:pt x="31242" y="74972"/>
                  </a:lnTo>
                  <a:lnTo>
                    <a:pt x="25305" y="74972"/>
                  </a:lnTo>
                  <a:lnTo>
                    <a:pt x="25305" y="69036"/>
                  </a:lnTo>
                  <a:close/>
                  <a:moveTo>
                    <a:pt x="37489" y="69036"/>
                  </a:moveTo>
                  <a:lnTo>
                    <a:pt x="37489" y="74972"/>
                  </a:lnTo>
                  <a:lnTo>
                    <a:pt x="31553" y="74972"/>
                  </a:lnTo>
                  <a:lnTo>
                    <a:pt x="31553" y="69036"/>
                  </a:lnTo>
                  <a:close/>
                  <a:moveTo>
                    <a:pt x="43737" y="69036"/>
                  </a:moveTo>
                  <a:lnTo>
                    <a:pt x="43737" y="74972"/>
                  </a:lnTo>
                  <a:lnTo>
                    <a:pt x="37802" y="74972"/>
                  </a:lnTo>
                  <a:lnTo>
                    <a:pt x="37802" y="69036"/>
                  </a:lnTo>
                  <a:close/>
                  <a:moveTo>
                    <a:pt x="49985" y="69036"/>
                  </a:moveTo>
                  <a:lnTo>
                    <a:pt x="49985" y="74972"/>
                  </a:lnTo>
                  <a:lnTo>
                    <a:pt x="44049" y="74972"/>
                  </a:lnTo>
                  <a:lnTo>
                    <a:pt x="44049" y="69036"/>
                  </a:lnTo>
                  <a:close/>
                  <a:moveTo>
                    <a:pt x="56232" y="69036"/>
                  </a:moveTo>
                  <a:lnTo>
                    <a:pt x="56232" y="74972"/>
                  </a:lnTo>
                  <a:lnTo>
                    <a:pt x="50296" y="74972"/>
                  </a:lnTo>
                  <a:lnTo>
                    <a:pt x="50296" y="69036"/>
                  </a:lnTo>
                  <a:close/>
                  <a:moveTo>
                    <a:pt x="62480" y="69036"/>
                  </a:moveTo>
                  <a:lnTo>
                    <a:pt x="62480" y="74972"/>
                  </a:lnTo>
                  <a:lnTo>
                    <a:pt x="56545" y="74972"/>
                  </a:lnTo>
                  <a:lnTo>
                    <a:pt x="56545" y="69036"/>
                  </a:lnTo>
                  <a:close/>
                  <a:moveTo>
                    <a:pt x="68727" y="69036"/>
                  </a:moveTo>
                  <a:lnTo>
                    <a:pt x="68727" y="74972"/>
                  </a:lnTo>
                  <a:lnTo>
                    <a:pt x="62792" y="74972"/>
                  </a:lnTo>
                  <a:lnTo>
                    <a:pt x="62792" y="69036"/>
                  </a:lnTo>
                  <a:close/>
                  <a:moveTo>
                    <a:pt x="74975" y="69036"/>
                  </a:moveTo>
                  <a:lnTo>
                    <a:pt x="74975" y="74972"/>
                  </a:lnTo>
                  <a:lnTo>
                    <a:pt x="69039" y="74972"/>
                  </a:lnTo>
                  <a:lnTo>
                    <a:pt x="69039" y="69036"/>
                  </a:lnTo>
                  <a:close/>
                  <a:moveTo>
                    <a:pt x="81223" y="69036"/>
                  </a:moveTo>
                  <a:lnTo>
                    <a:pt x="81223" y="74972"/>
                  </a:lnTo>
                  <a:lnTo>
                    <a:pt x="75286" y="74972"/>
                  </a:lnTo>
                  <a:lnTo>
                    <a:pt x="75286" y="69036"/>
                  </a:lnTo>
                  <a:close/>
                  <a:moveTo>
                    <a:pt x="87470" y="69036"/>
                  </a:moveTo>
                  <a:lnTo>
                    <a:pt x="87470" y="74972"/>
                  </a:lnTo>
                  <a:lnTo>
                    <a:pt x="81535" y="74972"/>
                  </a:lnTo>
                  <a:lnTo>
                    <a:pt x="81535" y="69036"/>
                  </a:lnTo>
                  <a:close/>
                  <a:moveTo>
                    <a:pt x="93718" y="69036"/>
                  </a:moveTo>
                  <a:lnTo>
                    <a:pt x="93718" y="74972"/>
                  </a:lnTo>
                  <a:lnTo>
                    <a:pt x="87784" y="74972"/>
                  </a:lnTo>
                  <a:lnTo>
                    <a:pt x="87784" y="69036"/>
                  </a:lnTo>
                  <a:close/>
                  <a:moveTo>
                    <a:pt x="99967" y="69036"/>
                  </a:moveTo>
                  <a:lnTo>
                    <a:pt x="99967" y="74972"/>
                  </a:lnTo>
                  <a:lnTo>
                    <a:pt x="94031" y="74972"/>
                  </a:lnTo>
                  <a:lnTo>
                    <a:pt x="94031" y="69036"/>
                  </a:lnTo>
                  <a:close/>
                  <a:moveTo>
                    <a:pt x="106214" y="69036"/>
                  </a:moveTo>
                  <a:lnTo>
                    <a:pt x="106214" y="74972"/>
                  </a:lnTo>
                  <a:lnTo>
                    <a:pt x="100278" y="74972"/>
                  </a:lnTo>
                  <a:lnTo>
                    <a:pt x="100278" y="69036"/>
                  </a:lnTo>
                  <a:close/>
                  <a:moveTo>
                    <a:pt x="112461" y="69036"/>
                  </a:moveTo>
                  <a:lnTo>
                    <a:pt x="112461" y="74972"/>
                  </a:lnTo>
                  <a:lnTo>
                    <a:pt x="106527" y="74972"/>
                  </a:lnTo>
                  <a:lnTo>
                    <a:pt x="106527" y="69036"/>
                  </a:lnTo>
                  <a:close/>
                  <a:moveTo>
                    <a:pt x="118710" y="69036"/>
                  </a:moveTo>
                  <a:lnTo>
                    <a:pt x="118710" y="74972"/>
                  </a:lnTo>
                  <a:lnTo>
                    <a:pt x="112774" y="74972"/>
                  </a:lnTo>
                  <a:lnTo>
                    <a:pt x="112774" y="69036"/>
                  </a:lnTo>
                  <a:close/>
                  <a:moveTo>
                    <a:pt x="124957" y="69036"/>
                  </a:moveTo>
                  <a:lnTo>
                    <a:pt x="124957" y="74972"/>
                  </a:lnTo>
                  <a:lnTo>
                    <a:pt x="119021" y="74972"/>
                  </a:lnTo>
                  <a:lnTo>
                    <a:pt x="119021" y="69036"/>
                  </a:lnTo>
                  <a:close/>
                  <a:moveTo>
                    <a:pt x="131204" y="69036"/>
                  </a:moveTo>
                  <a:lnTo>
                    <a:pt x="131204" y="74972"/>
                  </a:lnTo>
                  <a:lnTo>
                    <a:pt x="125270" y="74972"/>
                  </a:lnTo>
                  <a:lnTo>
                    <a:pt x="125270" y="69036"/>
                  </a:lnTo>
                  <a:close/>
                  <a:moveTo>
                    <a:pt x="137451" y="69036"/>
                  </a:moveTo>
                  <a:lnTo>
                    <a:pt x="137451" y="74972"/>
                  </a:lnTo>
                  <a:lnTo>
                    <a:pt x="131517" y="74972"/>
                  </a:lnTo>
                  <a:lnTo>
                    <a:pt x="131517" y="69036"/>
                  </a:lnTo>
                  <a:close/>
                  <a:moveTo>
                    <a:pt x="143702" y="69036"/>
                  </a:moveTo>
                  <a:lnTo>
                    <a:pt x="143702" y="74972"/>
                  </a:lnTo>
                  <a:lnTo>
                    <a:pt x="137766" y="74972"/>
                  </a:lnTo>
                  <a:lnTo>
                    <a:pt x="137766" y="69036"/>
                  </a:lnTo>
                  <a:close/>
                  <a:moveTo>
                    <a:pt x="149949" y="69036"/>
                  </a:moveTo>
                  <a:lnTo>
                    <a:pt x="149949" y="74972"/>
                  </a:lnTo>
                  <a:lnTo>
                    <a:pt x="144015" y="74972"/>
                  </a:lnTo>
                  <a:lnTo>
                    <a:pt x="144015" y="69036"/>
                  </a:lnTo>
                  <a:close/>
                  <a:moveTo>
                    <a:pt x="156196" y="69036"/>
                  </a:moveTo>
                  <a:lnTo>
                    <a:pt x="156196" y="74972"/>
                  </a:lnTo>
                  <a:lnTo>
                    <a:pt x="150262" y="74972"/>
                  </a:lnTo>
                  <a:lnTo>
                    <a:pt x="150262" y="69036"/>
                  </a:lnTo>
                  <a:close/>
                  <a:moveTo>
                    <a:pt x="162445" y="69036"/>
                  </a:moveTo>
                  <a:lnTo>
                    <a:pt x="162445" y="74972"/>
                  </a:lnTo>
                  <a:lnTo>
                    <a:pt x="156509" y="74972"/>
                  </a:lnTo>
                  <a:lnTo>
                    <a:pt x="156509" y="69036"/>
                  </a:lnTo>
                  <a:close/>
                  <a:moveTo>
                    <a:pt x="168692" y="69036"/>
                  </a:moveTo>
                  <a:lnTo>
                    <a:pt x="168692" y="74972"/>
                  </a:lnTo>
                  <a:lnTo>
                    <a:pt x="162756" y="74972"/>
                  </a:lnTo>
                  <a:lnTo>
                    <a:pt x="162756" y="69036"/>
                  </a:lnTo>
                  <a:close/>
                  <a:moveTo>
                    <a:pt x="174939" y="69036"/>
                  </a:moveTo>
                  <a:lnTo>
                    <a:pt x="174939" y="74972"/>
                  </a:lnTo>
                  <a:lnTo>
                    <a:pt x="169005" y="74972"/>
                  </a:lnTo>
                  <a:lnTo>
                    <a:pt x="169005" y="69036"/>
                  </a:lnTo>
                  <a:close/>
                  <a:moveTo>
                    <a:pt x="181186" y="69036"/>
                  </a:moveTo>
                  <a:lnTo>
                    <a:pt x="181186" y="74972"/>
                  </a:lnTo>
                  <a:lnTo>
                    <a:pt x="175252" y="74972"/>
                  </a:lnTo>
                  <a:lnTo>
                    <a:pt x="175252" y="69036"/>
                  </a:lnTo>
                  <a:close/>
                  <a:moveTo>
                    <a:pt x="187435" y="69036"/>
                  </a:moveTo>
                  <a:lnTo>
                    <a:pt x="187435" y="74972"/>
                  </a:lnTo>
                  <a:lnTo>
                    <a:pt x="181499" y="74972"/>
                  </a:lnTo>
                  <a:lnTo>
                    <a:pt x="181499" y="69036"/>
                  </a:lnTo>
                  <a:close/>
                  <a:moveTo>
                    <a:pt x="193684" y="69036"/>
                  </a:moveTo>
                  <a:lnTo>
                    <a:pt x="193684" y="74972"/>
                  </a:lnTo>
                  <a:lnTo>
                    <a:pt x="187749" y="74972"/>
                  </a:lnTo>
                  <a:lnTo>
                    <a:pt x="187749" y="69036"/>
                  </a:lnTo>
                  <a:close/>
                  <a:moveTo>
                    <a:pt x="199931" y="69036"/>
                  </a:moveTo>
                  <a:lnTo>
                    <a:pt x="199931" y="74972"/>
                  </a:lnTo>
                  <a:lnTo>
                    <a:pt x="193996" y="74972"/>
                  </a:lnTo>
                  <a:lnTo>
                    <a:pt x="193996" y="69036"/>
                  </a:lnTo>
                  <a:close/>
                  <a:moveTo>
                    <a:pt x="206180" y="69036"/>
                  </a:moveTo>
                  <a:lnTo>
                    <a:pt x="206180" y="74972"/>
                  </a:lnTo>
                  <a:lnTo>
                    <a:pt x="200244" y="74972"/>
                  </a:lnTo>
                  <a:lnTo>
                    <a:pt x="200244" y="69036"/>
                  </a:lnTo>
                  <a:close/>
                  <a:moveTo>
                    <a:pt x="212427" y="69036"/>
                  </a:moveTo>
                  <a:lnTo>
                    <a:pt x="212427" y="74972"/>
                  </a:lnTo>
                  <a:lnTo>
                    <a:pt x="206491" y="74972"/>
                  </a:lnTo>
                  <a:lnTo>
                    <a:pt x="206491" y="69036"/>
                  </a:lnTo>
                  <a:close/>
                  <a:moveTo>
                    <a:pt x="218674" y="69036"/>
                  </a:moveTo>
                  <a:lnTo>
                    <a:pt x="218674" y="74972"/>
                  </a:lnTo>
                  <a:lnTo>
                    <a:pt x="212739" y="74972"/>
                  </a:lnTo>
                  <a:lnTo>
                    <a:pt x="212739" y="69036"/>
                  </a:lnTo>
                  <a:close/>
                  <a:moveTo>
                    <a:pt x="224921" y="69036"/>
                  </a:moveTo>
                  <a:lnTo>
                    <a:pt x="224921" y="74972"/>
                  </a:lnTo>
                  <a:lnTo>
                    <a:pt x="218987" y="74972"/>
                  </a:lnTo>
                  <a:lnTo>
                    <a:pt x="218987" y="69036"/>
                  </a:lnTo>
                  <a:close/>
                  <a:moveTo>
                    <a:pt x="231170" y="69036"/>
                  </a:moveTo>
                  <a:lnTo>
                    <a:pt x="231170" y="74972"/>
                  </a:lnTo>
                  <a:lnTo>
                    <a:pt x="225234" y="74972"/>
                  </a:lnTo>
                  <a:lnTo>
                    <a:pt x="225234" y="69036"/>
                  </a:lnTo>
                  <a:close/>
                  <a:moveTo>
                    <a:pt x="237417" y="69036"/>
                  </a:moveTo>
                  <a:lnTo>
                    <a:pt x="237417" y="74972"/>
                  </a:lnTo>
                  <a:lnTo>
                    <a:pt x="231481" y="74972"/>
                  </a:lnTo>
                  <a:lnTo>
                    <a:pt x="231481" y="69036"/>
                  </a:lnTo>
                  <a:close/>
                  <a:moveTo>
                    <a:pt x="243664" y="69036"/>
                  </a:moveTo>
                  <a:lnTo>
                    <a:pt x="243664" y="74972"/>
                  </a:lnTo>
                  <a:lnTo>
                    <a:pt x="237729" y="74972"/>
                  </a:lnTo>
                  <a:lnTo>
                    <a:pt x="237729" y="69036"/>
                  </a:lnTo>
                  <a:close/>
                  <a:moveTo>
                    <a:pt x="249911" y="69036"/>
                  </a:moveTo>
                  <a:lnTo>
                    <a:pt x="249911" y="74972"/>
                  </a:lnTo>
                  <a:lnTo>
                    <a:pt x="243977" y="74972"/>
                  </a:lnTo>
                  <a:lnTo>
                    <a:pt x="243977" y="69036"/>
                  </a:lnTo>
                  <a:close/>
                  <a:moveTo>
                    <a:pt x="256161" y="69036"/>
                  </a:moveTo>
                  <a:lnTo>
                    <a:pt x="256161" y="74972"/>
                  </a:lnTo>
                  <a:lnTo>
                    <a:pt x="250225" y="74972"/>
                  </a:lnTo>
                  <a:lnTo>
                    <a:pt x="250225" y="69036"/>
                  </a:lnTo>
                  <a:close/>
                  <a:moveTo>
                    <a:pt x="262409" y="69036"/>
                  </a:moveTo>
                  <a:lnTo>
                    <a:pt x="262409" y="74972"/>
                  </a:lnTo>
                  <a:lnTo>
                    <a:pt x="256474" y="74972"/>
                  </a:lnTo>
                  <a:lnTo>
                    <a:pt x="256474" y="69036"/>
                  </a:lnTo>
                  <a:close/>
                  <a:moveTo>
                    <a:pt x="268656" y="69036"/>
                  </a:moveTo>
                  <a:lnTo>
                    <a:pt x="268656" y="74972"/>
                  </a:lnTo>
                  <a:lnTo>
                    <a:pt x="262721" y="74972"/>
                  </a:lnTo>
                  <a:lnTo>
                    <a:pt x="262721" y="69036"/>
                  </a:lnTo>
                  <a:close/>
                  <a:moveTo>
                    <a:pt x="274904" y="69036"/>
                  </a:moveTo>
                  <a:lnTo>
                    <a:pt x="274904" y="74972"/>
                  </a:lnTo>
                  <a:lnTo>
                    <a:pt x="268968" y="74972"/>
                  </a:lnTo>
                  <a:lnTo>
                    <a:pt x="268968" y="69036"/>
                  </a:lnTo>
                  <a:close/>
                  <a:moveTo>
                    <a:pt x="6251" y="75285"/>
                  </a:moveTo>
                  <a:lnTo>
                    <a:pt x="6251" y="81219"/>
                  </a:lnTo>
                  <a:lnTo>
                    <a:pt x="315" y="81219"/>
                  </a:lnTo>
                  <a:lnTo>
                    <a:pt x="315" y="75285"/>
                  </a:lnTo>
                  <a:close/>
                  <a:moveTo>
                    <a:pt x="12498" y="75285"/>
                  </a:moveTo>
                  <a:lnTo>
                    <a:pt x="12498" y="81219"/>
                  </a:lnTo>
                  <a:lnTo>
                    <a:pt x="6562" y="81219"/>
                  </a:lnTo>
                  <a:lnTo>
                    <a:pt x="6562" y="75285"/>
                  </a:lnTo>
                  <a:close/>
                  <a:moveTo>
                    <a:pt x="18745" y="75285"/>
                  </a:moveTo>
                  <a:lnTo>
                    <a:pt x="18745" y="81219"/>
                  </a:lnTo>
                  <a:lnTo>
                    <a:pt x="12810" y="81219"/>
                  </a:lnTo>
                  <a:lnTo>
                    <a:pt x="12810" y="75285"/>
                  </a:lnTo>
                  <a:close/>
                  <a:moveTo>
                    <a:pt x="24992" y="75285"/>
                  </a:moveTo>
                  <a:lnTo>
                    <a:pt x="24992" y="81219"/>
                  </a:lnTo>
                  <a:lnTo>
                    <a:pt x="19058" y="81219"/>
                  </a:lnTo>
                  <a:lnTo>
                    <a:pt x="19058" y="75285"/>
                  </a:lnTo>
                  <a:close/>
                  <a:moveTo>
                    <a:pt x="31242" y="75285"/>
                  </a:moveTo>
                  <a:lnTo>
                    <a:pt x="31242" y="81219"/>
                  </a:lnTo>
                  <a:lnTo>
                    <a:pt x="25305" y="81219"/>
                  </a:lnTo>
                  <a:lnTo>
                    <a:pt x="25305" y="75285"/>
                  </a:lnTo>
                  <a:close/>
                  <a:moveTo>
                    <a:pt x="37489" y="75285"/>
                  </a:moveTo>
                  <a:lnTo>
                    <a:pt x="37489" y="81219"/>
                  </a:lnTo>
                  <a:lnTo>
                    <a:pt x="31553" y="81219"/>
                  </a:lnTo>
                  <a:lnTo>
                    <a:pt x="31553" y="75285"/>
                  </a:lnTo>
                  <a:close/>
                  <a:moveTo>
                    <a:pt x="43737" y="75285"/>
                  </a:moveTo>
                  <a:lnTo>
                    <a:pt x="43737" y="81219"/>
                  </a:lnTo>
                  <a:lnTo>
                    <a:pt x="37802" y="81219"/>
                  </a:lnTo>
                  <a:lnTo>
                    <a:pt x="37802" y="75285"/>
                  </a:lnTo>
                  <a:close/>
                  <a:moveTo>
                    <a:pt x="49985" y="75285"/>
                  </a:moveTo>
                  <a:lnTo>
                    <a:pt x="49985" y="81219"/>
                  </a:lnTo>
                  <a:lnTo>
                    <a:pt x="44049" y="81219"/>
                  </a:lnTo>
                  <a:lnTo>
                    <a:pt x="44049" y="75285"/>
                  </a:lnTo>
                  <a:close/>
                  <a:moveTo>
                    <a:pt x="56232" y="75285"/>
                  </a:moveTo>
                  <a:lnTo>
                    <a:pt x="56232" y="81219"/>
                  </a:lnTo>
                  <a:lnTo>
                    <a:pt x="50296" y="81219"/>
                  </a:lnTo>
                  <a:lnTo>
                    <a:pt x="50296" y="75285"/>
                  </a:lnTo>
                  <a:close/>
                  <a:moveTo>
                    <a:pt x="62480" y="75285"/>
                  </a:moveTo>
                  <a:lnTo>
                    <a:pt x="62480" y="81219"/>
                  </a:lnTo>
                  <a:lnTo>
                    <a:pt x="56545" y="81219"/>
                  </a:lnTo>
                  <a:lnTo>
                    <a:pt x="56545" y="75285"/>
                  </a:lnTo>
                  <a:close/>
                  <a:moveTo>
                    <a:pt x="68727" y="75285"/>
                  </a:moveTo>
                  <a:lnTo>
                    <a:pt x="68727" y="81219"/>
                  </a:lnTo>
                  <a:lnTo>
                    <a:pt x="62792" y="81219"/>
                  </a:lnTo>
                  <a:lnTo>
                    <a:pt x="62792" y="75285"/>
                  </a:lnTo>
                  <a:close/>
                  <a:moveTo>
                    <a:pt x="74975" y="75285"/>
                  </a:moveTo>
                  <a:lnTo>
                    <a:pt x="74975" y="81219"/>
                  </a:lnTo>
                  <a:lnTo>
                    <a:pt x="69039" y="81219"/>
                  </a:lnTo>
                  <a:lnTo>
                    <a:pt x="69039" y="75285"/>
                  </a:lnTo>
                  <a:close/>
                  <a:moveTo>
                    <a:pt x="81223" y="75285"/>
                  </a:moveTo>
                  <a:lnTo>
                    <a:pt x="81223" y="81219"/>
                  </a:lnTo>
                  <a:lnTo>
                    <a:pt x="75286" y="81219"/>
                  </a:lnTo>
                  <a:lnTo>
                    <a:pt x="75286" y="75285"/>
                  </a:lnTo>
                  <a:close/>
                  <a:moveTo>
                    <a:pt x="87470" y="75285"/>
                  </a:moveTo>
                  <a:lnTo>
                    <a:pt x="87470" y="81219"/>
                  </a:lnTo>
                  <a:lnTo>
                    <a:pt x="81535" y="81219"/>
                  </a:lnTo>
                  <a:lnTo>
                    <a:pt x="81535" y="75285"/>
                  </a:lnTo>
                  <a:close/>
                  <a:moveTo>
                    <a:pt x="93718" y="75285"/>
                  </a:moveTo>
                  <a:lnTo>
                    <a:pt x="93718" y="81219"/>
                  </a:lnTo>
                  <a:lnTo>
                    <a:pt x="87784" y="81219"/>
                  </a:lnTo>
                  <a:lnTo>
                    <a:pt x="87784" y="75285"/>
                  </a:lnTo>
                  <a:close/>
                  <a:moveTo>
                    <a:pt x="99967" y="75285"/>
                  </a:moveTo>
                  <a:lnTo>
                    <a:pt x="99967" y="81219"/>
                  </a:lnTo>
                  <a:lnTo>
                    <a:pt x="94031" y="81219"/>
                  </a:lnTo>
                  <a:lnTo>
                    <a:pt x="94031" y="75285"/>
                  </a:lnTo>
                  <a:close/>
                  <a:moveTo>
                    <a:pt x="106214" y="75285"/>
                  </a:moveTo>
                  <a:lnTo>
                    <a:pt x="106214" y="81219"/>
                  </a:lnTo>
                  <a:lnTo>
                    <a:pt x="100278" y="81219"/>
                  </a:lnTo>
                  <a:lnTo>
                    <a:pt x="100278" y="75285"/>
                  </a:lnTo>
                  <a:close/>
                  <a:moveTo>
                    <a:pt x="112461" y="75285"/>
                  </a:moveTo>
                  <a:lnTo>
                    <a:pt x="112461" y="81219"/>
                  </a:lnTo>
                  <a:lnTo>
                    <a:pt x="106527" y="81219"/>
                  </a:lnTo>
                  <a:lnTo>
                    <a:pt x="106527" y="75285"/>
                  </a:lnTo>
                  <a:close/>
                  <a:moveTo>
                    <a:pt x="118710" y="75285"/>
                  </a:moveTo>
                  <a:lnTo>
                    <a:pt x="118710" y="81219"/>
                  </a:lnTo>
                  <a:lnTo>
                    <a:pt x="112774" y="81219"/>
                  </a:lnTo>
                  <a:lnTo>
                    <a:pt x="112774" y="75285"/>
                  </a:lnTo>
                  <a:close/>
                  <a:moveTo>
                    <a:pt x="124957" y="75285"/>
                  </a:moveTo>
                  <a:lnTo>
                    <a:pt x="124957" y="81219"/>
                  </a:lnTo>
                  <a:lnTo>
                    <a:pt x="119021" y="81219"/>
                  </a:lnTo>
                  <a:lnTo>
                    <a:pt x="119021" y="75285"/>
                  </a:lnTo>
                  <a:close/>
                  <a:moveTo>
                    <a:pt x="131204" y="75285"/>
                  </a:moveTo>
                  <a:lnTo>
                    <a:pt x="131204" y="81219"/>
                  </a:lnTo>
                  <a:lnTo>
                    <a:pt x="125270" y="81219"/>
                  </a:lnTo>
                  <a:lnTo>
                    <a:pt x="125270" y="75285"/>
                  </a:lnTo>
                  <a:close/>
                  <a:moveTo>
                    <a:pt x="137451" y="75285"/>
                  </a:moveTo>
                  <a:lnTo>
                    <a:pt x="137451" y="81219"/>
                  </a:lnTo>
                  <a:lnTo>
                    <a:pt x="131517" y="81219"/>
                  </a:lnTo>
                  <a:lnTo>
                    <a:pt x="131517" y="75285"/>
                  </a:lnTo>
                  <a:close/>
                  <a:moveTo>
                    <a:pt x="143702" y="75285"/>
                  </a:moveTo>
                  <a:lnTo>
                    <a:pt x="143702" y="81219"/>
                  </a:lnTo>
                  <a:lnTo>
                    <a:pt x="137766" y="81219"/>
                  </a:lnTo>
                  <a:lnTo>
                    <a:pt x="137766" y="75285"/>
                  </a:lnTo>
                  <a:close/>
                  <a:moveTo>
                    <a:pt x="149949" y="75285"/>
                  </a:moveTo>
                  <a:lnTo>
                    <a:pt x="149949" y="81219"/>
                  </a:lnTo>
                  <a:lnTo>
                    <a:pt x="144015" y="81219"/>
                  </a:lnTo>
                  <a:lnTo>
                    <a:pt x="144015" y="75285"/>
                  </a:lnTo>
                  <a:close/>
                  <a:moveTo>
                    <a:pt x="156196" y="75285"/>
                  </a:moveTo>
                  <a:lnTo>
                    <a:pt x="156196" y="81219"/>
                  </a:lnTo>
                  <a:lnTo>
                    <a:pt x="150262" y="81219"/>
                  </a:lnTo>
                  <a:lnTo>
                    <a:pt x="150262" y="75285"/>
                  </a:lnTo>
                  <a:close/>
                  <a:moveTo>
                    <a:pt x="162445" y="75285"/>
                  </a:moveTo>
                  <a:lnTo>
                    <a:pt x="162445" y="81219"/>
                  </a:lnTo>
                  <a:lnTo>
                    <a:pt x="156509" y="81219"/>
                  </a:lnTo>
                  <a:lnTo>
                    <a:pt x="156509" y="75285"/>
                  </a:lnTo>
                  <a:close/>
                  <a:moveTo>
                    <a:pt x="168692" y="75285"/>
                  </a:moveTo>
                  <a:lnTo>
                    <a:pt x="168692" y="81219"/>
                  </a:lnTo>
                  <a:lnTo>
                    <a:pt x="162756" y="81219"/>
                  </a:lnTo>
                  <a:lnTo>
                    <a:pt x="162756" y="75285"/>
                  </a:lnTo>
                  <a:close/>
                  <a:moveTo>
                    <a:pt x="174939" y="75285"/>
                  </a:moveTo>
                  <a:lnTo>
                    <a:pt x="174939" y="81219"/>
                  </a:lnTo>
                  <a:lnTo>
                    <a:pt x="169005" y="81219"/>
                  </a:lnTo>
                  <a:lnTo>
                    <a:pt x="169005" y="75285"/>
                  </a:lnTo>
                  <a:close/>
                  <a:moveTo>
                    <a:pt x="181186" y="75285"/>
                  </a:moveTo>
                  <a:lnTo>
                    <a:pt x="181186" y="81219"/>
                  </a:lnTo>
                  <a:lnTo>
                    <a:pt x="175252" y="81219"/>
                  </a:lnTo>
                  <a:lnTo>
                    <a:pt x="175252" y="75285"/>
                  </a:lnTo>
                  <a:close/>
                  <a:moveTo>
                    <a:pt x="187435" y="75285"/>
                  </a:moveTo>
                  <a:lnTo>
                    <a:pt x="187435" y="81219"/>
                  </a:lnTo>
                  <a:lnTo>
                    <a:pt x="181499" y="81219"/>
                  </a:lnTo>
                  <a:lnTo>
                    <a:pt x="181499" y="75285"/>
                  </a:lnTo>
                  <a:close/>
                  <a:moveTo>
                    <a:pt x="193684" y="75285"/>
                  </a:moveTo>
                  <a:lnTo>
                    <a:pt x="193684" y="81219"/>
                  </a:lnTo>
                  <a:lnTo>
                    <a:pt x="187749" y="81219"/>
                  </a:lnTo>
                  <a:lnTo>
                    <a:pt x="187749" y="75285"/>
                  </a:lnTo>
                  <a:close/>
                  <a:moveTo>
                    <a:pt x="199931" y="75285"/>
                  </a:moveTo>
                  <a:lnTo>
                    <a:pt x="199931" y="81219"/>
                  </a:lnTo>
                  <a:lnTo>
                    <a:pt x="193996" y="81219"/>
                  </a:lnTo>
                  <a:lnTo>
                    <a:pt x="193996" y="75285"/>
                  </a:lnTo>
                  <a:close/>
                  <a:moveTo>
                    <a:pt x="206180" y="75285"/>
                  </a:moveTo>
                  <a:lnTo>
                    <a:pt x="206180" y="81219"/>
                  </a:lnTo>
                  <a:lnTo>
                    <a:pt x="200244" y="81219"/>
                  </a:lnTo>
                  <a:lnTo>
                    <a:pt x="200244" y="75285"/>
                  </a:lnTo>
                  <a:close/>
                  <a:moveTo>
                    <a:pt x="212427" y="75285"/>
                  </a:moveTo>
                  <a:lnTo>
                    <a:pt x="212427" y="81219"/>
                  </a:lnTo>
                  <a:lnTo>
                    <a:pt x="206491" y="81219"/>
                  </a:lnTo>
                  <a:lnTo>
                    <a:pt x="206491" y="75285"/>
                  </a:lnTo>
                  <a:close/>
                  <a:moveTo>
                    <a:pt x="218674" y="75285"/>
                  </a:moveTo>
                  <a:lnTo>
                    <a:pt x="218674" y="81219"/>
                  </a:lnTo>
                  <a:lnTo>
                    <a:pt x="212739" y="81219"/>
                  </a:lnTo>
                  <a:lnTo>
                    <a:pt x="212739" y="75285"/>
                  </a:lnTo>
                  <a:close/>
                  <a:moveTo>
                    <a:pt x="224921" y="75285"/>
                  </a:moveTo>
                  <a:lnTo>
                    <a:pt x="224921" y="81219"/>
                  </a:lnTo>
                  <a:lnTo>
                    <a:pt x="218987" y="81219"/>
                  </a:lnTo>
                  <a:lnTo>
                    <a:pt x="218987" y="75285"/>
                  </a:lnTo>
                  <a:close/>
                  <a:moveTo>
                    <a:pt x="231170" y="75285"/>
                  </a:moveTo>
                  <a:lnTo>
                    <a:pt x="231170" y="81219"/>
                  </a:lnTo>
                  <a:lnTo>
                    <a:pt x="225234" y="81219"/>
                  </a:lnTo>
                  <a:lnTo>
                    <a:pt x="225234" y="75285"/>
                  </a:lnTo>
                  <a:close/>
                  <a:moveTo>
                    <a:pt x="237417" y="75285"/>
                  </a:moveTo>
                  <a:lnTo>
                    <a:pt x="237417" y="81219"/>
                  </a:lnTo>
                  <a:lnTo>
                    <a:pt x="231481" y="81219"/>
                  </a:lnTo>
                  <a:lnTo>
                    <a:pt x="231481" y="75285"/>
                  </a:lnTo>
                  <a:close/>
                  <a:moveTo>
                    <a:pt x="243664" y="75285"/>
                  </a:moveTo>
                  <a:lnTo>
                    <a:pt x="243664" y="81219"/>
                  </a:lnTo>
                  <a:lnTo>
                    <a:pt x="237729" y="81219"/>
                  </a:lnTo>
                  <a:lnTo>
                    <a:pt x="237729" y="75285"/>
                  </a:lnTo>
                  <a:close/>
                  <a:moveTo>
                    <a:pt x="249911" y="75285"/>
                  </a:moveTo>
                  <a:lnTo>
                    <a:pt x="249911" y="81219"/>
                  </a:lnTo>
                  <a:lnTo>
                    <a:pt x="243977" y="81219"/>
                  </a:lnTo>
                  <a:lnTo>
                    <a:pt x="243977" y="75285"/>
                  </a:lnTo>
                  <a:close/>
                  <a:moveTo>
                    <a:pt x="256161" y="75285"/>
                  </a:moveTo>
                  <a:lnTo>
                    <a:pt x="256161" y="81219"/>
                  </a:lnTo>
                  <a:lnTo>
                    <a:pt x="250225" y="81219"/>
                  </a:lnTo>
                  <a:lnTo>
                    <a:pt x="250225" y="75285"/>
                  </a:lnTo>
                  <a:close/>
                  <a:moveTo>
                    <a:pt x="262409" y="75285"/>
                  </a:moveTo>
                  <a:lnTo>
                    <a:pt x="262409" y="81219"/>
                  </a:lnTo>
                  <a:lnTo>
                    <a:pt x="256474" y="81219"/>
                  </a:lnTo>
                  <a:lnTo>
                    <a:pt x="256474" y="75285"/>
                  </a:lnTo>
                  <a:close/>
                  <a:moveTo>
                    <a:pt x="268656" y="75285"/>
                  </a:moveTo>
                  <a:lnTo>
                    <a:pt x="268656" y="81219"/>
                  </a:lnTo>
                  <a:lnTo>
                    <a:pt x="262721" y="81219"/>
                  </a:lnTo>
                  <a:lnTo>
                    <a:pt x="262721" y="75285"/>
                  </a:lnTo>
                  <a:close/>
                  <a:moveTo>
                    <a:pt x="274904" y="75285"/>
                  </a:moveTo>
                  <a:lnTo>
                    <a:pt x="274904" y="81219"/>
                  </a:lnTo>
                  <a:lnTo>
                    <a:pt x="268968" y="81219"/>
                  </a:lnTo>
                  <a:lnTo>
                    <a:pt x="268968" y="75285"/>
                  </a:lnTo>
                  <a:close/>
                  <a:moveTo>
                    <a:pt x="6251" y="81532"/>
                  </a:moveTo>
                  <a:lnTo>
                    <a:pt x="6251" y="87466"/>
                  </a:lnTo>
                  <a:lnTo>
                    <a:pt x="315" y="87466"/>
                  </a:lnTo>
                  <a:lnTo>
                    <a:pt x="315" y="81532"/>
                  </a:lnTo>
                  <a:close/>
                  <a:moveTo>
                    <a:pt x="12498" y="81532"/>
                  </a:moveTo>
                  <a:lnTo>
                    <a:pt x="12498" y="87466"/>
                  </a:lnTo>
                  <a:lnTo>
                    <a:pt x="6562" y="87466"/>
                  </a:lnTo>
                  <a:lnTo>
                    <a:pt x="6562" y="81532"/>
                  </a:lnTo>
                  <a:close/>
                  <a:moveTo>
                    <a:pt x="18745" y="81532"/>
                  </a:moveTo>
                  <a:lnTo>
                    <a:pt x="18745" y="87466"/>
                  </a:lnTo>
                  <a:lnTo>
                    <a:pt x="12810" y="87466"/>
                  </a:lnTo>
                  <a:lnTo>
                    <a:pt x="12810" y="81532"/>
                  </a:lnTo>
                  <a:close/>
                  <a:moveTo>
                    <a:pt x="24992" y="81532"/>
                  </a:moveTo>
                  <a:lnTo>
                    <a:pt x="24992" y="87466"/>
                  </a:lnTo>
                  <a:lnTo>
                    <a:pt x="19058" y="87466"/>
                  </a:lnTo>
                  <a:lnTo>
                    <a:pt x="19058" y="81532"/>
                  </a:lnTo>
                  <a:close/>
                  <a:moveTo>
                    <a:pt x="31242" y="81532"/>
                  </a:moveTo>
                  <a:lnTo>
                    <a:pt x="31242" y="87466"/>
                  </a:lnTo>
                  <a:lnTo>
                    <a:pt x="25305" y="87466"/>
                  </a:lnTo>
                  <a:lnTo>
                    <a:pt x="25305" y="81532"/>
                  </a:lnTo>
                  <a:close/>
                  <a:moveTo>
                    <a:pt x="37489" y="81532"/>
                  </a:moveTo>
                  <a:lnTo>
                    <a:pt x="37489" y="87466"/>
                  </a:lnTo>
                  <a:lnTo>
                    <a:pt x="31553" y="87466"/>
                  </a:lnTo>
                  <a:lnTo>
                    <a:pt x="31553" y="81532"/>
                  </a:lnTo>
                  <a:close/>
                  <a:moveTo>
                    <a:pt x="43737" y="81532"/>
                  </a:moveTo>
                  <a:lnTo>
                    <a:pt x="43737" y="87466"/>
                  </a:lnTo>
                  <a:lnTo>
                    <a:pt x="37802" y="87466"/>
                  </a:lnTo>
                  <a:lnTo>
                    <a:pt x="37802" y="81532"/>
                  </a:lnTo>
                  <a:close/>
                  <a:moveTo>
                    <a:pt x="49985" y="81532"/>
                  </a:moveTo>
                  <a:lnTo>
                    <a:pt x="49985" y="87466"/>
                  </a:lnTo>
                  <a:lnTo>
                    <a:pt x="44049" y="87466"/>
                  </a:lnTo>
                  <a:lnTo>
                    <a:pt x="44049" y="81532"/>
                  </a:lnTo>
                  <a:close/>
                  <a:moveTo>
                    <a:pt x="56232" y="81532"/>
                  </a:moveTo>
                  <a:lnTo>
                    <a:pt x="56232" y="87466"/>
                  </a:lnTo>
                  <a:lnTo>
                    <a:pt x="50296" y="87466"/>
                  </a:lnTo>
                  <a:lnTo>
                    <a:pt x="50296" y="81532"/>
                  </a:lnTo>
                  <a:close/>
                  <a:moveTo>
                    <a:pt x="62480" y="81532"/>
                  </a:moveTo>
                  <a:lnTo>
                    <a:pt x="62480" y="87466"/>
                  </a:lnTo>
                  <a:lnTo>
                    <a:pt x="56545" y="87466"/>
                  </a:lnTo>
                  <a:lnTo>
                    <a:pt x="56545" y="81532"/>
                  </a:lnTo>
                  <a:close/>
                  <a:moveTo>
                    <a:pt x="68727" y="81532"/>
                  </a:moveTo>
                  <a:lnTo>
                    <a:pt x="68727" y="87466"/>
                  </a:lnTo>
                  <a:lnTo>
                    <a:pt x="62792" y="87466"/>
                  </a:lnTo>
                  <a:lnTo>
                    <a:pt x="62792" y="81532"/>
                  </a:lnTo>
                  <a:close/>
                  <a:moveTo>
                    <a:pt x="74975" y="81532"/>
                  </a:moveTo>
                  <a:lnTo>
                    <a:pt x="74975" y="87466"/>
                  </a:lnTo>
                  <a:lnTo>
                    <a:pt x="69039" y="87466"/>
                  </a:lnTo>
                  <a:lnTo>
                    <a:pt x="69039" y="81532"/>
                  </a:lnTo>
                  <a:close/>
                  <a:moveTo>
                    <a:pt x="81223" y="81532"/>
                  </a:moveTo>
                  <a:lnTo>
                    <a:pt x="81223" y="87466"/>
                  </a:lnTo>
                  <a:lnTo>
                    <a:pt x="75286" y="87466"/>
                  </a:lnTo>
                  <a:lnTo>
                    <a:pt x="75286" y="81532"/>
                  </a:lnTo>
                  <a:close/>
                  <a:moveTo>
                    <a:pt x="87470" y="81532"/>
                  </a:moveTo>
                  <a:lnTo>
                    <a:pt x="87470" y="87466"/>
                  </a:lnTo>
                  <a:lnTo>
                    <a:pt x="81535" y="87466"/>
                  </a:lnTo>
                  <a:lnTo>
                    <a:pt x="81535" y="81532"/>
                  </a:lnTo>
                  <a:close/>
                  <a:moveTo>
                    <a:pt x="93718" y="81532"/>
                  </a:moveTo>
                  <a:lnTo>
                    <a:pt x="93718" y="87466"/>
                  </a:lnTo>
                  <a:lnTo>
                    <a:pt x="87784" y="87466"/>
                  </a:lnTo>
                  <a:lnTo>
                    <a:pt x="87784" y="81532"/>
                  </a:lnTo>
                  <a:close/>
                  <a:moveTo>
                    <a:pt x="99967" y="81532"/>
                  </a:moveTo>
                  <a:lnTo>
                    <a:pt x="99967" y="87466"/>
                  </a:lnTo>
                  <a:lnTo>
                    <a:pt x="94031" y="87466"/>
                  </a:lnTo>
                  <a:lnTo>
                    <a:pt x="94031" y="81532"/>
                  </a:lnTo>
                  <a:close/>
                  <a:moveTo>
                    <a:pt x="106214" y="81532"/>
                  </a:moveTo>
                  <a:lnTo>
                    <a:pt x="106214" y="87466"/>
                  </a:lnTo>
                  <a:lnTo>
                    <a:pt x="100278" y="87466"/>
                  </a:lnTo>
                  <a:lnTo>
                    <a:pt x="100278" y="81532"/>
                  </a:lnTo>
                  <a:close/>
                  <a:moveTo>
                    <a:pt x="112461" y="81532"/>
                  </a:moveTo>
                  <a:lnTo>
                    <a:pt x="112461" y="87466"/>
                  </a:lnTo>
                  <a:lnTo>
                    <a:pt x="106527" y="87466"/>
                  </a:lnTo>
                  <a:lnTo>
                    <a:pt x="106527" y="81532"/>
                  </a:lnTo>
                  <a:close/>
                  <a:moveTo>
                    <a:pt x="118710" y="81532"/>
                  </a:moveTo>
                  <a:lnTo>
                    <a:pt x="118710" y="87466"/>
                  </a:lnTo>
                  <a:lnTo>
                    <a:pt x="112774" y="87466"/>
                  </a:lnTo>
                  <a:lnTo>
                    <a:pt x="112774" y="81532"/>
                  </a:lnTo>
                  <a:close/>
                  <a:moveTo>
                    <a:pt x="124957" y="81532"/>
                  </a:moveTo>
                  <a:lnTo>
                    <a:pt x="124957" y="87466"/>
                  </a:lnTo>
                  <a:lnTo>
                    <a:pt x="119021" y="87466"/>
                  </a:lnTo>
                  <a:lnTo>
                    <a:pt x="119021" y="81532"/>
                  </a:lnTo>
                  <a:close/>
                  <a:moveTo>
                    <a:pt x="131204" y="81532"/>
                  </a:moveTo>
                  <a:lnTo>
                    <a:pt x="131204" y="87466"/>
                  </a:lnTo>
                  <a:lnTo>
                    <a:pt x="125270" y="87466"/>
                  </a:lnTo>
                  <a:lnTo>
                    <a:pt x="125270" y="81532"/>
                  </a:lnTo>
                  <a:close/>
                  <a:moveTo>
                    <a:pt x="137451" y="81532"/>
                  </a:moveTo>
                  <a:lnTo>
                    <a:pt x="137451" y="87466"/>
                  </a:lnTo>
                  <a:lnTo>
                    <a:pt x="131517" y="87466"/>
                  </a:lnTo>
                  <a:lnTo>
                    <a:pt x="131517" y="81532"/>
                  </a:lnTo>
                  <a:close/>
                  <a:moveTo>
                    <a:pt x="143702" y="81532"/>
                  </a:moveTo>
                  <a:lnTo>
                    <a:pt x="143702" y="87466"/>
                  </a:lnTo>
                  <a:lnTo>
                    <a:pt x="137766" y="87466"/>
                  </a:lnTo>
                  <a:lnTo>
                    <a:pt x="137766" y="81532"/>
                  </a:lnTo>
                  <a:close/>
                  <a:moveTo>
                    <a:pt x="149949" y="81532"/>
                  </a:moveTo>
                  <a:lnTo>
                    <a:pt x="149949" y="87466"/>
                  </a:lnTo>
                  <a:lnTo>
                    <a:pt x="144015" y="87466"/>
                  </a:lnTo>
                  <a:lnTo>
                    <a:pt x="144015" y="81532"/>
                  </a:lnTo>
                  <a:close/>
                  <a:moveTo>
                    <a:pt x="156196" y="81532"/>
                  </a:moveTo>
                  <a:lnTo>
                    <a:pt x="156196" y="87466"/>
                  </a:lnTo>
                  <a:lnTo>
                    <a:pt x="150262" y="87466"/>
                  </a:lnTo>
                  <a:lnTo>
                    <a:pt x="150262" y="81532"/>
                  </a:lnTo>
                  <a:close/>
                  <a:moveTo>
                    <a:pt x="162445" y="81532"/>
                  </a:moveTo>
                  <a:lnTo>
                    <a:pt x="162445" y="87466"/>
                  </a:lnTo>
                  <a:lnTo>
                    <a:pt x="156509" y="87466"/>
                  </a:lnTo>
                  <a:lnTo>
                    <a:pt x="156509" y="81532"/>
                  </a:lnTo>
                  <a:close/>
                  <a:moveTo>
                    <a:pt x="168692" y="81532"/>
                  </a:moveTo>
                  <a:lnTo>
                    <a:pt x="168692" y="87466"/>
                  </a:lnTo>
                  <a:lnTo>
                    <a:pt x="162756" y="87466"/>
                  </a:lnTo>
                  <a:lnTo>
                    <a:pt x="162756" y="81532"/>
                  </a:lnTo>
                  <a:close/>
                  <a:moveTo>
                    <a:pt x="174939" y="81532"/>
                  </a:moveTo>
                  <a:lnTo>
                    <a:pt x="174939" y="87466"/>
                  </a:lnTo>
                  <a:lnTo>
                    <a:pt x="169005" y="87466"/>
                  </a:lnTo>
                  <a:lnTo>
                    <a:pt x="169005" y="81532"/>
                  </a:lnTo>
                  <a:close/>
                  <a:moveTo>
                    <a:pt x="181186" y="81532"/>
                  </a:moveTo>
                  <a:lnTo>
                    <a:pt x="181186" y="87466"/>
                  </a:lnTo>
                  <a:lnTo>
                    <a:pt x="175252" y="87466"/>
                  </a:lnTo>
                  <a:lnTo>
                    <a:pt x="175252" y="81532"/>
                  </a:lnTo>
                  <a:close/>
                  <a:moveTo>
                    <a:pt x="187435" y="81532"/>
                  </a:moveTo>
                  <a:lnTo>
                    <a:pt x="187435" y="87466"/>
                  </a:lnTo>
                  <a:lnTo>
                    <a:pt x="181499" y="87466"/>
                  </a:lnTo>
                  <a:lnTo>
                    <a:pt x="181499" y="81532"/>
                  </a:lnTo>
                  <a:close/>
                  <a:moveTo>
                    <a:pt x="193684" y="81532"/>
                  </a:moveTo>
                  <a:lnTo>
                    <a:pt x="193684" y="87466"/>
                  </a:lnTo>
                  <a:lnTo>
                    <a:pt x="187749" y="87466"/>
                  </a:lnTo>
                  <a:lnTo>
                    <a:pt x="187749" y="81532"/>
                  </a:lnTo>
                  <a:close/>
                  <a:moveTo>
                    <a:pt x="199931" y="81532"/>
                  </a:moveTo>
                  <a:lnTo>
                    <a:pt x="199931" y="87466"/>
                  </a:lnTo>
                  <a:lnTo>
                    <a:pt x="193996" y="87466"/>
                  </a:lnTo>
                  <a:lnTo>
                    <a:pt x="193996" y="81532"/>
                  </a:lnTo>
                  <a:close/>
                  <a:moveTo>
                    <a:pt x="206180" y="81532"/>
                  </a:moveTo>
                  <a:lnTo>
                    <a:pt x="206180" y="87466"/>
                  </a:lnTo>
                  <a:lnTo>
                    <a:pt x="200244" y="87466"/>
                  </a:lnTo>
                  <a:lnTo>
                    <a:pt x="200244" y="81532"/>
                  </a:lnTo>
                  <a:close/>
                  <a:moveTo>
                    <a:pt x="212427" y="81532"/>
                  </a:moveTo>
                  <a:lnTo>
                    <a:pt x="212427" y="87466"/>
                  </a:lnTo>
                  <a:lnTo>
                    <a:pt x="206491" y="87466"/>
                  </a:lnTo>
                  <a:lnTo>
                    <a:pt x="206491" y="81532"/>
                  </a:lnTo>
                  <a:close/>
                  <a:moveTo>
                    <a:pt x="218674" y="81532"/>
                  </a:moveTo>
                  <a:lnTo>
                    <a:pt x="218674" y="87466"/>
                  </a:lnTo>
                  <a:lnTo>
                    <a:pt x="212739" y="87466"/>
                  </a:lnTo>
                  <a:lnTo>
                    <a:pt x="212739" y="81532"/>
                  </a:lnTo>
                  <a:close/>
                  <a:moveTo>
                    <a:pt x="224921" y="81532"/>
                  </a:moveTo>
                  <a:lnTo>
                    <a:pt x="224921" y="87466"/>
                  </a:lnTo>
                  <a:lnTo>
                    <a:pt x="218987" y="87466"/>
                  </a:lnTo>
                  <a:lnTo>
                    <a:pt x="218987" y="81532"/>
                  </a:lnTo>
                  <a:close/>
                  <a:moveTo>
                    <a:pt x="231170" y="81532"/>
                  </a:moveTo>
                  <a:lnTo>
                    <a:pt x="231170" y="87466"/>
                  </a:lnTo>
                  <a:lnTo>
                    <a:pt x="225234" y="87466"/>
                  </a:lnTo>
                  <a:lnTo>
                    <a:pt x="225234" y="81532"/>
                  </a:lnTo>
                  <a:close/>
                  <a:moveTo>
                    <a:pt x="237417" y="81532"/>
                  </a:moveTo>
                  <a:lnTo>
                    <a:pt x="237417" y="87466"/>
                  </a:lnTo>
                  <a:lnTo>
                    <a:pt x="231481" y="87466"/>
                  </a:lnTo>
                  <a:lnTo>
                    <a:pt x="231481" y="81532"/>
                  </a:lnTo>
                  <a:close/>
                  <a:moveTo>
                    <a:pt x="243664" y="81532"/>
                  </a:moveTo>
                  <a:lnTo>
                    <a:pt x="243664" y="87466"/>
                  </a:lnTo>
                  <a:lnTo>
                    <a:pt x="237729" y="87466"/>
                  </a:lnTo>
                  <a:lnTo>
                    <a:pt x="237729" y="81532"/>
                  </a:lnTo>
                  <a:close/>
                  <a:moveTo>
                    <a:pt x="249911" y="81532"/>
                  </a:moveTo>
                  <a:lnTo>
                    <a:pt x="249911" y="87466"/>
                  </a:lnTo>
                  <a:lnTo>
                    <a:pt x="243977" y="87466"/>
                  </a:lnTo>
                  <a:lnTo>
                    <a:pt x="243977" y="81532"/>
                  </a:lnTo>
                  <a:close/>
                  <a:moveTo>
                    <a:pt x="256161" y="81532"/>
                  </a:moveTo>
                  <a:lnTo>
                    <a:pt x="256161" y="87466"/>
                  </a:lnTo>
                  <a:lnTo>
                    <a:pt x="250225" y="87466"/>
                  </a:lnTo>
                  <a:lnTo>
                    <a:pt x="250225" y="81532"/>
                  </a:lnTo>
                  <a:close/>
                  <a:moveTo>
                    <a:pt x="262409" y="81532"/>
                  </a:moveTo>
                  <a:lnTo>
                    <a:pt x="262409" y="87466"/>
                  </a:lnTo>
                  <a:lnTo>
                    <a:pt x="256474" y="87466"/>
                  </a:lnTo>
                  <a:lnTo>
                    <a:pt x="256474" y="81532"/>
                  </a:lnTo>
                  <a:close/>
                  <a:moveTo>
                    <a:pt x="268656" y="81532"/>
                  </a:moveTo>
                  <a:lnTo>
                    <a:pt x="268656" y="87466"/>
                  </a:lnTo>
                  <a:lnTo>
                    <a:pt x="262721" y="87466"/>
                  </a:lnTo>
                  <a:lnTo>
                    <a:pt x="262721" y="81532"/>
                  </a:lnTo>
                  <a:close/>
                  <a:moveTo>
                    <a:pt x="274904" y="81532"/>
                  </a:moveTo>
                  <a:lnTo>
                    <a:pt x="274904" y="87466"/>
                  </a:lnTo>
                  <a:lnTo>
                    <a:pt x="268968" y="87466"/>
                  </a:lnTo>
                  <a:lnTo>
                    <a:pt x="268968" y="81532"/>
                  </a:lnTo>
                  <a:close/>
                  <a:moveTo>
                    <a:pt x="6251" y="87779"/>
                  </a:moveTo>
                  <a:lnTo>
                    <a:pt x="6251" y="93713"/>
                  </a:lnTo>
                  <a:lnTo>
                    <a:pt x="315" y="93713"/>
                  </a:lnTo>
                  <a:lnTo>
                    <a:pt x="315" y="87779"/>
                  </a:lnTo>
                  <a:close/>
                  <a:moveTo>
                    <a:pt x="12498" y="87779"/>
                  </a:moveTo>
                  <a:lnTo>
                    <a:pt x="12498" y="93713"/>
                  </a:lnTo>
                  <a:lnTo>
                    <a:pt x="6562" y="93713"/>
                  </a:lnTo>
                  <a:lnTo>
                    <a:pt x="6562" y="87779"/>
                  </a:lnTo>
                  <a:close/>
                  <a:moveTo>
                    <a:pt x="18745" y="87779"/>
                  </a:moveTo>
                  <a:lnTo>
                    <a:pt x="18745" y="93713"/>
                  </a:lnTo>
                  <a:lnTo>
                    <a:pt x="12810" y="93713"/>
                  </a:lnTo>
                  <a:lnTo>
                    <a:pt x="12810" y="87779"/>
                  </a:lnTo>
                  <a:close/>
                  <a:moveTo>
                    <a:pt x="24992" y="87779"/>
                  </a:moveTo>
                  <a:lnTo>
                    <a:pt x="24992" y="93713"/>
                  </a:lnTo>
                  <a:lnTo>
                    <a:pt x="19058" y="93713"/>
                  </a:lnTo>
                  <a:lnTo>
                    <a:pt x="19058" y="87779"/>
                  </a:lnTo>
                  <a:close/>
                  <a:moveTo>
                    <a:pt x="31242" y="87779"/>
                  </a:moveTo>
                  <a:lnTo>
                    <a:pt x="31242" y="93713"/>
                  </a:lnTo>
                  <a:lnTo>
                    <a:pt x="25305" y="93713"/>
                  </a:lnTo>
                  <a:lnTo>
                    <a:pt x="25305" y="87779"/>
                  </a:lnTo>
                  <a:close/>
                  <a:moveTo>
                    <a:pt x="37489" y="87779"/>
                  </a:moveTo>
                  <a:lnTo>
                    <a:pt x="37489" y="93713"/>
                  </a:lnTo>
                  <a:lnTo>
                    <a:pt x="31553" y="93713"/>
                  </a:lnTo>
                  <a:lnTo>
                    <a:pt x="31553" y="87779"/>
                  </a:lnTo>
                  <a:close/>
                  <a:moveTo>
                    <a:pt x="43737" y="87779"/>
                  </a:moveTo>
                  <a:lnTo>
                    <a:pt x="43737" y="93713"/>
                  </a:lnTo>
                  <a:lnTo>
                    <a:pt x="37802" y="93713"/>
                  </a:lnTo>
                  <a:lnTo>
                    <a:pt x="37802" y="87779"/>
                  </a:lnTo>
                  <a:close/>
                  <a:moveTo>
                    <a:pt x="49985" y="87779"/>
                  </a:moveTo>
                  <a:lnTo>
                    <a:pt x="49985" y="93713"/>
                  </a:lnTo>
                  <a:lnTo>
                    <a:pt x="44049" y="93713"/>
                  </a:lnTo>
                  <a:lnTo>
                    <a:pt x="44049" y="87779"/>
                  </a:lnTo>
                  <a:close/>
                  <a:moveTo>
                    <a:pt x="56232" y="87779"/>
                  </a:moveTo>
                  <a:lnTo>
                    <a:pt x="56232" y="93713"/>
                  </a:lnTo>
                  <a:lnTo>
                    <a:pt x="50296" y="93713"/>
                  </a:lnTo>
                  <a:lnTo>
                    <a:pt x="50296" y="87779"/>
                  </a:lnTo>
                  <a:close/>
                  <a:moveTo>
                    <a:pt x="62480" y="87779"/>
                  </a:moveTo>
                  <a:lnTo>
                    <a:pt x="62480" y="93713"/>
                  </a:lnTo>
                  <a:lnTo>
                    <a:pt x="56545" y="93713"/>
                  </a:lnTo>
                  <a:lnTo>
                    <a:pt x="56545" y="87779"/>
                  </a:lnTo>
                  <a:close/>
                  <a:moveTo>
                    <a:pt x="68727" y="87779"/>
                  </a:moveTo>
                  <a:lnTo>
                    <a:pt x="68727" y="93713"/>
                  </a:lnTo>
                  <a:lnTo>
                    <a:pt x="62792" y="93713"/>
                  </a:lnTo>
                  <a:lnTo>
                    <a:pt x="62792" y="87779"/>
                  </a:lnTo>
                  <a:close/>
                  <a:moveTo>
                    <a:pt x="74975" y="87779"/>
                  </a:moveTo>
                  <a:lnTo>
                    <a:pt x="74975" y="93713"/>
                  </a:lnTo>
                  <a:lnTo>
                    <a:pt x="69039" y="93713"/>
                  </a:lnTo>
                  <a:lnTo>
                    <a:pt x="69039" y="87779"/>
                  </a:lnTo>
                  <a:close/>
                  <a:moveTo>
                    <a:pt x="81223" y="87779"/>
                  </a:moveTo>
                  <a:lnTo>
                    <a:pt x="81223" y="93713"/>
                  </a:lnTo>
                  <a:lnTo>
                    <a:pt x="75286" y="93713"/>
                  </a:lnTo>
                  <a:lnTo>
                    <a:pt x="75286" y="87779"/>
                  </a:lnTo>
                  <a:close/>
                  <a:moveTo>
                    <a:pt x="87470" y="87779"/>
                  </a:moveTo>
                  <a:lnTo>
                    <a:pt x="87470" y="93713"/>
                  </a:lnTo>
                  <a:lnTo>
                    <a:pt x="81535" y="93713"/>
                  </a:lnTo>
                  <a:lnTo>
                    <a:pt x="81535" y="87779"/>
                  </a:lnTo>
                  <a:close/>
                  <a:moveTo>
                    <a:pt x="93718" y="87779"/>
                  </a:moveTo>
                  <a:lnTo>
                    <a:pt x="93718" y="93713"/>
                  </a:lnTo>
                  <a:lnTo>
                    <a:pt x="87784" y="93713"/>
                  </a:lnTo>
                  <a:lnTo>
                    <a:pt x="87784" y="87779"/>
                  </a:lnTo>
                  <a:close/>
                  <a:moveTo>
                    <a:pt x="162445" y="87779"/>
                  </a:moveTo>
                  <a:lnTo>
                    <a:pt x="162445" y="93713"/>
                  </a:lnTo>
                  <a:lnTo>
                    <a:pt x="156509" y="93713"/>
                  </a:lnTo>
                  <a:lnTo>
                    <a:pt x="156509" y="87779"/>
                  </a:lnTo>
                  <a:close/>
                  <a:moveTo>
                    <a:pt x="168692" y="87779"/>
                  </a:moveTo>
                  <a:lnTo>
                    <a:pt x="168692" y="93713"/>
                  </a:lnTo>
                  <a:lnTo>
                    <a:pt x="162756" y="93713"/>
                  </a:lnTo>
                  <a:lnTo>
                    <a:pt x="162756" y="87779"/>
                  </a:lnTo>
                  <a:close/>
                  <a:moveTo>
                    <a:pt x="174939" y="87779"/>
                  </a:moveTo>
                  <a:lnTo>
                    <a:pt x="174939" y="93713"/>
                  </a:lnTo>
                  <a:lnTo>
                    <a:pt x="169005" y="93713"/>
                  </a:lnTo>
                  <a:lnTo>
                    <a:pt x="169005" y="87779"/>
                  </a:lnTo>
                  <a:close/>
                  <a:moveTo>
                    <a:pt x="181186" y="87779"/>
                  </a:moveTo>
                  <a:lnTo>
                    <a:pt x="181186" y="93713"/>
                  </a:lnTo>
                  <a:lnTo>
                    <a:pt x="175252" y="93713"/>
                  </a:lnTo>
                  <a:lnTo>
                    <a:pt x="175252" y="87779"/>
                  </a:lnTo>
                  <a:close/>
                  <a:moveTo>
                    <a:pt x="187435" y="87779"/>
                  </a:moveTo>
                  <a:lnTo>
                    <a:pt x="187435" y="93713"/>
                  </a:lnTo>
                  <a:lnTo>
                    <a:pt x="181499" y="93713"/>
                  </a:lnTo>
                  <a:lnTo>
                    <a:pt x="181499" y="87779"/>
                  </a:lnTo>
                  <a:close/>
                  <a:moveTo>
                    <a:pt x="193684" y="87779"/>
                  </a:moveTo>
                  <a:lnTo>
                    <a:pt x="193684" y="93713"/>
                  </a:lnTo>
                  <a:lnTo>
                    <a:pt x="187749" y="93713"/>
                  </a:lnTo>
                  <a:lnTo>
                    <a:pt x="187749" y="87779"/>
                  </a:lnTo>
                  <a:close/>
                  <a:moveTo>
                    <a:pt x="199931" y="87779"/>
                  </a:moveTo>
                  <a:lnTo>
                    <a:pt x="199931" y="93713"/>
                  </a:lnTo>
                  <a:lnTo>
                    <a:pt x="193996" y="93713"/>
                  </a:lnTo>
                  <a:lnTo>
                    <a:pt x="193996" y="87779"/>
                  </a:lnTo>
                  <a:close/>
                  <a:moveTo>
                    <a:pt x="206180" y="87779"/>
                  </a:moveTo>
                  <a:lnTo>
                    <a:pt x="206180" y="93713"/>
                  </a:lnTo>
                  <a:lnTo>
                    <a:pt x="200244" y="93713"/>
                  </a:lnTo>
                  <a:lnTo>
                    <a:pt x="200244" y="87779"/>
                  </a:lnTo>
                  <a:close/>
                  <a:moveTo>
                    <a:pt x="212427" y="87779"/>
                  </a:moveTo>
                  <a:lnTo>
                    <a:pt x="212427" y="93713"/>
                  </a:lnTo>
                  <a:lnTo>
                    <a:pt x="206491" y="93713"/>
                  </a:lnTo>
                  <a:lnTo>
                    <a:pt x="206491" y="87779"/>
                  </a:lnTo>
                  <a:close/>
                  <a:moveTo>
                    <a:pt x="99967" y="87781"/>
                  </a:moveTo>
                  <a:lnTo>
                    <a:pt x="99967" y="93717"/>
                  </a:lnTo>
                  <a:lnTo>
                    <a:pt x="94031" y="93717"/>
                  </a:lnTo>
                  <a:lnTo>
                    <a:pt x="94031" y="87781"/>
                  </a:lnTo>
                  <a:close/>
                  <a:moveTo>
                    <a:pt x="106214" y="87781"/>
                  </a:moveTo>
                  <a:lnTo>
                    <a:pt x="106214" y="93717"/>
                  </a:lnTo>
                  <a:lnTo>
                    <a:pt x="100278" y="93717"/>
                  </a:lnTo>
                  <a:lnTo>
                    <a:pt x="100278" y="87781"/>
                  </a:lnTo>
                  <a:close/>
                  <a:moveTo>
                    <a:pt x="112461" y="87781"/>
                  </a:moveTo>
                  <a:lnTo>
                    <a:pt x="112461" y="93717"/>
                  </a:lnTo>
                  <a:lnTo>
                    <a:pt x="106527" y="93717"/>
                  </a:lnTo>
                  <a:lnTo>
                    <a:pt x="106527" y="87781"/>
                  </a:lnTo>
                  <a:close/>
                  <a:moveTo>
                    <a:pt x="118710" y="87781"/>
                  </a:moveTo>
                  <a:lnTo>
                    <a:pt x="118710" y="93717"/>
                  </a:lnTo>
                  <a:lnTo>
                    <a:pt x="112774" y="93717"/>
                  </a:lnTo>
                  <a:lnTo>
                    <a:pt x="112774" y="87781"/>
                  </a:lnTo>
                  <a:close/>
                  <a:moveTo>
                    <a:pt x="124957" y="87781"/>
                  </a:moveTo>
                  <a:lnTo>
                    <a:pt x="124957" y="93717"/>
                  </a:lnTo>
                  <a:lnTo>
                    <a:pt x="119021" y="93717"/>
                  </a:lnTo>
                  <a:lnTo>
                    <a:pt x="119021" y="87781"/>
                  </a:lnTo>
                  <a:close/>
                  <a:moveTo>
                    <a:pt x="131204" y="87781"/>
                  </a:moveTo>
                  <a:lnTo>
                    <a:pt x="131204" y="93717"/>
                  </a:lnTo>
                  <a:lnTo>
                    <a:pt x="125270" y="93717"/>
                  </a:lnTo>
                  <a:lnTo>
                    <a:pt x="125270" y="87781"/>
                  </a:lnTo>
                  <a:close/>
                  <a:moveTo>
                    <a:pt x="137451" y="87781"/>
                  </a:moveTo>
                  <a:lnTo>
                    <a:pt x="137451" y="93717"/>
                  </a:lnTo>
                  <a:lnTo>
                    <a:pt x="131517" y="93717"/>
                  </a:lnTo>
                  <a:lnTo>
                    <a:pt x="131517" y="87781"/>
                  </a:lnTo>
                  <a:close/>
                  <a:moveTo>
                    <a:pt x="143702" y="87781"/>
                  </a:moveTo>
                  <a:lnTo>
                    <a:pt x="143702" y="93717"/>
                  </a:lnTo>
                  <a:lnTo>
                    <a:pt x="137766" y="93717"/>
                  </a:lnTo>
                  <a:lnTo>
                    <a:pt x="137766" y="87781"/>
                  </a:lnTo>
                  <a:close/>
                  <a:moveTo>
                    <a:pt x="149949" y="87781"/>
                  </a:moveTo>
                  <a:lnTo>
                    <a:pt x="149949" y="93717"/>
                  </a:lnTo>
                  <a:lnTo>
                    <a:pt x="144015" y="93717"/>
                  </a:lnTo>
                  <a:lnTo>
                    <a:pt x="144015" y="87781"/>
                  </a:lnTo>
                  <a:close/>
                  <a:moveTo>
                    <a:pt x="156196" y="87781"/>
                  </a:moveTo>
                  <a:lnTo>
                    <a:pt x="156196" y="93717"/>
                  </a:lnTo>
                  <a:lnTo>
                    <a:pt x="150262" y="93717"/>
                  </a:lnTo>
                  <a:lnTo>
                    <a:pt x="150262" y="87781"/>
                  </a:lnTo>
                  <a:close/>
                  <a:moveTo>
                    <a:pt x="218674" y="87781"/>
                  </a:moveTo>
                  <a:lnTo>
                    <a:pt x="218674" y="93717"/>
                  </a:lnTo>
                  <a:lnTo>
                    <a:pt x="212739" y="93717"/>
                  </a:lnTo>
                  <a:lnTo>
                    <a:pt x="212739" y="87781"/>
                  </a:lnTo>
                  <a:close/>
                  <a:moveTo>
                    <a:pt x="224921" y="87781"/>
                  </a:moveTo>
                  <a:lnTo>
                    <a:pt x="224921" y="93717"/>
                  </a:lnTo>
                  <a:lnTo>
                    <a:pt x="218987" y="93717"/>
                  </a:lnTo>
                  <a:lnTo>
                    <a:pt x="218987" y="87781"/>
                  </a:lnTo>
                  <a:close/>
                  <a:moveTo>
                    <a:pt x="231170" y="87781"/>
                  </a:moveTo>
                  <a:lnTo>
                    <a:pt x="231170" y="93717"/>
                  </a:lnTo>
                  <a:lnTo>
                    <a:pt x="225234" y="93717"/>
                  </a:lnTo>
                  <a:lnTo>
                    <a:pt x="225234" y="87781"/>
                  </a:lnTo>
                  <a:close/>
                  <a:moveTo>
                    <a:pt x="237417" y="87781"/>
                  </a:moveTo>
                  <a:lnTo>
                    <a:pt x="237417" y="93717"/>
                  </a:lnTo>
                  <a:lnTo>
                    <a:pt x="231481" y="93717"/>
                  </a:lnTo>
                  <a:lnTo>
                    <a:pt x="231481" y="87781"/>
                  </a:lnTo>
                  <a:close/>
                  <a:moveTo>
                    <a:pt x="243664" y="87781"/>
                  </a:moveTo>
                  <a:lnTo>
                    <a:pt x="243664" y="93717"/>
                  </a:lnTo>
                  <a:lnTo>
                    <a:pt x="237729" y="93717"/>
                  </a:lnTo>
                  <a:lnTo>
                    <a:pt x="237729" y="87781"/>
                  </a:lnTo>
                  <a:close/>
                  <a:moveTo>
                    <a:pt x="249911" y="87781"/>
                  </a:moveTo>
                  <a:lnTo>
                    <a:pt x="249911" y="93717"/>
                  </a:lnTo>
                  <a:lnTo>
                    <a:pt x="243977" y="93717"/>
                  </a:lnTo>
                  <a:lnTo>
                    <a:pt x="243977" y="87781"/>
                  </a:lnTo>
                  <a:close/>
                  <a:moveTo>
                    <a:pt x="256161" y="87781"/>
                  </a:moveTo>
                  <a:lnTo>
                    <a:pt x="256161" y="93717"/>
                  </a:lnTo>
                  <a:lnTo>
                    <a:pt x="250225" y="93717"/>
                  </a:lnTo>
                  <a:lnTo>
                    <a:pt x="250225" y="87781"/>
                  </a:lnTo>
                  <a:close/>
                  <a:moveTo>
                    <a:pt x="262409" y="87781"/>
                  </a:moveTo>
                  <a:lnTo>
                    <a:pt x="262409" y="93717"/>
                  </a:lnTo>
                  <a:lnTo>
                    <a:pt x="256474" y="93717"/>
                  </a:lnTo>
                  <a:lnTo>
                    <a:pt x="256474" y="87781"/>
                  </a:lnTo>
                  <a:close/>
                  <a:moveTo>
                    <a:pt x="268656" y="87781"/>
                  </a:moveTo>
                  <a:lnTo>
                    <a:pt x="268656" y="93717"/>
                  </a:lnTo>
                  <a:lnTo>
                    <a:pt x="262721" y="93717"/>
                  </a:lnTo>
                  <a:lnTo>
                    <a:pt x="262721" y="87781"/>
                  </a:lnTo>
                  <a:close/>
                  <a:moveTo>
                    <a:pt x="274904" y="87781"/>
                  </a:moveTo>
                  <a:lnTo>
                    <a:pt x="274904" y="93717"/>
                  </a:lnTo>
                  <a:lnTo>
                    <a:pt x="268968" y="93717"/>
                  </a:lnTo>
                  <a:lnTo>
                    <a:pt x="268968" y="87781"/>
                  </a:lnTo>
                  <a:close/>
                  <a:moveTo>
                    <a:pt x="6251" y="94028"/>
                  </a:moveTo>
                  <a:lnTo>
                    <a:pt x="6251" y="99964"/>
                  </a:lnTo>
                  <a:lnTo>
                    <a:pt x="315" y="99964"/>
                  </a:lnTo>
                  <a:lnTo>
                    <a:pt x="315" y="94028"/>
                  </a:lnTo>
                  <a:close/>
                  <a:moveTo>
                    <a:pt x="12498" y="94028"/>
                  </a:moveTo>
                  <a:lnTo>
                    <a:pt x="12498" y="99964"/>
                  </a:lnTo>
                  <a:lnTo>
                    <a:pt x="6562" y="99964"/>
                  </a:lnTo>
                  <a:lnTo>
                    <a:pt x="6562" y="94028"/>
                  </a:lnTo>
                  <a:close/>
                  <a:moveTo>
                    <a:pt x="18745" y="94028"/>
                  </a:moveTo>
                  <a:lnTo>
                    <a:pt x="18745" y="99964"/>
                  </a:lnTo>
                  <a:lnTo>
                    <a:pt x="12810" y="99964"/>
                  </a:lnTo>
                  <a:lnTo>
                    <a:pt x="12810" y="94028"/>
                  </a:lnTo>
                  <a:close/>
                  <a:moveTo>
                    <a:pt x="24992" y="94028"/>
                  </a:moveTo>
                  <a:lnTo>
                    <a:pt x="24992" y="99964"/>
                  </a:lnTo>
                  <a:lnTo>
                    <a:pt x="19058" y="99964"/>
                  </a:lnTo>
                  <a:lnTo>
                    <a:pt x="19058" y="94028"/>
                  </a:lnTo>
                  <a:close/>
                  <a:moveTo>
                    <a:pt x="31242" y="94028"/>
                  </a:moveTo>
                  <a:lnTo>
                    <a:pt x="31242" y="99964"/>
                  </a:lnTo>
                  <a:lnTo>
                    <a:pt x="25305" y="99964"/>
                  </a:lnTo>
                  <a:lnTo>
                    <a:pt x="25305" y="94028"/>
                  </a:lnTo>
                  <a:close/>
                  <a:moveTo>
                    <a:pt x="37489" y="94028"/>
                  </a:moveTo>
                  <a:lnTo>
                    <a:pt x="37489" y="99964"/>
                  </a:lnTo>
                  <a:lnTo>
                    <a:pt x="31553" y="99964"/>
                  </a:lnTo>
                  <a:lnTo>
                    <a:pt x="31553" y="94028"/>
                  </a:lnTo>
                  <a:close/>
                  <a:moveTo>
                    <a:pt x="43737" y="94028"/>
                  </a:moveTo>
                  <a:lnTo>
                    <a:pt x="43737" y="99964"/>
                  </a:lnTo>
                  <a:lnTo>
                    <a:pt x="37802" y="99964"/>
                  </a:lnTo>
                  <a:lnTo>
                    <a:pt x="37802" y="94028"/>
                  </a:lnTo>
                  <a:close/>
                  <a:moveTo>
                    <a:pt x="49985" y="94028"/>
                  </a:moveTo>
                  <a:lnTo>
                    <a:pt x="49985" y="99964"/>
                  </a:lnTo>
                  <a:lnTo>
                    <a:pt x="44049" y="99964"/>
                  </a:lnTo>
                  <a:lnTo>
                    <a:pt x="44049" y="94028"/>
                  </a:lnTo>
                  <a:close/>
                  <a:moveTo>
                    <a:pt x="56232" y="94028"/>
                  </a:moveTo>
                  <a:lnTo>
                    <a:pt x="56232" y="99964"/>
                  </a:lnTo>
                  <a:lnTo>
                    <a:pt x="50296" y="99964"/>
                  </a:lnTo>
                  <a:lnTo>
                    <a:pt x="50296" y="94028"/>
                  </a:lnTo>
                  <a:close/>
                  <a:moveTo>
                    <a:pt x="62480" y="94028"/>
                  </a:moveTo>
                  <a:lnTo>
                    <a:pt x="62480" y="99964"/>
                  </a:lnTo>
                  <a:lnTo>
                    <a:pt x="56545" y="99964"/>
                  </a:lnTo>
                  <a:lnTo>
                    <a:pt x="56545" y="94028"/>
                  </a:lnTo>
                  <a:close/>
                  <a:moveTo>
                    <a:pt x="68727" y="94028"/>
                  </a:moveTo>
                  <a:lnTo>
                    <a:pt x="68727" y="99964"/>
                  </a:lnTo>
                  <a:lnTo>
                    <a:pt x="62792" y="99964"/>
                  </a:lnTo>
                  <a:lnTo>
                    <a:pt x="62792" y="94028"/>
                  </a:lnTo>
                  <a:close/>
                  <a:moveTo>
                    <a:pt x="74975" y="94028"/>
                  </a:moveTo>
                  <a:lnTo>
                    <a:pt x="74975" y="99964"/>
                  </a:lnTo>
                  <a:lnTo>
                    <a:pt x="69039" y="99964"/>
                  </a:lnTo>
                  <a:lnTo>
                    <a:pt x="69039" y="94028"/>
                  </a:lnTo>
                  <a:close/>
                  <a:moveTo>
                    <a:pt x="81223" y="94028"/>
                  </a:moveTo>
                  <a:lnTo>
                    <a:pt x="81223" y="99964"/>
                  </a:lnTo>
                  <a:lnTo>
                    <a:pt x="75286" y="99964"/>
                  </a:lnTo>
                  <a:lnTo>
                    <a:pt x="75286" y="94028"/>
                  </a:lnTo>
                  <a:close/>
                  <a:moveTo>
                    <a:pt x="87470" y="94028"/>
                  </a:moveTo>
                  <a:lnTo>
                    <a:pt x="87470" y="99964"/>
                  </a:lnTo>
                  <a:lnTo>
                    <a:pt x="81535" y="99964"/>
                  </a:lnTo>
                  <a:lnTo>
                    <a:pt x="81535" y="94028"/>
                  </a:lnTo>
                  <a:close/>
                  <a:moveTo>
                    <a:pt x="93718" y="94028"/>
                  </a:moveTo>
                  <a:lnTo>
                    <a:pt x="93718" y="99964"/>
                  </a:lnTo>
                  <a:lnTo>
                    <a:pt x="87784" y="99964"/>
                  </a:lnTo>
                  <a:lnTo>
                    <a:pt x="87784" y="94028"/>
                  </a:lnTo>
                  <a:close/>
                  <a:moveTo>
                    <a:pt x="99967" y="94028"/>
                  </a:moveTo>
                  <a:lnTo>
                    <a:pt x="99967" y="99964"/>
                  </a:lnTo>
                  <a:lnTo>
                    <a:pt x="94031" y="99964"/>
                  </a:lnTo>
                  <a:lnTo>
                    <a:pt x="94031" y="94028"/>
                  </a:lnTo>
                  <a:close/>
                  <a:moveTo>
                    <a:pt x="106214" y="94029"/>
                  </a:moveTo>
                  <a:lnTo>
                    <a:pt x="106214" y="99964"/>
                  </a:lnTo>
                  <a:lnTo>
                    <a:pt x="100278" y="99964"/>
                  </a:lnTo>
                  <a:lnTo>
                    <a:pt x="100278" y="94029"/>
                  </a:lnTo>
                  <a:close/>
                  <a:moveTo>
                    <a:pt x="112461" y="94029"/>
                  </a:moveTo>
                  <a:lnTo>
                    <a:pt x="112461" y="99964"/>
                  </a:lnTo>
                  <a:lnTo>
                    <a:pt x="106527" y="99964"/>
                  </a:lnTo>
                  <a:lnTo>
                    <a:pt x="106527" y="94029"/>
                  </a:lnTo>
                  <a:close/>
                  <a:moveTo>
                    <a:pt x="118710" y="94029"/>
                  </a:moveTo>
                  <a:lnTo>
                    <a:pt x="118710" y="99964"/>
                  </a:lnTo>
                  <a:lnTo>
                    <a:pt x="112774" y="99964"/>
                  </a:lnTo>
                  <a:lnTo>
                    <a:pt x="112774" y="94029"/>
                  </a:lnTo>
                  <a:close/>
                  <a:moveTo>
                    <a:pt x="124957" y="94029"/>
                  </a:moveTo>
                  <a:lnTo>
                    <a:pt x="124957" y="99964"/>
                  </a:lnTo>
                  <a:lnTo>
                    <a:pt x="119021" y="99964"/>
                  </a:lnTo>
                  <a:lnTo>
                    <a:pt x="119021" y="94029"/>
                  </a:lnTo>
                  <a:close/>
                  <a:moveTo>
                    <a:pt x="131204" y="94029"/>
                  </a:moveTo>
                  <a:lnTo>
                    <a:pt x="131204" y="99964"/>
                  </a:lnTo>
                  <a:lnTo>
                    <a:pt x="125270" y="99964"/>
                  </a:lnTo>
                  <a:lnTo>
                    <a:pt x="125270" y="94029"/>
                  </a:lnTo>
                  <a:close/>
                  <a:moveTo>
                    <a:pt x="137451" y="94029"/>
                  </a:moveTo>
                  <a:lnTo>
                    <a:pt x="137451" y="99964"/>
                  </a:lnTo>
                  <a:lnTo>
                    <a:pt x="131517" y="99964"/>
                  </a:lnTo>
                  <a:lnTo>
                    <a:pt x="131517" y="94029"/>
                  </a:lnTo>
                  <a:close/>
                  <a:moveTo>
                    <a:pt x="143702" y="94029"/>
                  </a:moveTo>
                  <a:lnTo>
                    <a:pt x="143702" y="99964"/>
                  </a:lnTo>
                  <a:lnTo>
                    <a:pt x="137766" y="99964"/>
                  </a:lnTo>
                  <a:lnTo>
                    <a:pt x="137766" y="94029"/>
                  </a:lnTo>
                  <a:close/>
                  <a:moveTo>
                    <a:pt x="149949" y="94029"/>
                  </a:moveTo>
                  <a:lnTo>
                    <a:pt x="149949" y="99964"/>
                  </a:lnTo>
                  <a:lnTo>
                    <a:pt x="144015" y="99964"/>
                  </a:lnTo>
                  <a:lnTo>
                    <a:pt x="144015" y="94029"/>
                  </a:lnTo>
                  <a:close/>
                  <a:moveTo>
                    <a:pt x="156196" y="94029"/>
                  </a:moveTo>
                  <a:lnTo>
                    <a:pt x="156196" y="99964"/>
                  </a:lnTo>
                  <a:lnTo>
                    <a:pt x="150262" y="99964"/>
                  </a:lnTo>
                  <a:lnTo>
                    <a:pt x="150262" y="94029"/>
                  </a:lnTo>
                  <a:close/>
                  <a:moveTo>
                    <a:pt x="162445" y="94028"/>
                  </a:moveTo>
                  <a:lnTo>
                    <a:pt x="162445" y="99964"/>
                  </a:lnTo>
                  <a:lnTo>
                    <a:pt x="156509" y="99964"/>
                  </a:lnTo>
                  <a:lnTo>
                    <a:pt x="156509" y="94028"/>
                  </a:lnTo>
                  <a:close/>
                  <a:moveTo>
                    <a:pt x="168692" y="94028"/>
                  </a:moveTo>
                  <a:lnTo>
                    <a:pt x="168692" y="99964"/>
                  </a:lnTo>
                  <a:lnTo>
                    <a:pt x="162756" y="99964"/>
                  </a:lnTo>
                  <a:lnTo>
                    <a:pt x="162756" y="94028"/>
                  </a:lnTo>
                  <a:close/>
                  <a:moveTo>
                    <a:pt x="174939" y="94028"/>
                  </a:moveTo>
                  <a:lnTo>
                    <a:pt x="174939" y="99964"/>
                  </a:lnTo>
                  <a:lnTo>
                    <a:pt x="169005" y="99964"/>
                  </a:lnTo>
                  <a:lnTo>
                    <a:pt x="169005" y="94028"/>
                  </a:lnTo>
                  <a:close/>
                  <a:moveTo>
                    <a:pt x="181186" y="94028"/>
                  </a:moveTo>
                  <a:lnTo>
                    <a:pt x="181186" y="99964"/>
                  </a:lnTo>
                  <a:lnTo>
                    <a:pt x="175252" y="99964"/>
                  </a:lnTo>
                  <a:lnTo>
                    <a:pt x="175252" y="94028"/>
                  </a:lnTo>
                  <a:close/>
                  <a:moveTo>
                    <a:pt x="187435" y="94028"/>
                  </a:moveTo>
                  <a:lnTo>
                    <a:pt x="187435" y="99964"/>
                  </a:lnTo>
                  <a:lnTo>
                    <a:pt x="181499" y="99964"/>
                  </a:lnTo>
                  <a:lnTo>
                    <a:pt x="181499" y="94028"/>
                  </a:lnTo>
                  <a:close/>
                  <a:moveTo>
                    <a:pt x="193684" y="94028"/>
                  </a:moveTo>
                  <a:lnTo>
                    <a:pt x="193684" y="99964"/>
                  </a:lnTo>
                  <a:lnTo>
                    <a:pt x="187749" y="99964"/>
                  </a:lnTo>
                  <a:lnTo>
                    <a:pt x="187749" y="94028"/>
                  </a:lnTo>
                  <a:close/>
                  <a:moveTo>
                    <a:pt x="199931" y="94028"/>
                  </a:moveTo>
                  <a:lnTo>
                    <a:pt x="199931" y="99964"/>
                  </a:lnTo>
                  <a:lnTo>
                    <a:pt x="193996" y="99964"/>
                  </a:lnTo>
                  <a:lnTo>
                    <a:pt x="193996" y="94028"/>
                  </a:lnTo>
                  <a:close/>
                  <a:moveTo>
                    <a:pt x="206180" y="94028"/>
                  </a:moveTo>
                  <a:lnTo>
                    <a:pt x="206180" y="99964"/>
                  </a:lnTo>
                  <a:lnTo>
                    <a:pt x="200244" y="99964"/>
                  </a:lnTo>
                  <a:lnTo>
                    <a:pt x="200244" y="94028"/>
                  </a:lnTo>
                  <a:close/>
                  <a:moveTo>
                    <a:pt x="212427" y="94028"/>
                  </a:moveTo>
                  <a:lnTo>
                    <a:pt x="212427" y="99964"/>
                  </a:lnTo>
                  <a:lnTo>
                    <a:pt x="206491" y="99964"/>
                  </a:lnTo>
                  <a:lnTo>
                    <a:pt x="206491" y="94028"/>
                  </a:lnTo>
                  <a:close/>
                  <a:moveTo>
                    <a:pt x="218674" y="94028"/>
                  </a:moveTo>
                  <a:lnTo>
                    <a:pt x="218674" y="99964"/>
                  </a:lnTo>
                  <a:lnTo>
                    <a:pt x="212739" y="99964"/>
                  </a:lnTo>
                  <a:lnTo>
                    <a:pt x="212739" y="94028"/>
                  </a:lnTo>
                  <a:close/>
                  <a:moveTo>
                    <a:pt x="224921" y="94029"/>
                  </a:moveTo>
                  <a:lnTo>
                    <a:pt x="224921" y="99964"/>
                  </a:lnTo>
                  <a:lnTo>
                    <a:pt x="218987" y="99964"/>
                  </a:lnTo>
                  <a:lnTo>
                    <a:pt x="218987" y="94029"/>
                  </a:lnTo>
                  <a:close/>
                  <a:moveTo>
                    <a:pt x="231170" y="94029"/>
                  </a:moveTo>
                  <a:lnTo>
                    <a:pt x="231170" y="99964"/>
                  </a:lnTo>
                  <a:lnTo>
                    <a:pt x="225234" y="99964"/>
                  </a:lnTo>
                  <a:lnTo>
                    <a:pt x="225234" y="94029"/>
                  </a:lnTo>
                  <a:close/>
                  <a:moveTo>
                    <a:pt x="237417" y="94029"/>
                  </a:moveTo>
                  <a:lnTo>
                    <a:pt x="237417" y="99964"/>
                  </a:lnTo>
                  <a:lnTo>
                    <a:pt x="231481" y="99964"/>
                  </a:lnTo>
                  <a:lnTo>
                    <a:pt x="231481" y="94029"/>
                  </a:lnTo>
                  <a:close/>
                  <a:moveTo>
                    <a:pt x="243664" y="94029"/>
                  </a:moveTo>
                  <a:lnTo>
                    <a:pt x="243664" y="99964"/>
                  </a:lnTo>
                  <a:lnTo>
                    <a:pt x="237729" y="99964"/>
                  </a:lnTo>
                  <a:lnTo>
                    <a:pt x="237729" y="94029"/>
                  </a:lnTo>
                  <a:close/>
                  <a:moveTo>
                    <a:pt x="249911" y="94029"/>
                  </a:moveTo>
                  <a:lnTo>
                    <a:pt x="249911" y="99964"/>
                  </a:lnTo>
                  <a:lnTo>
                    <a:pt x="243977" y="99964"/>
                  </a:lnTo>
                  <a:lnTo>
                    <a:pt x="243977" y="94029"/>
                  </a:lnTo>
                  <a:close/>
                  <a:moveTo>
                    <a:pt x="256161" y="94029"/>
                  </a:moveTo>
                  <a:lnTo>
                    <a:pt x="256161" y="99964"/>
                  </a:lnTo>
                  <a:lnTo>
                    <a:pt x="250225" y="99964"/>
                  </a:lnTo>
                  <a:lnTo>
                    <a:pt x="250225" y="94029"/>
                  </a:lnTo>
                  <a:close/>
                  <a:moveTo>
                    <a:pt x="262409" y="94029"/>
                  </a:moveTo>
                  <a:lnTo>
                    <a:pt x="262409" y="99964"/>
                  </a:lnTo>
                  <a:lnTo>
                    <a:pt x="256474" y="99964"/>
                  </a:lnTo>
                  <a:lnTo>
                    <a:pt x="256474" y="94029"/>
                  </a:lnTo>
                  <a:close/>
                  <a:moveTo>
                    <a:pt x="268656" y="94029"/>
                  </a:moveTo>
                  <a:lnTo>
                    <a:pt x="268656" y="99964"/>
                  </a:lnTo>
                  <a:lnTo>
                    <a:pt x="262721" y="99964"/>
                  </a:lnTo>
                  <a:lnTo>
                    <a:pt x="262721" y="94029"/>
                  </a:lnTo>
                  <a:close/>
                  <a:moveTo>
                    <a:pt x="274904" y="94029"/>
                  </a:moveTo>
                  <a:lnTo>
                    <a:pt x="274904" y="99964"/>
                  </a:lnTo>
                  <a:lnTo>
                    <a:pt x="268968" y="99964"/>
                  </a:lnTo>
                  <a:lnTo>
                    <a:pt x="268968" y="94029"/>
                  </a:lnTo>
                  <a:close/>
                  <a:moveTo>
                    <a:pt x="6251" y="100276"/>
                  </a:moveTo>
                  <a:lnTo>
                    <a:pt x="6251" y="106211"/>
                  </a:lnTo>
                  <a:lnTo>
                    <a:pt x="315" y="106211"/>
                  </a:lnTo>
                  <a:lnTo>
                    <a:pt x="315" y="100276"/>
                  </a:lnTo>
                  <a:close/>
                  <a:moveTo>
                    <a:pt x="12498" y="100276"/>
                  </a:moveTo>
                  <a:lnTo>
                    <a:pt x="12498" y="106211"/>
                  </a:lnTo>
                  <a:lnTo>
                    <a:pt x="6562" y="106211"/>
                  </a:lnTo>
                  <a:lnTo>
                    <a:pt x="6562" y="100276"/>
                  </a:lnTo>
                  <a:close/>
                  <a:moveTo>
                    <a:pt x="18745" y="100276"/>
                  </a:moveTo>
                  <a:lnTo>
                    <a:pt x="18745" y="106211"/>
                  </a:lnTo>
                  <a:lnTo>
                    <a:pt x="12810" y="106211"/>
                  </a:lnTo>
                  <a:lnTo>
                    <a:pt x="12810" y="100276"/>
                  </a:lnTo>
                  <a:close/>
                  <a:moveTo>
                    <a:pt x="24992" y="100276"/>
                  </a:moveTo>
                  <a:lnTo>
                    <a:pt x="24992" y="106211"/>
                  </a:lnTo>
                  <a:lnTo>
                    <a:pt x="19058" y="106211"/>
                  </a:lnTo>
                  <a:lnTo>
                    <a:pt x="19058" y="100276"/>
                  </a:lnTo>
                  <a:close/>
                  <a:moveTo>
                    <a:pt x="31242" y="100276"/>
                  </a:moveTo>
                  <a:lnTo>
                    <a:pt x="31242" y="106211"/>
                  </a:lnTo>
                  <a:lnTo>
                    <a:pt x="25305" y="106211"/>
                  </a:lnTo>
                  <a:lnTo>
                    <a:pt x="25305" y="100276"/>
                  </a:lnTo>
                  <a:close/>
                  <a:moveTo>
                    <a:pt x="37489" y="100276"/>
                  </a:moveTo>
                  <a:lnTo>
                    <a:pt x="37489" y="106211"/>
                  </a:lnTo>
                  <a:lnTo>
                    <a:pt x="31553" y="106211"/>
                  </a:lnTo>
                  <a:lnTo>
                    <a:pt x="31553" y="100276"/>
                  </a:lnTo>
                  <a:close/>
                  <a:moveTo>
                    <a:pt x="43737" y="100276"/>
                  </a:moveTo>
                  <a:lnTo>
                    <a:pt x="43737" y="106211"/>
                  </a:lnTo>
                  <a:lnTo>
                    <a:pt x="37802" y="106211"/>
                  </a:lnTo>
                  <a:lnTo>
                    <a:pt x="37802" y="100276"/>
                  </a:lnTo>
                  <a:close/>
                  <a:moveTo>
                    <a:pt x="49985" y="100276"/>
                  </a:moveTo>
                  <a:lnTo>
                    <a:pt x="49985" y="106211"/>
                  </a:lnTo>
                  <a:lnTo>
                    <a:pt x="44049" y="106211"/>
                  </a:lnTo>
                  <a:lnTo>
                    <a:pt x="44049" y="100276"/>
                  </a:lnTo>
                  <a:close/>
                  <a:moveTo>
                    <a:pt x="56232" y="100276"/>
                  </a:moveTo>
                  <a:lnTo>
                    <a:pt x="56232" y="106211"/>
                  </a:lnTo>
                  <a:lnTo>
                    <a:pt x="50296" y="106211"/>
                  </a:lnTo>
                  <a:lnTo>
                    <a:pt x="50296" y="100276"/>
                  </a:lnTo>
                  <a:close/>
                  <a:moveTo>
                    <a:pt x="62480" y="100276"/>
                  </a:moveTo>
                  <a:lnTo>
                    <a:pt x="62480" y="106211"/>
                  </a:lnTo>
                  <a:lnTo>
                    <a:pt x="56545" y="106211"/>
                  </a:lnTo>
                  <a:lnTo>
                    <a:pt x="56545" y="100276"/>
                  </a:lnTo>
                  <a:close/>
                  <a:moveTo>
                    <a:pt x="68727" y="100276"/>
                  </a:moveTo>
                  <a:lnTo>
                    <a:pt x="68727" y="106211"/>
                  </a:lnTo>
                  <a:lnTo>
                    <a:pt x="62792" y="106211"/>
                  </a:lnTo>
                  <a:lnTo>
                    <a:pt x="62792" y="100276"/>
                  </a:lnTo>
                  <a:close/>
                  <a:moveTo>
                    <a:pt x="74975" y="100276"/>
                  </a:moveTo>
                  <a:lnTo>
                    <a:pt x="74975" y="106211"/>
                  </a:lnTo>
                  <a:lnTo>
                    <a:pt x="69039" y="106211"/>
                  </a:lnTo>
                  <a:lnTo>
                    <a:pt x="69039" y="100276"/>
                  </a:lnTo>
                  <a:close/>
                  <a:moveTo>
                    <a:pt x="81223" y="100276"/>
                  </a:moveTo>
                  <a:lnTo>
                    <a:pt x="81223" y="106211"/>
                  </a:lnTo>
                  <a:lnTo>
                    <a:pt x="75286" y="106211"/>
                  </a:lnTo>
                  <a:lnTo>
                    <a:pt x="75286" y="100276"/>
                  </a:lnTo>
                  <a:close/>
                  <a:moveTo>
                    <a:pt x="87470" y="100276"/>
                  </a:moveTo>
                  <a:lnTo>
                    <a:pt x="87470" y="106211"/>
                  </a:lnTo>
                  <a:lnTo>
                    <a:pt x="81535" y="106211"/>
                  </a:lnTo>
                  <a:lnTo>
                    <a:pt x="81535" y="100276"/>
                  </a:lnTo>
                  <a:close/>
                  <a:moveTo>
                    <a:pt x="93718" y="100276"/>
                  </a:moveTo>
                  <a:lnTo>
                    <a:pt x="93718" y="106211"/>
                  </a:lnTo>
                  <a:lnTo>
                    <a:pt x="87784" y="106211"/>
                  </a:lnTo>
                  <a:lnTo>
                    <a:pt x="87784" y="100276"/>
                  </a:lnTo>
                  <a:close/>
                  <a:moveTo>
                    <a:pt x="99967" y="100276"/>
                  </a:moveTo>
                  <a:lnTo>
                    <a:pt x="99967" y="106211"/>
                  </a:lnTo>
                  <a:lnTo>
                    <a:pt x="94031" y="106211"/>
                  </a:lnTo>
                  <a:lnTo>
                    <a:pt x="94031" y="100276"/>
                  </a:lnTo>
                  <a:close/>
                  <a:moveTo>
                    <a:pt x="106214" y="100276"/>
                  </a:moveTo>
                  <a:lnTo>
                    <a:pt x="106214" y="106211"/>
                  </a:lnTo>
                  <a:lnTo>
                    <a:pt x="100278" y="106211"/>
                  </a:lnTo>
                  <a:lnTo>
                    <a:pt x="100278" y="100276"/>
                  </a:lnTo>
                  <a:close/>
                  <a:moveTo>
                    <a:pt x="112461" y="100276"/>
                  </a:moveTo>
                  <a:lnTo>
                    <a:pt x="112461" y="106211"/>
                  </a:lnTo>
                  <a:lnTo>
                    <a:pt x="106527" y="106211"/>
                  </a:lnTo>
                  <a:lnTo>
                    <a:pt x="106527" y="100276"/>
                  </a:lnTo>
                  <a:close/>
                  <a:moveTo>
                    <a:pt x="118710" y="100276"/>
                  </a:moveTo>
                  <a:lnTo>
                    <a:pt x="118710" y="106211"/>
                  </a:lnTo>
                  <a:lnTo>
                    <a:pt x="112774" y="106211"/>
                  </a:lnTo>
                  <a:lnTo>
                    <a:pt x="112774" y="100276"/>
                  </a:lnTo>
                  <a:close/>
                  <a:moveTo>
                    <a:pt x="124957" y="100276"/>
                  </a:moveTo>
                  <a:lnTo>
                    <a:pt x="124957" y="106211"/>
                  </a:lnTo>
                  <a:lnTo>
                    <a:pt x="119021" y="106211"/>
                  </a:lnTo>
                  <a:lnTo>
                    <a:pt x="119021" y="100276"/>
                  </a:lnTo>
                  <a:close/>
                  <a:moveTo>
                    <a:pt x="131204" y="100276"/>
                  </a:moveTo>
                  <a:lnTo>
                    <a:pt x="131204" y="106211"/>
                  </a:lnTo>
                  <a:lnTo>
                    <a:pt x="125270" y="106211"/>
                  </a:lnTo>
                  <a:lnTo>
                    <a:pt x="125270" y="100276"/>
                  </a:lnTo>
                  <a:close/>
                  <a:moveTo>
                    <a:pt x="137451" y="100276"/>
                  </a:moveTo>
                  <a:lnTo>
                    <a:pt x="137451" y="106211"/>
                  </a:lnTo>
                  <a:lnTo>
                    <a:pt x="131517" y="106211"/>
                  </a:lnTo>
                  <a:lnTo>
                    <a:pt x="131517" y="100276"/>
                  </a:lnTo>
                  <a:close/>
                  <a:moveTo>
                    <a:pt x="143702" y="100276"/>
                  </a:moveTo>
                  <a:lnTo>
                    <a:pt x="143702" y="106211"/>
                  </a:lnTo>
                  <a:lnTo>
                    <a:pt x="137766" y="106211"/>
                  </a:lnTo>
                  <a:lnTo>
                    <a:pt x="137766" y="100276"/>
                  </a:lnTo>
                  <a:close/>
                  <a:moveTo>
                    <a:pt x="149949" y="100276"/>
                  </a:moveTo>
                  <a:lnTo>
                    <a:pt x="149949" y="106211"/>
                  </a:lnTo>
                  <a:lnTo>
                    <a:pt x="144015" y="106211"/>
                  </a:lnTo>
                  <a:lnTo>
                    <a:pt x="144015" y="100276"/>
                  </a:lnTo>
                  <a:close/>
                  <a:moveTo>
                    <a:pt x="156196" y="100276"/>
                  </a:moveTo>
                  <a:lnTo>
                    <a:pt x="156196" y="106211"/>
                  </a:lnTo>
                  <a:lnTo>
                    <a:pt x="150262" y="106211"/>
                  </a:lnTo>
                  <a:lnTo>
                    <a:pt x="150262" y="100276"/>
                  </a:lnTo>
                  <a:close/>
                  <a:moveTo>
                    <a:pt x="162445" y="100276"/>
                  </a:moveTo>
                  <a:lnTo>
                    <a:pt x="162445" y="106211"/>
                  </a:lnTo>
                  <a:lnTo>
                    <a:pt x="156509" y="106211"/>
                  </a:lnTo>
                  <a:lnTo>
                    <a:pt x="156509" y="100276"/>
                  </a:lnTo>
                  <a:close/>
                  <a:moveTo>
                    <a:pt x="168692" y="100276"/>
                  </a:moveTo>
                  <a:lnTo>
                    <a:pt x="168692" y="106211"/>
                  </a:lnTo>
                  <a:lnTo>
                    <a:pt x="162756" y="106211"/>
                  </a:lnTo>
                  <a:lnTo>
                    <a:pt x="162756" y="100276"/>
                  </a:lnTo>
                  <a:close/>
                  <a:moveTo>
                    <a:pt x="174939" y="100276"/>
                  </a:moveTo>
                  <a:lnTo>
                    <a:pt x="174939" y="106211"/>
                  </a:lnTo>
                  <a:lnTo>
                    <a:pt x="169005" y="106211"/>
                  </a:lnTo>
                  <a:lnTo>
                    <a:pt x="169005" y="100276"/>
                  </a:lnTo>
                  <a:close/>
                  <a:moveTo>
                    <a:pt x="181186" y="100276"/>
                  </a:moveTo>
                  <a:lnTo>
                    <a:pt x="181186" y="106211"/>
                  </a:lnTo>
                  <a:lnTo>
                    <a:pt x="175252" y="106211"/>
                  </a:lnTo>
                  <a:lnTo>
                    <a:pt x="175252" y="100276"/>
                  </a:lnTo>
                  <a:close/>
                  <a:moveTo>
                    <a:pt x="187435" y="100276"/>
                  </a:moveTo>
                  <a:lnTo>
                    <a:pt x="187435" y="106211"/>
                  </a:lnTo>
                  <a:lnTo>
                    <a:pt x="181499" y="106211"/>
                  </a:lnTo>
                  <a:lnTo>
                    <a:pt x="181499" y="100276"/>
                  </a:lnTo>
                  <a:close/>
                  <a:moveTo>
                    <a:pt x="193684" y="100276"/>
                  </a:moveTo>
                  <a:lnTo>
                    <a:pt x="193684" y="106211"/>
                  </a:lnTo>
                  <a:lnTo>
                    <a:pt x="187749" y="106211"/>
                  </a:lnTo>
                  <a:lnTo>
                    <a:pt x="187749" y="100276"/>
                  </a:lnTo>
                  <a:close/>
                  <a:moveTo>
                    <a:pt x="199931" y="100276"/>
                  </a:moveTo>
                  <a:lnTo>
                    <a:pt x="199931" y="106211"/>
                  </a:lnTo>
                  <a:lnTo>
                    <a:pt x="193996" y="106211"/>
                  </a:lnTo>
                  <a:lnTo>
                    <a:pt x="193996" y="100276"/>
                  </a:lnTo>
                  <a:close/>
                  <a:moveTo>
                    <a:pt x="206180" y="100276"/>
                  </a:moveTo>
                  <a:lnTo>
                    <a:pt x="206180" y="106211"/>
                  </a:lnTo>
                  <a:lnTo>
                    <a:pt x="200244" y="106211"/>
                  </a:lnTo>
                  <a:lnTo>
                    <a:pt x="200244" y="100276"/>
                  </a:lnTo>
                  <a:close/>
                  <a:moveTo>
                    <a:pt x="212427" y="100276"/>
                  </a:moveTo>
                  <a:lnTo>
                    <a:pt x="212427" y="106211"/>
                  </a:lnTo>
                  <a:lnTo>
                    <a:pt x="206491" y="106211"/>
                  </a:lnTo>
                  <a:lnTo>
                    <a:pt x="206491" y="100276"/>
                  </a:lnTo>
                  <a:close/>
                  <a:moveTo>
                    <a:pt x="218674" y="100276"/>
                  </a:moveTo>
                  <a:lnTo>
                    <a:pt x="218674" y="106211"/>
                  </a:lnTo>
                  <a:lnTo>
                    <a:pt x="212739" y="106211"/>
                  </a:lnTo>
                  <a:lnTo>
                    <a:pt x="212739" y="100276"/>
                  </a:lnTo>
                  <a:close/>
                  <a:moveTo>
                    <a:pt x="224921" y="100276"/>
                  </a:moveTo>
                  <a:lnTo>
                    <a:pt x="224921" y="106211"/>
                  </a:lnTo>
                  <a:lnTo>
                    <a:pt x="218987" y="106211"/>
                  </a:lnTo>
                  <a:lnTo>
                    <a:pt x="218987" y="100276"/>
                  </a:lnTo>
                  <a:close/>
                  <a:moveTo>
                    <a:pt x="231170" y="100276"/>
                  </a:moveTo>
                  <a:lnTo>
                    <a:pt x="231170" y="106211"/>
                  </a:lnTo>
                  <a:lnTo>
                    <a:pt x="225234" y="106211"/>
                  </a:lnTo>
                  <a:lnTo>
                    <a:pt x="225234" y="100276"/>
                  </a:lnTo>
                  <a:close/>
                  <a:moveTo>
                    <a:pt x="237417" y="100276"/>
                  </a:moveTo>
                  <a:lnTo>
                    <a:pt x="237417" y="106211"/>
                  </a:lnTo>
                  <a:lnTo>
                    <a:pt x="231481" y="106211"/>
                  </a:lnTo>
                  <a:lnTo>
                    <a:pt x="231481" y="100276"/>
                  </a:lnTo>
                  <a:close/>
                  <a:moveTo>
                    <a:pt x="243664" y="100276"/>
                  </a:moveTo>
                  <a:lnTo>
                    <a:pt x="243664" y="106211"/>
                  </a:lnTo>
                  <a:lnTo>
                    <a:pt x="237729" y="106211"/>
                  </a:lnTo>
                  <a:lnTo>
                    <a:pt x="237729" y="100276"/>
                  </a:lnTo>
                  <a:close/>
                  <a:moveTo>
                    <a:pt x="249911" y="100276"/>
                  </a:moveTo>
                  <a:lnTo>
                    <a:pt x="249911" y="106211"/>
                  </a:lnTo>
                  <a:lnTo>
                    <a:pt x="243977" y="106211"/>
                  </a:lnTo>
                  <a:lnTo>
                    <a:pt x="243977" y="100276"/>
                  </a:lnTo>
                  <a:close/>
                  <a:moveTo>
                    <a:pt x="256161" y="100276"/>
                  </a:moveTo>
                  <a:lnTo>
                    <a:pt x="256161" y="106211"/>
                  </a:lnTo>
                  <a:lnTo>
                    <a:pt x="250225" y="106211"/>
                  </a:lnTo>
                  <a:lnTo>
                    <a:pt x="250225" y="100276"/>
                  </a:lnTo>
                  <a:close/>
                  <a:moveTo>
                    <a:pt x="262409" y="100276"/>
                  </a:moveTo>
                  <a:lnTo>
                    <a:pt x="262409" y="106211"/>
                  </a:lnTo>
                  <a:lnTo>
                    <a:pt x="256474" y="106211"/>
                  </a:lnTo>
                  <a:lnTo>
                    <a:pt x="256474" y="100276"/>
                  </a:lnTo>
                  <a:close/>
                  <a:moveTo>
                    <a:pt x="268656" y="100276"/>
                  </a:moveTo>
                  <a:lnTo>
                    <a:pt x="268656" y="106211"/>
                  </a:lnTo>
                  <a:lnTo>
                    <a:pt x="262721" y="106211"/>
                  </a:lnTo>
                  <a:lnTo>
                    <a:pt x="262721" y="100276"/>
                  </a:lnTo>
                  <a:close/>
                  <a:moveTo>
                    <a:pt x="274904" y="100276"/>
                  </a:moveTo>
                  <a:lnTo>
                    <a:pt x="274904" y="106211"/>
                  </a:lnTo>
                  <a:lnTo>
                    <a:pt x="268968" y="106211"/>
                  </a:lnTo>
                  <a:lnTo>
                    <a:pt x="268968" y="100276"/>
                  </a:lnTo>
                  <a:close/>
                  <a:moveTo>
                    <a:pt x="6251" y="106523"/>
                  </a:moveTo>
                  <a:lnTo>
                    <a:pt x="6251" y="112460"/>
                  </a:lnTo>
                  <a:lnTo>
                    <a:pt x="315" y="112460"/>
                  </a:lnTo>
                  <a:lnTo>
                    <a:pt x="315" y="106523"/>
                  </a:lnTo>
                  <a:close/>
                  <a:moveTo>
                    <a:pt x="12498" y="106523"/>
                  </a:moveTo>
                  <a:lnTo>
                    <a:pt x="12498" y="112460"/>
                  </a:lnTo>
                  <a:lnTo>
                    <a:pt x="6562" y="112460"/>
                  </a:lnTo>
                  <a:lnTo>
                    <a:pt x="6562" y="106523"/>
                  </a:lnTo>
                  <a:close/>
                  <a:moveTo>
                    <a:pt x="18745" y="106523"/>
                  </a:moveTo>
                  <a:lnTo>
                    <a:pt x="18745" y="112460"/>
                  </a:lnTo>
                  <a:lnTo>
                    <a:pt x="12810" y="112460"/>
                  </a:lnTo>
                  <a:lnTo>
                    <a:pt x="12810" y="106523"/>
                  </a:lnTo>
                  <a:close/>
                  <a:moveTo>
                    <a:pt x="24992" y="106523"/>
                  </a:moveTo>
                  <a:lnTo>
                    <a:pt x="24992" y="112460"/>
                  </a:lnTo>
                  <a:lnTo>
                    <a:pt x="19058" y="112460"/>
                  </a:lnTo>
                  <a:lnTo>
                    <a:pt x="19058" y="106523"/>
                  </a:lnTo>
                  <a:close/>
                  <a:moveTo>
                    <a:pt x="31242" y="106523"/>
                  </a:moveTo>
                  <a:lnTo>
                    <a:pt x="31242" y="112460"/>
                  </a:lnTo>
                  <a:lnTo>
                    <a:pt x="25305" y="112460"/>
                  </a:lnTo>
                  <a:lnTo>
                    <a:pt x="25305" y="106523"/>
                  </a:lnTo>
                  <a:close/>
                  <a:moveTo>
                    <a:pt x="37489" y="106523"/>
                  </a:moveTo>
                  <a:lnTo>
                    <a:pt x="37489" y="112460"/>
                  </a:lnTo>
                  <a:lnTo>
                    <a:pt x="31553" y="112460"/>
                  </a:lnTo>
                  <a:lnTo>
                    <a:pt x="31553" y="106523"/>
                  </a:lnTo>
                  <a:close/>
                  <a:moveTo>
                    <a:pt x="43737" y="106523"/>
                  </a:moveTo>
                  <a:lnTo>
                    <a:pt x="43737" y="112460"/>
                  </a:lnTo>
                  <a:lnTo>
                    <a:pt x="37802" y="112460"/>
                  </a:lnTo>
                  <a:lnTo>
                    <a:pt x="37802" y="106523"/>
                  </a:lnTo>
                  <a:close/>
                  <a:moveTo>
                    <a:pt x="49985" y="106523"/>
                  </a:moveTo>
                  <a:lnTo>
                    <a:pt x="49985" y="112460"/>
                  </a:lnTo>
                  <a:lnTo>
                    <a:pt x="44049" y="112460"/>
                  </a:lnTo>
                  <a:lnTo>
                    <a:pt x="44049" y="106523"/>
                  </a:lnTo>
                  <a:close/>
                  <a:moveTo>
                    <a:pt x="56232" y="106523"/>
                  </a:moveTo>
                  <a:lnTo>
                    <a:pt x="56232" y="112460"/>
                  </a:lnTo>
                  <a:lnTo>
                    <a:pt x="50296" y="112460"/>
                  </a:lnTo>
                  <a:lnTo>
                    <a:pt x="50296" y="106523"/>
                  </a:lnTo>
                  <a:close/>
                  <a:moveTo>
                    <a:pt x="62480" y="106523"/>
                  </a:moveTo>
                  <a:lnTo>
                    <a:pt x="62480" y="112460"/>
                  </a:lnTo>
                  <a:lnTo>
                    <a:pt x="56545" y="112460"/>
                  </a:lnTo>
                  <a:lnTo>
                    <a:pt x="56545" y="106523"/>
                  </a:lnTo>
                  <a:close/>
                  <a:moveTo>
                    <a:pt x="68727" y="106523"/>
                  </a:moveTo>
                  <a:lnTo>
                    <a:pt x="68727" y="112460"/>
                  </a:lnTo>
                  <a:lnTo>
                    <a:pt x="62792" y="112460"/>
                  </a:lnTo>
                  <a:lnTo>
                    <a:pt x="62792" y="106523"/>
                  </a:lnTo>
                  <a:close/>
                  <a:moveTo>
                    <a:pt x="74975" y="106523"/>
                  </a:moveTo>
                  <a:lnTo>
                    <a:pt x="74975" y="112460"/>
                  </a:lnTo>
                  <a:lnTo>
                    <a:pt x="69039" y="112460"/>
                  </a:lnTo>
                  <a:lnTo>
                    <a:pt x="69039" y="106523"/>
                  </a:lnTo>
                  <a:close/>
                  <a:moveTo>
                    <a:pt x="81223" y="106523"/>
                  </a:moveTo>
                  <a:lnTo>
                    <a:pt x="81223" y="112460"/>
                  </a:lnTo>
                  <a:lnTo>
                    <a:pt x="75286" y="112460"/>
                  </a:lnTo>
                  <a:lnTo>
                    <a:pt x="75286" y="106523"/>
                  </a:lnTo>
                  <a:close/>
                  <a:moveTo>
                    <a:pt x="87470" y="106523"/>
                  </a:moveTo>
                  <a:lnTo>
                    <a:pt x="87470" y="112460"/>
                  </a:lnTo>
                  <a:lnTo>
                    <a:pt x="81535" y="112460"/>
                  </a:lnTo>
                  <a:lnTo>
                    <a:pt x="81535" y="106523"/>
                  </a:lnTo>
                  <a:close/>
                  <a:moveTo>
                    <a:pt x="93718" y="106523"/>
                  </a:moveTo>
                  <a:lnTo>
                    <a:pt x="93718" y="112460"/>
                  </a:lnTo>
                  <a:lnTo>
                    <a:pt x="87784" y="112460"/>
                  </a:lnTo>
                  <a:lnTo>
                    <a:pt x="87784" y="106523"/>
                  </a:lnTo>
                  <a:close/>
                  <a:moveTo>
                    <a:pt x="99967" y="106523"/>
                  </a:moveTo>
                  <a:lnTo>
                    <a:pt x="99967" y="112460"/>
                  </a:lnTo>
                  <a:lnTo>
                    <a:pt x="94031" y="112460"/>
                  </a:lnTo>
                  <a:lnTo>
                    <a:pt x="94031" y="106523"/>
                  </a:lnTo>
                  <a:close/>
                  <a:moveTo>
                    <a:pt x="106214" y="106523"/>
                  </a:moveTo>
                  <a:lnTo>
                    <a:pt x="106214" y="112460"/>
                  </a:lnTo>
                  <a:lnTo>
                    <a:pt x="100278" y="112460"/>
                  </a:lnTo>
                  <a:lnTo>
                    <a:pt x="100278" y="106523"/>
                  </a:lnTo>
                  <a:close/>
                  <a:moveTo>
                    <a:pt x="112461" y="106523"/>
                  </a:moveTo>
                  <a:lnTo>
                    <a:pt x="112461" y="112460"/>
                  </a:lnTo>
                  <a:lnTo>
                    <a:pt x="106527" y="112460"/>
                  </a:lnTo>
                  <a:lnTo>
                    <a:pt x="106527" y="106523"/>
                  </a:lnTo>
                  <a:close/>
                  <a:moveTo>
                    <a:pt x="118710" y="106523"/>
                  </a:moveTo>
                  <a:lnTo>
                    <a:pt x="118710" y="112460"/>
                  </a:lnTo>
                  <a:lnTo>
                    <a:pt x="112774" y="112460"/>
                  </a:lnTo>
                  <a:lnTo>
                    <a:pt x="112774" y="106523"/>
                  </a:lnTo>
                  <a:close/>
                  <a:moveTo>
                    <a:pt x="124957" y="106523"/>
                  </a:moveTo>
                  <a:lnTo>
                    <a:pt x="124957" y="112460"/>
                  </a:lnTo>
                  <a:lnTo>
                    <a:pt x="119021" y="112460"/>
                  </a:lnTo>
                  <a:lnTo>
                    <a:pt x="119021" y="106523"/>
                  </a:lnTo>
                  <a:close/>
                  <a:moveTo>
                    <a:pt x="131204" y="106523"/>
                  </a:moveTo>
                  <a:lnTo>
                    <a:pt x="131204" y="112460"/>
                  </a:lnTo>
                  <a:lnTo>
                    <a:pt x="125270" y="112460"/>
                  </a:lnTo>
                  <a:lnTo>
                    <a:pt x="125270" y="106523"/>
                  </a:lnTo>
                  <a:close/>
                  <a:moveTo>
                    <a:pt x="137451" y="106523"/>
                  </a:moveTo>
                  <a:lnTo>
                    <a:pt x="137451" y="112460"/>
                  </a:lnTo>
                  <a:lnTo>
                    <a:pt x="131517" y="112460"/>
                  </a:lnTo>
                  <a:lnTo>
                    <a:pt x="131517" y="106523"/>
                  </a:lnTo>
                  <a:close/>
                  <a:moveTo>
                    <a:pt x="143702" y="106523"/>
                  </a:moveTo>
                  <a:lnTo>
                    <a:pt x="143702" y="112460"/>
                  </a:lnTo>
                  <a:lnTo>
                    <a:pt x="137766" y="112460"/>
                  </a:lnTo>
                  <a:lnTo>
                    <a:pt x="137766" y="106523"/>
                  </a:lnTo>
                  <a:close/>
                  <a:moveTo>
                    <a:pt x="149949" y="106523"/>
                  </a:moveTo>
                  <a:lnTo>
                    <a:pt x="149949" y="112460"/>
                  </a:lnTo>
                  <a:lnTo>
                    <a:pt x="144015" y="112460"/>
                  </a:lnTo>
                  <a:lnTo>
                    <a:pt x="144015" y="106523"/>
                  </a:lnTo>
                  <a:close/>
                  <a:moveTo>
                    <a:pt x="156196" y="106523"/>
                  </a:moveTo>
                  <a:lnTo>
                    <a:pt x="156196" y="112460"/>
                  </a:lnTo>
                  <a:lnTo>
                    <a:pt x="150262" y="112460"/>
                  </a:lnTo>
                  <a:lnTo>
                    <a:pt x="150262" y="106523"/>
                  </a:lnTo>
                  <a:close/>
                  <a:moveTo>
                    <a:pt x="162445" y="106523"/>
                  </a:moveTo>
                  <a:lnTo>
                    <a:pt x="162445" y="112460"/>
                  </a:lnTo>
                  <a:lnTo>
                    <a:pt x="156509" y="112460"/>
                  </a:lnTo>
                  <a:lnTo>
                    <a:pt x="156509" y="106523"/>
                  </a:lnTo>
                  <a:close/>
                  <a:moveTo>
                    <a:pt x="168692" y="106523"/>
                  </a:moveTo>
                  <a:lnTo>
                    <a:pt x="168692" y="112460"/>
                  </a:lnTo>
                  <a:lnTo>
                    <a:pt x="162756" y="112460"/>
                  </a:lnTo>
                  <a:lnTo>
                    <a:pt x="162756" y="106523"/>
                  </a:lnTo>
                  <a:close/>
                  <a:moveTo>
                    <a:pt x="174939" y="106523"/>
                  </a:moveTo>
                  <a:lnTo>
                    <a:pt x="174939" y="112460"/>
                  </a:lnTo>
                  <a:lnTo>
                    <a:pt x="169005" y="112460"/>
                  </a:lnTo>
                  <a:lnTo>
                    <a:pt x="169005" y="106523"/>
                  </a:lnTo>
                  <a:close/>
                  <a:moveTo>
                    <a:pt x="181186" y="106523"/>
                  </a:moveTo>
                  <a:lnTo>
                    <a:pt x="181186" y="112460"/>
                  </a:lnTo>
                  <a:lnTo>
                    <a:pt x="175252" y="112460"/>
                  </a:lnTo>
                  <a:lnTo>
                    <a:pt x="175252" y="106523"/>
                  </a:lnTo>
                  <a:close/>
                  <a:moveTo>
                    <a:pt x="187435" y="106523"/>
                  </a:moveTo>
                  <a:lnTo>
                    <a:pt x="187435" y="112460"/>
                  </a:lnTo>
                  <a:lnTo>
                    <a:pt x="181499" y="112460"/>
                  </a:lnTo>
                  <a:lnTo>
                    <a:pt x="181499" y="106523"/>
                  </a:lnTo>
                  <a:close/>
                  <a:moveTo>
                    <a:pt x="193684" y="106523"/>
                  </a:moveTo>
                  <a:lnTo>
                    <a:pt x="193684" y="112460"/>
                  </a:lnTo>
                  <a:lnTo>
                    <a:pt x="187749" y="112460"/>
                  </a:lnTo>
                  <a:lnTo>
                    <a:pt x="187749" y="106523"/>
                  </a:lnTo>
                  <a:close/>
                  <a:moveTo>
                    <a:pt x="199931" y="106523"/>
                  </a:moveTo>
                  <a:lnTo>
                    <a:pt x="199931" y="112460"/>
                  </a:lnTo>
                  <a:lnTo>
                    <a:pt x="193996" y="112460"/>
                  </a:lnTo>
                  <a:lnTo>
                    <a:pt x="193996" y="106523"/>
                  </a:lnTo>
                  <a:close/>
                  <a:moveTo>
                    <a:pt x="206180" y="106523"/>
                  </a:moveTo>
                  <a:lnTo>
                    <a:pt x="206180" y="112460"/>
                  </a:lnTo>
                  <a:lnTo>
                    <a:pt x="200244" y="112460"/>
                  </a:lnTo>
                  <a:lnTo>
                    <a:pt x="200244" y="106523"/>
                  </a:lnTo>
                  <a:close/>
                  <a:moveTo>
                    <a:pt x="212427" y="106523"/>
                  </a:moveTo>
                  <a:lnTo>
                    <a:pt x="212427" y="112460"/>
                  </a:lnTo>
                  <a:lnTo>
                    <a:pt x="206491" y="112460"/>
                  </a:lnTo>
                  <a:lnTo>
                    <a:pt x="206491" y="106523"/>
                  </a:lnTo>
                  <a:close/>
                  <a:moveTo>
                    <a:pt x="218674" y="106523"/>
                  </a:moveTo>
                  <a:lnTo>
                    <a:pt x="218674" y="112460"/>
                  </a:lnTo>
                  <a:lnTo>
                    <a:pt x="212739" y="112460"/>
                  </a:lnTo>
                  <a:lnTo>
                    <a:pt x="212739" y="106523"/>
                  </a:lnTo>
                  <a:close/>
                  <a:moveTo>
                    <a:pt x="224921" y="106523"/>
                  </a:moveTo>
                  <a:lnTo>
                    <a:pt x="224921" y="112460"/>
                  </a:lnTo>
                  <a:lnTo>
                    <a:pt x="218987" y="112460"/>
                  </a:lnTo>
                  <a:lnTo>
                    <a:pt x="218987" y="106523"/>
                  </a:lnTo>
                  <a:close/>
                  <a:moveTo>
                    <a:pt x="231170" y="106523"/>
                  </a:moveTo>
                  <a:lnTo>
                    <a:pt x="231170" y="112460"/>
                  </a:lnTo>
                  <a:lnTo>
                    <a:pt x="225234" y="112460"/>
                  </a:lnTo>
                  <a:lnTo>
                    <a:pt x="225234" y="106523"/>
                  </a:lnTo>
                  <a:close/>
                  <a:moveTo>
                    <a:pt x="237417" y="106523"/>
                  </a:moveTo>
                  <a:lnTo>
                    <a:pt x="237417" y="112460"/>
                  </a:lnTo>
                  <a:lnTo>
                    <a:pt x="231481" y="112460"/>
                  </a:lnTo>
                  <a:lnTo>
                    <a:pt x="231481" y="106523"/>
                  </a:lnTo>
                  <a:close/>
                  <a:moveTo>
                    <a:pt x="243664" y="106523"/>
                  </a:moveTo>
                  <a:lnTo>
                    <a:pt x="243664" y="112460"/>
                  </a:lnTo>
                  <a:lnTo>
                    <a:pt x="237729" y="112460"/>
                  </a:lnTo>
                  <a:lnTo>
                    <a:pt x="237729" y="106523"/>
                  </a:lnTo>
                  <a:close/>
                  <a:moveTo>
                    <a:pt x="249911" y="106523"/>
                  </a:moveTo>
                  <a:lnTo>
                    <a:pt x="249911" y="112460"/>
                  </a:lnTo>
                  <a:lnTo>
                    <a:pt x="243977" y="112460"/>
                  </a:lnTo>
                  <a:lnTo>
                    <a:pt x="243977" y="106523"/>
                  </a:lnTo>
                  <a:close/>
                  <a:moveTo>
                    <a:pt x="256161" y="106523"/>
                  </a:moveTo>
                  <a:lnTo>
                    <a:pt x="256161" y="112460"/>
                  </a:lnTo>
                  <a:lnTo>
                    <a:pt x="250225" y="112460"/>
                  </a:lnTo>
                  <a:lnTo>
                    <a:pt x="250225" y="106523"/>
                  </a:lnTo>
                  <a:close/>
                  <a:moveTo>
                    <a:pt x="262409" y="106523"/>
                  </a:moveTo>
                  <a:lnTo>
                    <a:pt x="262409" y="112460"/>
                  </a:lnTo>
                  <a:lnTo>
                    <a:pt x="256474" y="112460"/>
                  </a:lnTo>
                  <a:lnTo>
                    <a:pt x="256474" y="106523"/>
                  </a:lnTo>
                  <a:close/>
                  <a:moveTo>
                    <a:pt x="268656" y="106523"/>
                  </a:moveTo>
                  <a:lnTo>
                    <a:pt x="268656" y="112460"/>
                  </a:lnTo>
                  <a:lnTo>
                    <a:pt x="262721" y="112460"/>
                  </a:lnTo>
                  <a:lnTo>
                    <a:pt x="262721" y="106523"/>
                  </a:lnTo>
                  <a:close/>
                  <a:moveTo>
                    <a:pt x="274904" y="106523"/>
                  </a:moveTo>
                  <a:lnTo>
                    <a:pt x="274904" y="112460"/>
                  </a:lnTo>
                  <a:lnTo>
                    <a:pt x="268968" y="112460"/>
                  </a:lnTo>
                  <a:lnTo>
                    <a:pt x="268968" y="106523"/>
                  </a:lnTo>
                  <a:close/>
                  <a:moveTo>
                    <a:pt x="6251" y="112771"/>
                  </a:moveTo>
                  <a:lnTo>
                    <a:pt x="6251" y="118707"/>
                  </a:lnTo>
                  <a:lnTo>
                    <a:pt x="315" y="118707"/>
                  </a:lnTo>
                  <a:lnTo>
                    <a:pt x="315" y="112771"/>
                  </a:lnTo>
                  <a:close/>
                  <a:moveTo>
                    <a:pt x="12498" y="112771"/>
                  </a:moveTo>
                  <a:lnTo>
                    <a:pt x="12498" y="118707"/>
                  </a:lnTo>
                  <a:lnTo>
                    <a:pt x="6562" y="118707"/>
                  </a:lnTo>
                  <a:lnTo>
                    <a:pt x="6562" y="112771"/>
                  </a:lnTo>
                  <a:close/>
                  <a:moveTo>
                    <a:pt x="18745" y="112771"/>
                  </a:moveTo>
                  <a:lnTo>
                    <a:pt x="18745" y="118707"/>
                  </a:lnTo>
                  <a:lnTo>
                    <a:pt x="12810" y="118707"/>
                  </a:lnTo>
                  <a:lnTo>
                    <a:pt x="12810" y="112771"/>
                  </a:lnTo>
                  <a:close/>
                  <a:moveTo>
                    <a:pt x="24992" y="112771"/>
                  </a:moveTo>
                  <a:lnTo>
                    <a:pt x="24992" y="118707"/>
                  </a:lnTo>
                  <a:lnTo>
                    <a:pt x="19058" y="118707"/>
                  </a:lnTo>
                  <a:lnTo>
                    <a:pt x="19058" y="112771"/>
                  </a:lnTo>
                  <a:close/>
                  <a:moveTo>
                    <a:pt x="31242" y="112771"/>
                  </a:moveTo>
                  <a:lnTo>
                    <a:pt x="31242" y="118707"/>
                  </a:lnTo>
                  <a:lnTo>
                    <a:pt x="25305" y="118707"/>
                  </a:lnTo>
                  <a:lnTo>
                    <a:pt x="25305" y="112771"/>
                  </a:lnTo>
                  <a:close/>
                  <a:moveTo>
                    <a:pt x="37489" y="112771"/>
                  </a:moveTo>
                  <a:lnTo>
                    <a:pt x="37489" y="118707"/>
                  </a:lnTo>
                  <a:lnTo>
                    <a:pt x="31553" y="118707"/>
                  </a:lnTo>
                  <a:lnTo>
                    <a:pt x="31553" y="112771"/>
                  </a:lnTo>
                  <a:close/>
                  <a:moveTo>
                    <a:pt x="43737" y="112771"/>
                  </a:moveTo>
                  <a:lnTo>
                    <a:pt x="43737" y="118707"/>
                  </a:lnTo>
                  <a:lnTo>
                    <a:pt x="37802" y="118707"/>
                  </a:lnTo>
                  <a:lnTo>
                    <a:pt x="37802" y="112771"/>
                  </a:lnTo>
                  <a:close/>
                  <a:moveTo>
                    <a:pt x="49985" y="112771"/>
                  </a:moveTo>
                  <a:lnTo>
                    <a:pt x="49985" y="118707"/>
                  </a:lnTo>
                  <a:lnTo>
                    <a:pt x="44049" y="118707"/>
                  </a:lnTo>
                  <a:lnTo>
                    <a:pt x="44049" y="112771"/>
                  </a:lnTo>
                  <a:close/>
                  <a:moveTo>
                    <a:pt x="56232" y="112771"/>
                  </a:moveTo>
                  <a:lnTo>
                    <a:pt x="56232" y="118707"/>
                  </a:lnTo>
                  <a:lnTo>
                    <a:pt x="50296" y="118707"/>
                  </a:lnTo>
                  <a:lnTo>
                    <a:pt x="50296" y="112771"/>
                  </a:lnTo>
                  <a:close/>
                  <a:moveTo>
                    <a:pt x="62480" y="112771"/>
                  </a:moveTo>
                  <a:lnTo>
                    <a:pt x="62480" y="118707"/>
                  </a:lnTo>
                  <a:lnTo>
                    <a:pt x="56545" y="118707"/>
                  </a:lnTo>
                  <a:lnTo>
                    <a:pt x="56545" y="112771"/>
                  </a:lnTo>
                  <a:close/>
                  <a:moveTo>
                    <a:pt x="68727" y="112771"/>
                  </a:moveTo>
                  <a:lnTo>
                    <a:pt x="68727" y="118707"/>
                  </a:lnTo>
                  <a:lnTo>
                    <a:pt x="62792" y="118707"/>
                  </a:lnTo>
                  <a:lnTo>
                    <a:pt x="62792" y="112771"/>
                  </a:lnTo>
                  <a:close/>
                  <a:moveTo>
                    <a:pt x="74975" y="112771"/>
                  </a:moveTo>
                  <a:lnTo>
                    <a:pt x="74975" y="118707"/>
                  </a:lnTo>
                  <a:lnTo>
                    <a:pt x="69039" y="118707"/>
                  </a:lnTo>
                  <a:lnTo>
                    <a:pt x="69039" y="112771"/>
                  </a:lnTo>
                  <a:close/>
                  <a:moveTo>
                    <a:pt x="81223" y="112771"/>
                  </a:moveTo>
                  <a:lnTo>
                    <a:pt x="81223" y="118707"/>
                  </a:lnTo>
                  <a:lnTo>
                    <a:pt x="75286" y="118707"/>
                  </a:lnTo>
                  <a:lnTo>
                    <a:pt x="75286" y="112771"/>
                  </a:lnTo>
                  <a:close/>
                  <a:moveTo>
                    <a:pt x="87470" y="112771"/>
                  </a:moveTo>
                  <a:lnTo>
                    <a:pt x="87470" y="118707"/>
                  </a:lnTo>
                  <a:lnTo>
                    <a:pt x="81535" y="118707"/>
                  </a:lnTo>
                  <a:lnTo>
                    <a:pt x="81535" y="112771"/>
                  </a:lnTo>
                  <a:close/>
                  <a:moveTo>
                    <a:pt x="93718" y="112771"/>
                  </a:moveTo>
                  <a:lnTo>
                    <a:pt x="93718" y="118707"/>
                  </a:lnTo>
                  <a:lnTo>
                    <a:pt x="87784" y="118707"/>
                  </a:lnTo>
                  <a:lnTo>
                    <a:pt x="87784" y="112771"/>
                  </a:lnTo>
                  <a:close/>
                  <a:moveTo>
                    <a:pt x="99967" y="112771"/>
                  </a:moveTo>
                  <a:lnTo>
                    <a:pt x="99967" y="118707"/>
                  </a:lnTo>
                  <a:lnTo>
                    <a:pt x="94031" y="118707"/>
                  </a:lnTo>
                  <a:lnTo>
                    <a:pt x="94031" y="112771"/>
                  </a:lnTo>
                  <a:close/>
                  <a:moveTo>
                    <a:pt x="106214" y="112771"/>
                  </a:moveTo>
                  <a:lnTo>
                    <a:pt x="106214" y="118707"/>
                  </a:lnTo>
                  <a:lnTo>
                    <a:pt x="100278" y="118707"/>
                  </a:lnTo>
                  <a:lnTo>
                    <a:pt x="100278" y="112771"/>
                  </a:lnTo>
                  <a:close/>
                  <a:moveTo>
                    <a:pt x="112461" y="112771"/>
                  </a:moveTo>
                  <a:lnTo>
                    <a:pt x="112461" y="118707"/>
                  </a:lnTo>
                  <a:lnTo>
                    <a:pt x="106527" y="118707"/>
                  </a:lnTo>
                  <a:lnTo>
                    <a:pt x="106527" y="112771"/>
                  </a:lnTo>
                  <a:close/>
                  <a:moveTo>
                    <a:pt x="118710" y="112771"/>
                  </a:moveTo>
                  <a:lnTo>
                    <a:pt x="118710" y="118707"/>
                  </a:lnTo>
                  <a:lnTo>
                    <a:pt x="112774" y="118707"/>
                  </a:lnTo>
                  <a:lnTo>
                    <a:pt x="112774" y="112771"/>
                  </a:lnTo>
                  <a:close/>
                  <a:moveTo>
                    <a:pt x="124957" y="112771"/>
                  </a:moveTo>
                  <a:lnTo>
                    <a:pt x="124957" y="118707"/>
                  </a:lnTo>
                  <a:lnTo>
                    <a:pt x="119021" y="118707"/>
                  </a:lnTo>
                  <a:lnTo>
                    <a:pt x="119021" y="112771"/>
                  </a:lnTo>
                  <a:close/>
                  <a:moveTo>
                    <a:pt x="131204" y="112771"/>
                  </a:moveTo>
                  <a:lnTo>
                    <a:pt x="131204" y="118707"/>
                  </a:lnTo>
                  <a:lnTo>
                    <a:pt x="125270" y="118707"/>
                  </a:lnTo>
                  <a:lnTo>
                    <a:pt x="125270" y="112771"/>
                  </a:lnTo>
                  <a:close/>
                  <a:moveTo>
                    <a:pt x="137451" y="112771"/>
                  </a:moveTo>
                  <a:lnTo>
                    <a:pt x="137451" y="118707"/>
                  </a:lnTo>
                  <a:lnTo>
                    <a:pt x="131517" y="118707"/>
                  </a:lnTo>
                  <a:lnTo>
                    <a:pt x="131517" y="112771"/>
                  </a:lnTo>
                  <a:close/>
                  <a:moveTo>
                    <a:pt x="143702" y="112771"/>
                  </a:moveTo>
                  <a:lnTo>
                    <a:pt x="143702" y="118707"/>
                  </a:lnTo>
                  <a:lnTo>
                    <a:pt x="137766" y="118707"/>
                  </a:lnTo>
                  <a:lnTo>
                    <a:pt x="137766" y="112771"/>
                  </a:lnTo>
                  <a:close/>
                  <a:moveTo>
                    <a:pt x="149949" y="112771"/>
                  </a:moveTo>
                  <a:lnTo>
                    <a:pt x="149949" y="118707"/>
                  </a:lnTo>
                  <a:lnTo>
                    <a:pt x="144015" y="118707"/>
                  </a:lnTo>
                  <a:lnTo>
                    <a:pt x="144015" y="112771"/>
                  </a:lnTo>
                  <a:close/>
                  <a:moveTo>
                    <a:pt x="156196" y="112771"/>
                  </a:moveTo>
                  <a:lnTo>
                    <a:pt x="156196" y="118707"/>
                  </a:lnTo>
                  <a:lnTo>
                    <a:pt x="150262" y="118707"/>
                  </a:lnTo>
                  <a:lnTo>
                    <a:pt x="150262" y="112771"/>
                  </a:lnTo>
                  <a:close/>
                  <a:moveTo>
                    <a:pt x="162445" y="112771"/>
                  </a:moveTo>
                  <a:lnTo>
                    <a:pt x="162445" y="118707"/>
                  </a:lnTo>
                  <a:lnTo>
                    <a:pt x="156509" y="118707"/>
                  </a:lnTo>
                  <a:lnTo>
                    <a:pt x="156509" y="112771"/>
                  </a:lnTo>
                  <a:close/>
                  <a:moveTo>
                    <a:pt x="168692" y="112771"/>
                  </a:moveTo>
                  <a:lnTo>
                    <a:pt x="168692" y="118707"/>
                  </a:lnTo>
                  <a:lnTo>
                    <a:pt x="162756" y="118707"/>
                  </a:lnTo>
                  <a:lnTo>
                    <a:pt x="162756" y="112771"/>
                  </a:lnTo>
                  <a:close/>
                  <a:moveTo>
                    <a:pt x="174939" y="112771"/>
                  </a:moveTo>
                  <a:lnTo>
                    <a:pt x="174939" y="118707"/>
                  </a:lnTo>
                  <a:lnTo>
                    <a:pt x="169005" y="118707"/>
                  </a:lnTo>
                  <a:lnTo>
                    <a:pt x="169005" y="112771"/>
                  </a:lnTo>
                  <a:close/>
                  <a:moveTo>
                    <a:pt x="181186" y="112771"/>
                  </a:moveTo>
                  <a:lnTo>
                    <a:pt x="181186" y="118707"/>
                  </a:lnTo>
                  <a:lnTo>
                    <a:pt x="175252" y="118707"/>
                  </a:lnTo>
                  <a:lnTo>
                    <a:pt x="175252" y="112771"/>
                  </a:lnTo>
                  <a:close/>
                  <a:moveTo>
                    <a:pt x="187435" y="112771"/>
                  </a:moveTo>
                  <a:lnTo>
                    <a:pt x="187435" y="118707"/>
                  </a:lnTo>
                  <a:lnTo>
                    <a:pt x="181499" y="118707"/>
                  </a:lnTo>
                  <a:lnTo>
                    <a:pt x="181499" y="112771"/>
                  </a:lnTo>
                  <a:close/>
                  <a:moveTo>
                    <a:pt x="193684" y="112771"/>
                  </a:moveTo>
                  <a:lnTo>
                    <a:pt x="193684" y="118707"/>
                  </a:lnTo>
                  <a:lnTo>
                    <a:pt x="187749" y="118707"/>
                  </a:lnTo>
                  <a:lnTo>
                    <a:pt x="187749" y="112771"/>
                  </a:lnTo>
                  <a:close/>
                  <a:moveTo>
                    <a:pt x="199931" y="112771"/>
                  </a:moveTo>
                  <a:lnTo>
                    <a:pt x="199931" y="118707"/>
                  </a:lnTo>
                  <a:lnTo>
                    <a:pt x="193996" y="118707"/>
                  </a:lnTo>
                  <a:lnTo>
                    <a:pt x="193996" y="112771"/>
                  </a:lnTo>
                  <a:close/>
                  <a:moveTo>
                    <a:pt x="206180" y="112771"/>
                  </a:moveTo>
                  <a:lnTo>
                    <a:pt x="206180" y="118707"/>
                  </a:lnTo>
                  <a:lnTo>
                    <a:pt x="200244" y="118707"/>
                  </a:lnTo>
                  <a:lnTo>
                    <a:pt x="200244" y="112771"/>
                  </a:lnTo>
                  <a:close/>
                  <a:moveTo>
                    <a:pt x="212427" y="112771"/>
                  </a:moveTo>
                  <a:lnTo>
                    <a:pt x="212427" y="118707"/>
                  </a:lnTo>
                  <a:lnTo>
                    <a:pt x="206491" y="118707"/>
                  </a:lnTo>
                  <a:lnTo>
                    <a:pt x="206491" y="112771"/>
                  </a:lnTo>
                  <a:close/>
                  <a:moveTo>
                    <a:pt x="218674" y="112771"/>
                  </a:moveTo>
                  <a:lnTo>
                    <a:pt x="218674" y="118707"/>
                  </a:lnTo>
                  <a:lnTo>
                    <a:pt x="212739" y="118707"/>
                  </a:lnTo>
                  <a:lnTo>
                    <a:pt x="212739" y="112771"/>
                  </a:lnTo>
                  <a:close/>
                  <a:moveTo>
                    <a:pt x="224921" y="112771"/>
                  </a:moveTo>
                  <a:lnTo>
                    <a:pt x="224921" y="118707"/>
                  </a:lnTo>
                  <a:lnTo>
                    <a:pt x="218987" y="118707"/>
                  </a:lnTo>
                  <a:lnTo>
                    <a:pt x="218987" y="112771"/>
                  </a:lnTo>
                  <a:close/>
                  <a:moveTo>
                    <a:pt x="231170" y="112771"/>
                  </a:moveTo>
                  <a:lnTo>
                    <a:pt x="231170" y="118707"/>
                  </a:lnTo>
                  <a:lnTo>
                    <a:pt x="225234" y="118707"/>
                  </a:lnTo>
                  <a:lnTo>
                    <a:pt x="225234" y="112771"/>
                  </a:lnTo>
                  <a:close/>
                  <a:moveTo>
                    <a:pt x="237417" y="112771"/>
                  </a:moveTo>
                  <a:lnTo>
                    <a:pt x="237417" y="118707"/>
                  </a:lnTo>
                  <a:lnTo>
                    <a:pt x="231481" y="118707"/>
                  </a:lnTo>
                  <a:lnTo>
                    <a:pt x="231481" y="112771"/>
                  </a:lnTo>
                  <a:close/>
                  <a:moveTo>
                    <a:pt x="243664" y="112771"/>
                  </a:moveTo>
                  <a:lnTo>
                    <a:pt x="243664" y="118707"/>
                  </a:lnTo>
                  <a:lnTo>
                    <a:pt x="237729" y="118707"/>
                  </a:lnTo>
                  <a:lnTo>
                    <a:pt x="237729" y="112771"/>
                  </a:lnTo>
                  <a:close/>
                  <a:moveTo>
                    <a:pt x="249911" y="112771"/>
                  </a:moveTo>
                  <a:lnTo>
                    <a:pt x="249911" y="118707"/>
                  </a:lnTo>
                  <a:lnTo>
                    <a:pt x="243977" y="118707"/>
                  </a:lnTo>
                  <a:lnTo>
                    <a:pt x="243977" y="112771"/>
                  </a:lnTo>
                  <a:close/>
                  <a:moveTo>
                    <a:pt x="256161" y="112771"/>
                  </a:moveTo>
                  <a:lnTo>
                    <a:pt x="256161" y="118707"/>
                  </a:lnTo>
                  <a:lnTo>
                    <a:pt x="250225" y="118707"/>
                  </a:lnTo>
                  <a:lnTo>
                    <a:pt x="250225" y="112771"/>
                  </a:lnTo>
                  <a:close/>
                  <a:moveTo>
                    <a:pt x="262409" y="112771"/>
                  </a:moveTo>
                  <a:lnTo>
                    <a:pt x="262409" y="118707"/>
                  </a:lnTo>
                  <a:lnTo>
                    <a:pt x="256474" y="118707"/>
                  </a:lnTo>
                  <a:lnTo>
                    <a:pt x="256474" y="112771"/>
                  </a:lnTo>
                  <a:close/>
                  <a:moveTo>
                    <a:pt x="268656" y="112771"/>
                  </a:moveTo>
                  <a:lnTo>
                    <a:pt x="268656" y="118707"/>
                  </a:lnTo>
                  <a:lnTo>
                    <a:pt x="262721" y="118707"/>
                  </a:lnTo>
                  <a:lnTo>
                    <a:pt x="262721" y="112771"/>
                  </a:lnTo>
                  <a:close/>
                  <a:moveTo>
                    <a:pt x="274904" y="112771"/>
                  </a:moveTo>
                  <a:lnTo>
                    <a:pt x="274904" y="118707"/>
                  </a:lnTo>
                  <a:lnTo>
                    <a:pt x="268968" y="118707"/>
                  </a:lnTo>
                  <a:lnTo>
                    <a:pt x="268968" y="112771"/>
                  </a:lnTo>
                  <a:close/>
                  <a:moveTo>
                    <a:pt x="6251" y="119019"/>
                  </a:moveTo>
                  <a:lnTo>
                    <a:pt x="6251" y="124954"/>
                  </a:lnTo>
                  <a:lnTo>
                    <a:pt x="315" y="124954"/>
                  </a:lnTo>
                  <a:lnTo>
                    <a:pt x="315" y="119019"/>
                  </a:lnTo>
                  <a:close/>
                  <a:moveTo>
                    <a:pt x="12498" y="119019"/>
                  </a:moveTo>
                  <a:lnTo>
                    <a:pt x="12498" y="124954"/>
                  </a:lnTo>
                  <a:lnTo>
                    <a:pt x="6562" y="124954"/>
                  </a:lnTo>
                  <a:lnTo>
                    <a:pt x="6562" y="119019"/>
                  </a:lnTo>
                  <a:close/>
                  <a:moveTo>
                    <a:pt x="18745" y="119019"/>
                  </a:moveTo>
                  <a:lnTo>
                    <a:pt x="18745" y="124954"/>
                  </a:lnTo>
                  <a:lnTo>
                    <a:pt x="12810" y="124954"/>
                  </a:lnTo>
                  <a:lnTo>
                    <a:pt x="12810" y="119019"/>
                  </a:lnTo>
                  <a:close/>
                  <a:moveTo>
                    <a:pt x="24992" y="119019"/>
                  </a:moveTo>
                  <a:lnTo>
                    <a:pt x="24992" y="124954"/>
                  </a:lnTo>
                  <a:lnTo>
                    <a:pt x="19058" y="124954"/>
                  </a:lnTo>
                  <a:lnTo>
                    <a:pt x="19058" y="119019"/>
                  </a:lnTo>
                  <a:close/>
                  <a:moveTo>
                    <a:pt x="31242" y="119019"/>
                  </a:moveTo>
                  <a:lnTo>
                    <a:pt x="31242" y="124954"/>
                  </a:lnTo>
                  <a:lnTo>
                    <a:pt x="25305" y="124954"/>
                  </a:lnTo>
                  <a:lnTo>
                    <a:pt x="25305" y="119019"/>
                  </a:lnTo>
                  <a:close/>
                  <a:moveTo>
                    <a:pt x="37489" y="119019"/>
                  </a:moveTo>
                  <a:lnTo>
                    <a:pt x="37489" y="124954"/>
                  </a:lnTo>
                  <a:lnTo>
                    <a:pt x="31553" y="124954"/>
                  </a:lnTo>
                  <a:lnTo>
                    <a:pt x="31553" y="119019"/>
                  </a:lnTo>
                  <a:close/>
                  <a:moveTo>
                    <a:pt x="43737" y="119019"/>
                  </a:moveTo>
                  <a:lnTo>
                    <a:pt x="43737" y="124954"/>
                  </a:lnTo>
                  <a:lnTo>
                    <a:pt x="37802" y="124954"/>
                  </a:lnTo>
                  <a:lnTo>
                    <a:pt x="37802" y="119019"/>
                  </a:lnTo>
                  <a:close/>
                  <a:moveTo>
                    <a:pt x="49985" y="119019"/>
                  </a:moveTo>
                  <a:lnTo>
                    <a:pt x="49985" y="124954"/>
                  </a:lnTo>
                  <a:lnTo>
                    <a:pt x="44049" y="124954"/>
                  </a:lnTo>
                  <a:lnTo>
                    <a:pt x="44049" y="119019"/>
                  </a:lnTo>
                  <a:close/>
                  <a:moveTo>
                    <a:pt x="56232" y="119019"/>
                  </a:moveTo>
                  <a:lnTo>
                    <a:pt x="56232" y="124954"/>
                  </a:lnTo>
                  <a:lnTo>
                    <a:pt x="50296" y="124954"/>
                  </a:lnTo>
                  <a:lnTo>
                    <a:pt x="50296" y="119019"/>
                  </a:lnTo>
                  <a:close/>
                  <a:moveTo>
                    <a:pt x="62480" y="119019"/>
                  </a:moveTo>
                  <a:lnTo>
                    <a:pt x="62480" y="124954"/>
                  </a:lnTo>
                  <a:lnTo>
                    <a:pt x="56545" y="124954"/>
                  </a:lnTo>
                  <a:lnTo>
                    <a:pt x="56545" y="119019"/>
                  </a:lnTo>
                  <a:close/>
                  <a:moveTo>
                    <a:pt x="68727" y="119019"/>
                  </a:moveTo>
                  <a:lnTo>
                    <a:pt x="68727" y="124954"/>
                  </a:lnTo>
                  <a:lnTo>
                    <a:pt x="62792" y="124954"/>
                  </a:lnTo>
                  <a:lnTo>
                    <a:pt x="62792" y="119019"/>
                  </a:lnTo>
                  <a:close/>
                  <a:moveTo>
                    <a:pt x="74975" y="119019"/>
                  </a:moveTo>
                  <a:lnTo>
                    <a:pt x="74975" y="124954"/>
                  </a:lnTo>
                  <a:lnTo>
                    <a:pt x="69039" y="124954"/>
                  </a:lnTo>
                  <a:lnTo>
                    <a:pt x="69039" y="119019"/>
                  </a:lnTo>
                  <a:close/>
                  <a:moveTo>
                    <a:pt x="81223" y="119019"/>
                  </a:moveTo>
                  <a:lnTo>
                    <a:pt x="81223" y="124954"/>
                  </a:lnTo>
                  <a:lnTo>
                    <a:pt x="75286" y="124954"/>
                  </a:lnTo>
                  <a:lnTo>
                    <a:pt x="75286" y="119019"/>
                  </a:lnTo>
                  <a:close/>
                  <a:moveTo>
                    <a:pt x="87470" y="119019"/>
                  </a:moveTo>
                  <a:lnTo>
                    <a:pt x="87470" y="124954"/>
                  </a:lnTo>
                  <a:lnTo>
                    <a:pt x="81535" y="124954"/>
                  </a:lnTo>
                  <a:lnTo>
                    <a:pt x="81535" y="119019"/>
                  </a:lnTo>
                  <a:close/>
                  <a:moveTo>
                    <a:pt x="93718" y="119019"/>
                  </a:moveTo>
                  <a:lnTo>
                    <a:pt x="93718" y="124954"/>
                  </a:lnTo>
                  <a:lnTo>
                    <a:pt x="87784" y="124954"/>
                  </a:lnTo>
                  <a:lnTo>
                    <a:pt x="87784" y="119019"/>
                  </a:lnTo>
                  <a:close/>
                  <a:moveTo>
                    <a:pt x="99967" y="119019"/>
                  </a:moveTo>
                  <a:lnTo>
                    <a:pt x="99967" y="124954"/>
                  </a:lnTo>
                  <a:lnTo>
                    <a:pt x="94031" y="124954"/>
                  </a:lnTo>
                  <a:lnTo>
                    <a:pt x="94031" y="119019"/>
                  </a:lnTo>
                  <a:close/>
                  <a:moveTo>
                    <a:pt x="106214" y="119019"/>
                  </a:moveTo>
                  <a:lnTo>
                    <a:pt x="106214" y="124954"/>
                  </a:lnTo>
                  <a:lnTo>
                    <a:pt x="100278" y="124954"/>
                  </a:lnTo>
                  <a:lnTo>
                    <a:pt x="100278" y="119019"/>
                  </a:lnTo>
                  <a:close/>
                  <a:moveTo>
                    <a:pt x="112461" y="119019"/>
                  </a:moveTo>
                  <a:lnTo>
                    <a:pt x="112461" y="124954"/>
                  </a:lnTo>
                  <a:lnTo>
                    <a:pt x="106527" y="124954"/>
                  </a:lnTo>
                  <a:lnTo>
                    <a:pt x="106527" y="119019"/>
                  </a:lnTo>
                  <a:close/>
                  <a:moveTo>
                    <a:pt x="118710" y="119019"/>
                  </a:moveTo>
                  <a:lnTo>
                    <a:pt x="118710" y="124954"/>
                  </a:lnTo>
                  <a:lnTo>
                    <a:pt x="112774" y="124954"/>
                  </a:lnTo>
                  <a:lnTo>
                    <a:pt x="112774" y="119019"/>
                  </a:lnTo>
                  <a:close/>
                  <a:moveTo>
                    <a:pt x="124957" y="119019"/>
                  </a:moveTo>
                  <a:lnTo>
                    <a:pt x="124957" y="124954"/>
                  </a:lnTo>
                  <a:lnTo>
                    <a:pt x="119021" y="124954"/>
                  </a:lnTo>
                  <a:lnTo>
                    <a:pt x="119021" y="119019"/>
                  </a:lnTo>
                  <a:close/>
                  <a:moveTo>
                    <a:pt x="131204" y="119019"/>
                  </a:moveTo>
                  <a:lnTo>
                    <a:pt x="131204" y="124954"/>
                  </a:lnTo>
                  <a:lnTo>
                    <a:pt x="125270" y="124954"/>
                  </a:lnTo>
                  <a:lnTo>
                    <a:pt x="125270" y="119019"/>
                  </a:lnTo>
                  <a:close/>
                  <a:moveTo>
                    <a:pt x="137451" y="119019"/>
                  </a:moveTo>
                  <a:lnTo>
                    <a:pt x="137451" y="124954"/>
                  </a:lnTo>
                  <a:lnTo>
                    <a:pt x="131517" y="124954"/>
                  </a:lnTo>
                  <a:lnTo>
                    <a:pt x="131517" y="119019"/>
                  </a:lnTo>
                  <a:close/>
                  <a:moveTo>
                    <a:pt x="143702" y="119019"/>
                  </a:moveTo>
                  <a:lnTo>
                    <a:pt x="143702" y="124954"/>
                  </a:lnTo>
                  <a:lnTo>
                    <a:pt x="137766" y="124954"/>
                  </a:lnTo>
                  <a:lnTo>
                    <a:pt x="137766" y="119019"/>
                  </a:lnTo>
                  <a:close/>
                  <a:moveTo>
                    <a:pt x="149949" y="119019"/>
                  </a:moveTo>
                  <a:lnTo>
                    <a:pt x="149949" y="124954"/>
                  </a:lnTo>
                  <a:lnTo>
                    <a:pt x="144015" y="124954"/>
                  </a:lnTo>
                  <a:lnTo>
                    <a:pt x="144015" y="119019"/>
                  </a:lnTo>
                  <a:close/>
                  <a:moveTo>
                    <a:pt x="156196" y="119019"/>
                  </a:moveTo>
                  <a:lnTo>
                    <a:pt x="156196" y="124954"/>
                  </a:lnTo>
                  <a:lnTo>
                    <a:pt x="150262" y="124954"/>
                  </a:lnTo>
                  <a:lnTo>
                    <a:pt x="150262" y="119019"/>
                  </a:lnTo>
                  <a:close/>
                  <a:moveTo>
                    <a:pt x="162445" y="119019"/>
                  </a:moveTo>
                  <a:lnTo>
                    <a:pt x="162445" y="124954"/>
                  </a:lnTo>
                  <a:lnTo>
                    <a:pt x="156509" y="124954"/>
                  </a:lnTo>
                  <a:lnTo>
                    <a:pt x="156509" y="119019"/>
                  </a:lnTo>
                  <a:close/>
                  <a:moveTo>
                    <a:pt x="168692" y="119019"/>
                  </a:moveTo>
                  <a:lnTo>
                    <a:pt x="168692" y="124954"/>
                  </a:lnTo>
                  <a:lnTo>
                    <a:pt x="162756" y="124954"/>
                  </a:lnTo>
                  <a:lnTo>
                    <a:pt x="162756" y="119019"/>
                  </a:lnTo>
                  <a:close/>
                  <a:moveTo>
                    <a:pt x="174939" y="119019"/>
                  </a:moveTo>
                  <a:lnTo>
                    <a:pt x="174939" y="124954"/>
                  </a:lnTo>
                  <a:lnTo>
                    <a:pt x="169005" y="124954"/>
                  </a:lnTo>
                  <a:lnTo>
                    <a:pt x="169005" y="119019"/>
                  </a:lnTo>
                  <a:close/>
                  <a:moveTo>
                    <a:pt x="181186" y="119019"/>
                  </a:moveTo>
                  <a:lnTo>
                    <a:pt x="181186" y="124954"/>
                  </a:lnTo>
                  <a:lnTo>
                    <a:pt x="175252" y="124954"/>
                  </a:lnTo>
                  <a:lnTo>
                    <a:pt x="175252" y="119019"/>
                  </a:lnTo>
                  <a:close/>
                  <a:moveTo>
                    <a:pt x="187435" y="119019"/>
                  </a:moveTo>
                  <a:lnTo>
                    <a:pt x="187435" y="124954"/>
                  </a:lnTo>
                  <a:lnTo>
                    <a:pt x="181499" y="124954"/>
                  </a:lnTo>
                  <a:lnTo>
                    <a:pt x="181499" y="119019"/>
                  </a:lnTo>
                  <a:close/>
                  <a:moveTo>
                    <a:pt x="193684" y="119019"/>
                  </a:moveTo>
                  <a:lnTo>
                    <a:pt x="193684" y="124954"/>
                  </a:lnTo>
                  <a:lnTo>
                    <a:pt x="187749" y="124954"/>
                  </a:lnTo>
                  <a:lnTo>
                    <a:pt x="187749" y="119019"/>
                  </a:lnTo>
                  <a:close/>
                  <a:moveTo>
                    <a:pt x="199931" y="119019"/>
                  </a:moveTo>
                  <a:lnTo>
                    <a:pt x="199931" y="124954"/>
                  </a:lnTo>
                  <a:lnTo>
                    <a:pt x="193996" y="124954"/>
                  </a:lnTo>
                  <a:lnTo>
                    <a:pt x="193996" y="119019"/>
                  </a:lnTo>
                  <a:close/>
                  <a:moveTo>
                    <a:pt x="206180" y="119019"/>
                  </a:moveTo>
                  <a:lnTo>
                    <a:pt x="206180" y="124954"/>
                  </a:lnTo>
                  <a:lnTo>
                    <a:pt x="200244" y="124954"/>
                  </a:lnTo>
                  <a:lnTo>
                    <a:pt x="200244" y="119019"/>
                  </a:lnTo>
                  <a:close/>
                  <a:moveTo>
                    <a:pt x="212427" y="119019"/>
                  </a:moveTo>
                  <a:lnTo>
                    <a:pt x="212427" y="124954"/>
                  </a:lnTo>
                  <a:lnTo>
                    <a:pt x="206491" y="124954"/>
                  </a:lnTo>
                  <a:lnTo>
                    <a:pt x="206491" y="119019"/>
                  </a:lnTo>
                  <a:close/>
                  <a:moveTo>
                    <a:pt x="218674" y="119019"/>
                  </a:moveTo>
                  <a:lnTo>
                    <a:pt x="218674" y="124954"/>
                  </a:lnTo>
                  <a:lnTo>
                    <a:pt x="212739" y="124954"/>
                  </a:lnTo>
                  <a:lnTo>
                    <a:pt x="212739" y="119019"/>
                  </a:lnTo>
                  <a:close/>
                  <a:moveTo>
                    <a:pt x="224921" y="119019"/>
                  </a:moveTo>
                  <a:lnTo>
                    <a:pt x="224921" y="124954"/>
                  </a:lnTo>
                  <a:lnTo>
                    <a:pt x="218987" y="124954"/>
                  </a:lnTo>
                  <a:lnTo>
                    <a:pt x="218987" y="119019"/>
                  </a:lnTo>
                  <a:close/>
                  <a:moveTo>
                    <a:pt x="231170" y="119019"/>
                  </a:moveTo>
                  <a:lnTo>
                    <a:pt x="231170" y="124954"/>
                  </a:lnTo>
                  <a:lnTo>
                    <a:pt x="225234" y="124954"/>
                  </a:lnTo>
                  <a:lnTo>
                    <a:pt x="225234" y="119019"/>
                  </a:lnTo>
                  <a:close/>
                  <a:moveTo>
                    <a:pt x="237417" y="119019"/>
                  </a:moveTo>
                  <a:lnTo>
                    <a:pt x="237417" y="124954"/>
                  </a:lnTo>
                  <a:lnTo>
                    <a:pt x="231481" y="124954"/>
                  </a:lnTo>
                  <a:lnTo>
                    <a:pt x="231481" y="119019"/>
                  </a:lnTo>
                  <a:close/>
                  <a:moveTo>
                    <a:pt x="243664" y="119019"/>
                  </a:moveTo>
                  <a:lnTo>
                    <a:pt x="243664" y="124954"/>
                  </a:lnTo>
                  <a:lnTo>
                    <a:pt x="237729" y="124954"/>
                  </a:lnTo>
                  <a:lnTo>
                    <a:pt x="237729" y="119019"/>
                  </a:lnTo>
                  <a:close/>
                  <a:moveTo>
                    <a:pt x="249911" y="119019"/>
                  </a:moveTo>
                  <a:lnTo>
                    <a:pt x="249911" y="124954"/>
                  </a:lnTo>
                  <a:lnTo>
                    <a:pt x="243977" y="124954"/>
                  </a:lnTo>
                  <a:lnTo>
                    <a:pt x="243977" y="119019"/>
                  </a:lnTo>
                  <a:close/>
                  <a:moveTo>
                    <a:pt x="256161" y="119019"/>
                  </a:moveTo>
                  <a:lnTo>
                    <a:pt x="256161" y="124954"/>
                  </a:lnTo>
                  <a:lnTo>
                    <a:pt x="250225" y="124954"/>
                  </a:lnTo>
                  <a:lnTo>
                    <a:pt x="250225" y="119019"/>
                  </a:lnTo>
                  <a:close/>
                  <a:moveTo>
                    <a:pt x="262409" y="119019"/>
                  </a:moveTo>
                  <a:lnTo>
                    <a:pt x="262409" y="124954"/>
                  </a:lnTo>
                  <a:lnTo>
                    <a:pt x="256474" y="124954"/>
                  </a:lnTo>
                  <a:lnTo>
                    <a:pt x="256474" y="119019"/>
                  </a:lnTo>
                  <a:close/>
                  <a:moveTo>
                    <a:pt x="268656" y="119019"/>
                  </a:moveTo>
                  <a:lnTo>
                    <a:pt x="268656" y="124954"/>
                  </a:lnTo>
                  <a:lnTo>
                    <a:pt x="262721" y="124954"/>
                  </a:lnTo>
                  <a:lnTo>
                    <a:pt x="262721" y="119019"/>
                  </a:lnTo>
                  <a:close/>
                  <a:moveTo>
                    <a:pt x="274904" y="119019"/>
                  </a:moveTo>
                  <a:lnTo>
                    <a:pt x="274904" y="124954"/>
                  </a:lnTo>
                  <a:lnTo>
                    <a:pt x="268968" y="124954"/>
                  </a:lnTo>
                  <a:lnTo>
                    <a:pt x="268968" y="119019"/>
                  </a:lnTo>
                  <a:close/>
                  <a:moveTo>
                    <a:pt x="6251" y="125266"/>
                  </a:moveTo>
                  <a:lnTo>
                    <a:pt x="6251" y="131201"/>
                  </a:lnTo>
                  <a:lnTo>
                    <a:pt x="315" y="131201"/>
                  </a:lnTo>
                  <a:lnTo>
                    <a:pt x="315" y="125266"/>
                  </a:lnTo>
                  <a:close/>
                  <a:moveTo>
                    <a:pt x="12498" y="125266"/>
                  </a:moveTo>
                  <a:lnTo>
                    <a:pt x="12498" y="131201"/>
                  </a:lnTo>
                  <a:lnTo>
                    <a:pt x="6562" y="131201"/>
                  </a:lnTo>
                  <a:lnTo>
                    <a:pt x="6562" y="125266"/>
                  </a:lnTo>
                  <a:close/>
                  <a:moveTo>
                    <a:pt x="18745" y="125266"/>
                  </a:moveTo>
                  <a:lnTo>
                    <a:pt x="18745" y="131201"/>
                  </a:lnTo>
                  <a:lnTo>
                    <a:pt x="12810" y="131201"/>
                  </a:lnTo>
                  <a:lnTo>
                    <a:pt x="12810" y="125266"/>
                  </a:lnTo>
                  <a:close/>
                  <a:moveTo>
                    <a:pt x="24992" y="125266"/>
                  </a:moveTo>
                  <a:lnTo>
                    <a:pt x="24992" y="131201"/>
                  </a:lnTo>
                  <a:lnTo>
                    <a:pt x="19058" y="131201"/>
                  </a:lnTo>
                  <a:lnTo>
                    <a:pt x="19058" y="125266"/>
                  </a:lnTo>
                  <a:close/>
                  <a:moveTo>
                    <a:pt x="31242" y="125266"/>
                  </a:moveTo>
                  <a:lnTo>
                    <a:pt x="31242" y="131201"/>
                  </a:lnTo>
                  <a:lnTo>
                    <a:pt x="25305" y="131201"/>
                  </a:lnTo>
                  <a:lnTo>
                    <a:pt x="25305" y="125266"/>
                  </a:lnTo>
                  <a:close/>
                  <a:moveTo>
                    <a:pt x="37489" y="125266"/>
                  </a:moveTo>
                  <a:lnTo>
                    <a:pt x="37489" y="131201"/>
                  </a:lnTo>
                  <a:lnTo>
                    <a:pt x="31553" y="131201"/>
                  </a:lnTo>
                  <a:lnTo>
                    <a:pt x="31553" y="125266"/>
                  </a:lnTo>
                  <a:close/>
                  <a:moveTo>
                    <a:pt x="43737" y="125266"/>
                  </a:moveTo>
                  <a:lnTo>
                    <a:pt x="43737" y="131201"/>
                  </a:lnTo>
                  <a:lnTo>
                    <a:pt x="37802" y="131201"/>
                  </a:lnTo>
                  <a:lnTo>
                    <a:pt x="37802" y="125266"/>
                  </a:lnTo>
                  <a:close/>
                  <a:moveTo>
                    <a:pt x="49985" y="125266"/>
                  </a:moveTo>
                  <a:lnTo>
                    <a:pt x="49985" y="131201"/>
                  </a:lnTo>
                  <a:lnTo>
                    <a:pt x="44049" y="131201"/>
                  </a:lnTo>
                  <a:lnTo>
                    <a:pt x="44049" y="125266"/>
                  </a:lnTo>
                  <a:close/>
                  <a:moveTo>
                    <a:pt x="56232" y="125266"/>
                  </a:moveTo>
                  <a:lnTo>
                    <a:pt x="56232" y="131201"/>
                  </a:lnTo>
                  <a:lnTo>
                    <a:pt x="50296" y="131201"/>
                  </a:lnTo>
                  <a:lnTo>
                    <a:pt x="50296" y="125266"/>
                  </a:lnTo>
                  <a:close/>
                  <a:moveTo>
                    <a:pt x="62480" y="125266"/>
                  </a:moveTo>
                  <a:lnTo>
                    <a:pt x="62480" y="131201"/>
                  </a:lnTo>
                  <a:lnTo>
                    <a:pt x="56545" y="131201"/>
                  </a:lnTo>
                  <a:lnTo>
                    <a:pt x="56545" y="125266"/>
                  </a:lnTo>
                  <a:close/>
                  <a:moveTo>
                    <a:pt x="68727" y="125266"/>
                  </a:moveTo>
                  <a:lnTo>
                    <a:pt x="68727" y="131201"/>
                  </a:lnTo>
                  <a:lnTo>
                    <a:pt x="62792" y="131201"/>
                  </a:lnTo>
                  <a:lnTo>
                    <a:pt x="62792" y="125266"/>
                  </a:lnTo>
                  <a:close/>
                  <a:moveTo>
                    <a:pt x="74975" y="125266"/>
                  </a:moveTo>
                  <a:lnTo>
                    <a:pt x="74975" y="131201"/>
                  </a:lnTo>
                  <a:lnTo>
                    <a:pt x="69039" y="131201"/>
                  </a:lnTo>
                  <a:lnTo>
                    <a:pt x="69039" y="125266"/>
                  </a:lnTo>
                  <a:close/>
                  <a:moveTo>
                    <a:pt x="81223" y="125266"/>
                  </a:moveTo>
                  <a:lnTo>
                    <a:pt x="81223" y="131201"/>
                  </a:lnTo>
                  <a:lnTo>
                    <a:pt x="75286" y="131201"/>
                  </a:lnTo>
                  <a:lnTo>
                    <a:pt x="75286" y="125266"/>
                  </a:lnTo>
                  <a:close/>
                  <a:moveTo>
                    <a:pt x="87470" y="125266"/>
                  </a:moveTo>
                  <a:lnTo>
                    <a:pt x="87470" y="131201"/>
                  </a:lnTo>
                  <a:lnTo>
                    <a:pt x="81535" y="131201"/>
                  </a:lnTo>
                  <a:lnTo>
                    <a:pt x="81535" y="125266"/>
                  </a:lnTo>
                  <a:close/>
                  <a:moveTo>
                    <a:pt x="93718" y="125266"/>
                  </a:moveTo>
                  <a:lnTo>
                    <a:pt x="93718" y="131201"/>
                  </a:lnTo>
                  <a:lnTo>
                    <a:pt x="87784" y="131201"/>
                  </a:lnTo>
                  <a:lnTo>
                    <a:pt x="87784" y="125266"/>
                  </a:lnTo>
                  <a:close/>
                  <a:moveTo>
                    <a:pt x="99967" y="125266"/>
                  </a:moveTo>
                  <a:lnTo>
                    <a:pt x="99967" y="131201"/>
                  </a:lnTo>
                  <a:lnTo>
                    <a:pt x="94031" y="131201"/>
                  </a:lnTo>
                  <a:lnTo>
                    <a:pt x="94031" y="125266"/>
                  </a:lnTo>
                  <a:close/>
                  <a:moveTo>
                    <a:pt x="106214" y="125266"/>
                  </a:moveTo>
                  <a:lnTo>
                    <a:pt x="106214" y="131201"/>
                  </a:lnTo>
                  <a:lnTo>
                    <a:pt x="100278" y="131201"/>
                  </a:lnTo>
                  <a:lnTo>
                    <a:pt x="100278" y="125266"/>
                  </a:lnTo>
                  <a:close/>
                  <a:moveTo>
                    <a:pt x="112461" y="125266"/>
                  </a:moveTo>
                  <a:lnTo>
                    <a:pt x="112461" y="131201"/>
                  </a:lnTo>
                  <a:lnTo>
                    <a:pt x="106527" y="131201"/>
                  </a:lnTo>
                  <a:lnTo>
                    <a:pt x="106527" y="125266"/>
                  </a:lnTo>
                  <a:close/>
                  <a:moveTo>
                    <a:pt x="118710" y="125266"/>
                  </a:moveTo>
                  <a:lnTo>
                    <a:pt x="118710" y="131201"/>
                  </a:lnTo>
                  <a:lnTo>
                    <a:pt x="112774" y="131201"/>
                  </a:lnTo>
                  <a:lnTo>
                    <a:pt x="112774" y="125266"/>
                  </a:lnTo>
                  <a:close/>
                  <a:moveTo>
                    <a:pt x="124957" y="125266"/>
                  </a:moveTo>
                  <a:lnTo>
                    <a:pt x="124957" y="131201"/>
                  </a:lnTo>
                  <a:lnTo>
                    <a:pt x="119021" y="131201"/>
                  </a:lnTo>
                  <a:lnTo>
                    <a:pt x="119021" y="125266"/>
                  </a:lnTo>
                  <a:close/>
                  <a:moveTo>
                    <a:pt x="131204" y="125266"/>
                  </a:moveTo>
                  <a:lnTo>
                    <a:pt x="131204" y="131201"/>
                  </a:lnTo>
                  <a:lnTo>
                    <a:pt x="125270" y="131201"/>
                  </a:lnTo>
                  <a:lnTo>
                    <a:pt x="125270" y="125266"/>
                  </a:lnTo>
                  <a:close/>
                  <a:moveTo>
                    <a:pt x="137451" y="125266"/>
                  </a:moveTo>
                  <a:lnTo>
                    <a:pt x="137451" y="131201"/>
                  </a:lnTo>
                  <a:lnTo>
                    <a:pt x="131517" y="131201"/>
                  </a:lnTo>
                  <a:lnTo>
                    <a:pt x="131517" y="125266"/>
                  </a:lnTo>
                  <a:close/>
                  <a:moveTo>
                    <a:pt x="143702" y="125266"/>
                  </a:moveTo>
                  <a:lnTo>
                    <a:pt x="143702" y="131201"/>
                  </a:lnTo>
                  <a:lnTo>
                    <a:pt x="137766" y="131201"/>
                  </a:lnTo>
                  <a:lnTo>
                    <a:pt x="137766" y="125266"/>
                  </a:lnTo>
                  <a:close/>
                  <a:moveTo>
                    <a:pt x="149949" y="125266"/>
                  </a:moveTo>
                  <a:lnTo>
                    <a:pt x="149949" y="131201"/>
                  </a:lnTo>
                  <a:lnTo>
                    <a:pt x="144015" y="131201"/>
                  </a:lnTo>
                  <a:lnTo>
                    <a:pt x="144015" y="125266"/>
                  </a:lnTo>
                  <a:close/>
                  <a:moveTo>
                    <a:pt x="156196" y="125266"/>
                  </a:moveTo>
                  <a:lnTo>
                    <a:pt x="156196" y="131201"/>
                  </a:lnTo>
                  <a:lnTo>
                    <a:pt x="150262" y="131201"/>
                  </a:lnTo>
                  <a:lnTo>
                    <a:pt x="150262" y="125266"/>
                  </a:lnTo>
                  <a:close/>
                  <a:moveTo>
                    <a:pt x="162445" y="125266"/>
                  </a:moveTo>
                  <a:lnTo>
                    <a:pt x="162445" y="131201"/>
                  </a:lnTo>
                  <a:lnTo>
                    <a:pt x="156509" y="131201"/>
                  </a:lnTo>
                  <a:lnTo>
                    <a:pt x="156509" y="125266"/>
                  </a:lnTo>
                  <a:close/>
                  <a:moveTo>
                    <a:pt x="168692" y="125266"/>
                  </a:moveTo>
                  <a:lnTo>
                    <a:pt x="168692" y="131201"/>
                  </a:lnTo>
                  <a:lnTo>
                    <a:pt x="162756" y="131201"/>
                  </a:lnTo>
                  <a:lnTo>
                    <a:pt x="162756" y="125266"/>
                  </a:lnTo>
                  <a:close/>
                  <a:moveTo>
                    <a:pt x="174939" y="125266"/>
                  </a:moveTo>
                  <a:lnTo>
                    <a:pt x="174939" y="131201"/>
                  </a:lnTo>
                  <a:lnTo>
                    <a:pt x="169005" y="131201"/>
                  </a:lnTo>
                  <a:lnTo>
                    <a:pt x="169005" y="125266"/>
                  </a:lnTo>
                  <a:close/>
                  <a:moveTo>
                    <a:pt x="181186" y="125266"/>
                  </a:moveTo>
                  <a:lnTo>
                    <a:pt x="181186" y="131201"/>
                  </a:lnTo>
                  <a:lnTo>
                    <a:pt x="175252" y="131201"/>
                  </a:lnTo>
                  <a:lnTo>
                    <a:pt x="175252" y="125266"/>
                  </a:lnTo>
                  <a:close/>
                  <a:moveTo>
                    <a:pt x="187435" y="125266"/>
                  </a:moveTo>
                  <a:lnTo>
                    <a:pt x="187435" y="131201"/>
                  </a:lnTo>
                  <a:lnTo>
                    <a:pt x="181499" y="131201"/>
                  </a:lnTo>
                  <a:lnTo>
                    <a:pt x="181499" y="125266"/>
                  </a:lnTo>
                  <a:close/>
                  <a:moveTo>
                    <a:pt x="193682" y="125266"/>
                  </a:moveTo>
                  <a:lnTo>
                    <a:pt x="193682" y="131201"/>
                  </a:lnTo>
                  <a:lnTo>
                    <a:pt x="187746" y="131201"/>
                  </a:lnTo>
                  <a:lnTo>
                    <a:pt x="187746" y="125266"/>
                  </a:lnTo>
                  <a:close/>
                  <a:moveTo>
                    <a:pt x="199931" y="125266"/>
                  </a:moveTo>
                  <a:lnTo>
                    <a:pt x="199931" y="131201"/>
                  </a:lnTo>
                  <a:lnTo>
                    <a:pt x="193996" y="131201"/>
                  </a:lnTo>
                  <a:lnTo>
                    <a:pt x="193996" y="125266"/>
                  </a:lnTo>
                  <a:close/>
                  <a:moveTo>
                    <a:pt x="206180" y="125266"/>
                  </a:moveTo>
                  <a:lnTo>
                    <a:pt x="206180" y="131201"/>
                  </a:lnTo>
                  <a:lnTo>
                    <a:pt x="200244" y="131201"/>
                  </a:lnTo>
                  <a:lnTo>
                    <a:pt x="200244" y="125266"/>
                  </a:lnTo>
                  <a:close/>
                  <a:moveTo>
                    <a:pt x="212427" y="125266"/>
                  </a:moveTo>
                  <a:lnTo>
                    <a:pt x="212427" y="131201"/>
                  </a:lnTo>
                  <a:lnTo>
                    <a:pt x="206491" y="131201"/>
                  </a:lnTo>
                  <a:lnTo>
                    <a:pt x="206491" y="125266"/>
                  </a:lnTo>
                  <a:close/>
                  <a:moveTo>
                    <a:pt x="218674" y="125266"/>
                  </a:moveTo>
                  <a:lnTo>
                    <a:pt x="218674" y="131201"/>
                  </a:lnTo>
                  <a:lnTo>
                    <a:pt x="212739" y="131201"/>
                  </a:lnTo>
                  <a:lnTo>
                    <a:pt x="212739" y="125266"/>
                  </a:lnTo>
                  <a:close/>
                  <a:moveTo>
                    <a:pt x="224921" y="125266"/>
                  </a:moveTo>
                  <a:lnTo>
                    <a:pt x="224921" y="131201"/>
                  </a:lnTo>
                  <a:lnTo>
                    <a:pt x="218987" y="131201"/>
                  </a:lnTo>
                  <a:lnTo>
                    <a:pt x="218987" y="125266"/>
                  </a:lnTo>
                  <a:close/>
                  <a:moveTo>
                    <a:pt x="231170" y="125266"/>
                  </a:moveTo>
                  <a:lnTo>
                    <a:pt x="231170" y="131201"/>
                  </a:lnTo>
                  <a:lnTo>
                    <a:pt x="225234" y="131201"/>
                  </a:lnTo>
                  <a:lnTo>
                    <a:pt x="225234" y="125266"/>
                  </a:lnTo>
                  <a:close/>
                  <a:moveTo>
                    <a:pt x="237417" y="125266"/>
                  </a:moveTo>
                  <a:lnTo>
                    <a:pt x="237417" y="131201"/>
                  </a:lnTo>
                  <a:lnTo>
                    <a:pt x="231481" y="131201"/>
                  </a:lnTo>
                  <a:lnTo>
                    <a:pt x="231481" y="125266"/>
                  </a:lnTo>
                  <a:close/>
                  <a:moveTo>
                    <a:pt x="243664" y="125266"/>
                  </a:moveTo>
                  <a:lnTo>
                    <a:pt x="243664" y="131201"/>
                  </a:lnTo>
                  <a:lnTo>
                    <a:pt x="237729" y="131201"/>
                  </a:lnTo>
                  <a:lnTo>
                    <a:pt x="237729" y="125266"/>
                  </a:lnTo>
                  <a:close/>
                  <a:moveTo>
                    <a:pt x="249911" y="125266"/>
                  </a:moveTo>
                  <a:lnTo>
                    <a:pt x="249911" y="131201"/>
                  </a:lnTo>
                  <a:lnTo>
                    <a:pt x="243977" y="131201"/>
                  </a:lnTo>
                  <a:lnTo>
                    <a:pt x="243977" y="125266"/>
                  </a:lnTo>
                  <a:close/>
                  <a:moveTo>
                    <a:pt x="256161" y="125266"/>
                  </a:moveTo>
                  <a:lnTo>
                    <a:pt x="256161" y="131201"/>
                  </a:lnTo>
                  <a:lnTo>
                    <a:pt x="250225" y="131201"/>
                  </a:lnTo>
                  <a:lnTo>
                    <a:pt x="250225" y="125266"/>
                  </a:lnTo>
                  <a:close/>
                  <a:moveTo>
                    <a:pt x="262409" y="125266"/>
                  </a:moveTo>
                  <a:lnTo>
                    <a:pt x="262409" y="131201"/>
                  </a:lnTo>
                  <a:lnTo>
                    <a:pt x="256474" y="131201"/>
                  </a:lnTo>
                  <a:lnTo>
                    <a:pt x="256474" y="125266"/>
                  </a:lnTo>
                  <a:close/>
                  <a:moveTo>
                    <a:pt x="268656" y="125266"/>
                  </a:moveTo>
                  <a:lnTo>
                    <a:pt x="268656" y="131201"/>
                  </a:lnTo>
                  <a:lnTo>
                    <a:pt x="262721" y="131201"/>
                  </a:lnTo>
                  <a:lnTo>
                    <a:pt x="262721" y="125266"/>
                  </a:lnTo>
                  <a:close/>
                  <a:moveTo>
                    <a:pt x="274904" y="125266"/>
                  </a:moveTo>
                  <a:lnTo>
                    <a:pt x="274904" y="131201"/>
                  </a:lnTo>
                  <a:lnTo>
                    <a:pt x="268968" y="131201"/>
                  </a:lnTo>
                  <a:lnTo>
                    <a:pt x="268968" y="125266"/>
                  </a:lnTo>
                  <a:close/>
                  <a:moveTo>
                    <a:pt x="6251" y="131513"/>
                  </a:moveTo>
                  <a:lnTo>
                    <a:pt x="6251" y="137449"/>
                  </a:lnTo>
                  <a:lnTo>
                    <a:pt x="315" y="137449"/>
                  </a:lnTo>
                  <a:lnTo>
                    <a:pt x="315" y="131513"/>
                  </a:lnTo>
                  <a:close/>
                  <a:moveTo>
                    <a:pt x="12498" y="131513"/>
                  </a:moveTo>
                  <a:lnTo>
                    <a:pt x="12498" y="137449"/>
                  </a:lnTo>
                  <a:lnTo>
                    <a:pt x="6562" y="137449"/>
                  </a:lnTo>
                  <a:lnTo>
                    <a:pt x="6562" y="131513"/>
                  </a:lnTo>
                  <a:close/>
                  <a:moveTo>
                    <a:pt x="18745" y="131513"/>
                  </a:moveTo>
                  <a:lnTo>
                    <a:pt x="18745" y="137449"/>
                  </a:lnTo>
                  <a:lnTo>
                    <a:pt x="12810" y="137449"/>
                  </a:lnTo>
                  <a:lnTo>
                    <a:pt x="12810" y="131513"/>
                  </a:lnTo>
                  <a:close/>
                  <a:moveTo>
                    <a:pt x="24992" y="131513"/>
                  </a:moveTo>
                  <a:lnTo>
                    <a:pt x="24992" y="137449"/>
                  </a:lnTo>
                  <a:lnTo>
                    <a:pt x="19058" y="137449"/>
                  </a:lnTo>
                  <a:lnTo>
                    <a:pt x="19058" y="131513"/>
                  </a:lnTo>
                  <a:close/>
                  <a:moveTo>
                    <a:pt x="31241" y="131513"/>
                  </a:moveTo>
                  <a:lnTo>
                    <a:pt x="31241" y="137449"/>
                  </a:lnTo>
                  <a:lnTo>
                    <a:pt x="25305" y="137449"/>
                  </a:lnTo>
                  <a:lnTo>
                    <a:pt x="25305" y="131513"/>
                  </a:lnTo>
                  <a:close/>
                  <a:moveTo>
                    <a:pt x="37489" y="131513"/>
                  </a:moveTo>
                  <a:lnTo>
                    <a:pt x="37489" y="137449"/>
                  </a:lnTo>
                  <a:lnTo>
                    <a:pt x="31553" y="137449"/>
                  </a:lnTo>
                  <a:lnTo>
                    <a:pt x="31553" y="131513"/>
                  </a:lnTo>
                  <a:close/>
                  <a:moveTo>
                    <a:pt x="43737" y="131513"/>
                  </a:moveTo>
                  <a:lnTo>
                    <a:pt x="43737" y="137449"/>
                  </a:lnTo>
                  <a:lnTo>
                    <a:pt x="37802" y="137449"/>
                  </a:lnTo>
                  <a:lnTo>
                    <a:pt x="37802" y="131513"/>
                  </a:lnTo>
                  <a:close/>
                  <a:moveTo>
                    <a:pt x="49985" y="131513"/>
                  </a:moveTo>
                  <a:lnTo>
                    <a:pt x="49985" y="137449"/>
                  </a:lnTo>
                  <a:lnTo>
                    <a:pt x="44049" y="137449"/>
                  </a:lnTo>
                  <a:lnTo>
                    <a:pt x="44049" y="131513"/>
                  </a:lnTo>
                  <a:close/>
                  <a:moveTo>
                    <a:pt x="56232" y="131513"/>
                  </a:moveTo>
                  <a:lnTo>
                    <a:pt x="56232" y="137449"/>
                  </a:lnTo>
                  <a:lnTo>
                    <a:pt x="50296" y="137449"/>
                  </a:lnTo>
                  <a:lnTo>
                    <a:pt x="50296" y="131513"/>
                  </a:lnTo>
                  <a:close/>
                  <a:moveTo>
                    <a:pt x="62480" y="131513"/>
                  </a:moveTo>
                  <a:lnTo>
                    <a:pt x="62480" y="137449"/>
                  </a:lnTo>
                  <a:lnTo>
                    <a:pt x="56545" y="137449"/>
                  </a:lnTo>
                  <a:lnTo>
                    <a:pt x="56545" y="131513"/>
                  </a:lnTo>
                  <a:close/>
                  <a:moveTo>
                    <a:pt x="68727" y="131513"/>
                  </a:moveTo>
                  <a:lnTo>
                    <a:pt x="68727" y="137449"/>
                  </a:lnTo>
                  <a:lnTo>
                    <a:pt x="62792" y="137449"/>
                  </a:lnTo>
                  <a:lnTo>
                    <a:pt x="62792" y="131513"/>
                  </a:lnTo>
                  <a:close/>
                  <a:moveTo>
                    <a:pt x="74975" y="131513"/>
                  </a:moveTo>
                  <a:lnTo>
                    <a:pt x="74975" y="137449"/>
                  </a:lnTo>
                  <a:lnTo>
                    <a:pt x="69039" y="137449"/>
                  </a:lnTo>
                  <a:lnTo>
                    <a:pt x="69039" y="131513"/>
                  </a:lnTo>
                  <a:close/>
                  <a:moveTo>
                    <a:pt x="81223" y="131513"/>
                  </a:moveTo>
                  <a:lnTo>
                    <a:pt x="81223" y="137449"/>
                  </a:lnTo>
                  <a:lnTo>
                    <a:pt x="75286" y="137449"/>
                  </a:lnTo>
                  <a:lnTo>
                    <a:pt x="75286" y="131513"/>
                  </a:lnTo>
                  <a:close/>
                  <a:moveTo>
                    <a:pt x="87470" y="131513"/>
                  </a:moveTo>
                  <a:lnTo>
                    <a:pt x="87470" y="137449"/>
                  </a:lnTo>
                  <a:lnTo>
                    <a:pt x="81535" y="137449"/>
                  </a:lnTo>
                  <a:lnTo>
                    <a:pt x="81535" y="131513"/>
                  </a:lnTo>
                  <a:close/>
                  <a:moveTo>
                    <a:pt x="93718" y="131513"/>
                  </a:moveTo>
                  <a:lnTo>
                    <a:pt x="93718" y="137449"/>
                  </a:lnTo>
                  <a:lnTo>
                    <a:pt x="87784" y="137449"/>
                  </a:lnTo>
                  <a:lnTo>
                    <a:pt x="87784" y="131513"/>
                  </a:lnTo>
                  <a:close/>
                  <a:moveTo>
                    <a:pt x="99967" y="131513"/>
                  </a:moveTo>
                  <a:lnTo>
                    <a:pt x="99967" y="137449"/>
                  </a:lnTo>
                  <a:lnTo>
                    <a:pt x="94031" y="137449"/>
                  </a:lnTo>
                  <a:lnTo>
                    <a:pt x="94031" y="131513"/>
                  </a:lnTo>
                  <a:close/>
                  <a:moveTo>
                    <a:pt x="106214" y="131513"/>
                  </a:moveTo>
                  <a:lnTo>
                    <a:pt x="106214" y="137449"/>
                  </a:lnTo>
                  <a:lnTo>
                    <a:pt x="100278" y="137449"/>
                  </a:lnTo>
                  <a:lnTo>
                    <a:pt x="100278" y="131513"/>
                  </a:lnTo>
                  <a:close/>
                  <a:moveTo>
                    <a:pt x="112461" y="131513"/>
                  </a:moveTo>
                  <a:lnTo>
                    <a:pt x="112461" y="137449"/>
                  </a:lnTo>
                  <a:lnTo>
                    <a:pt x="106527" y="137449"/>
                  </a:lnTo>
                  <a:lnTo>
                    <a:pt x="106527" y="131513"/>
                  </a:lnTo>
                  <a:close/>
                  <a:moveTo>
                    <a:pt x="118710" y="131513"/>
                  </a:moveTo>
                  <a:lnTo>
                    <a:pt x="118710" y="137449"/>
                  </a:lnTo>
                  <a:lnTo>
                    <a:pt x="112774" y="137449"/>
                  </a:lnTo>
                  <a:lnTo>
                    <a:pt x="112774" y="131513"/>
                  </a:lnTo>
                  <a:close/>
                  <a:moveTo>
                    <a:pt x="124957" y="131513"/>
                  </a:moveTo>
                  <a:lnTo>
                    <a:pt x="124957" y="137449"/>
                  </a:lnTo>
                  <a:lnTo>
                    <a:pt x="119021" y="137449"/>
                  </a:lnTo>
                  <a:lnTo>
                    <a:pt x="119021" y="131513"/>
                  </a:lnTo>
                  <a:close/>
                  <a:moveTo>
                    <a:pt x="131204" y="131513"/>
                  </a:moveTo>
                  <a:lnTo>
                    <a:pt x="131204" y="137449"/>
                  </a:lnTo>
                  <a:lnTo>
                    <a:pt x="125270" y="137449"/>
                  </a:lnTo>
                  <a:lnTo>
                    <a:pt x="125270" y="131513"/>
                  </a:lnTo>
                  <a:close/>
                  <a:moveTo>
                    <a:pt x="137451" y="131513"/>
                  </a:moveTo>
                  <a:lnTo>
                    <a:pt x="137451" y="137449"/>
                  </a:lnTo>
                  <a:lnTo>
                    <a:pt x="131517" y="137449"/>
                  </a:lnTo>
                  <a:lnTo>
                    <a:pt x="131517" y="131513"/>
                  </a:lnTo>
                  <a:close/>
                  <a:moveTo>
                    <a:pt x="143702" y="131513"/>
                  </a:moveTo>
                  <a:lnTo>
                    <a:pt x="143702" y="137449"/>
                  </a:lnTo>
                  <a:lnTo>
                    <a:pt x="137766" y="137449"/>
                  </a:lnTo>
                  <a:lnTo>
                    <a:pt x="137766" y="131513"/>
                  </a:lnTo>
                  <a:close/>
                  <a:moveTo>
                    <a:pt x="149949" y="131513"/>
                  </a:moveTo>
                  <a:lnTo>
                    <a:pt x="149949" y="137449"/>
                  </a:lnTo>
                  <a:lnTo>
                    <a:pt x="144015" y="137449"/>
                  </a:lnTo>
                  <a:lnTo>
                    <a:pt x="144015" y="131513"/>
                  </a:lnTo>
                  <a:close/>
                  <a:moveTo>
                    <a:pt x="156196" y="131513"/>
                  </a:moveTo>
                  <a:lnTo>
                    <a:pt x="156196" y="137449"/>
                  </a:lnTo>
                  <a:lnTo>
                    <a:pt x="150262" y="137449"/>
                  </a:lnTo>
                  <a:lnTo>
                    <a:pt x="150262" y="131513"/>
                  </a:lnTo>
                  <a:close/>
                  <a:moveTo>
                    <a:pt x="162445" y="131513"/>
                  </a:moveTo>
                  <a:lnTo>
                    <a:pt x="162445" y="137449"/>
                  </a:lnTo>
                  <a:lnTo>
                    <a:pt x="156509" y="137449"/>
                  </a:lnTo>
                  <a:lnTo>
                    <a:pt x="156509" y="131513"/>
                  </a:lnTo>
                  <a:close/>
                  <a:moveTo>
                    <a:pt x="168692" y="131513"/>
                  </a:moveTo>
                  <a:lnTo>
                    <a:pt x="168692" y="137449"/>
                  </a:lnTo>
                  <a:lnTo>
                    <a:pt x="162756" y="137449"/>
                  </a:lnTo>
                  <a:lnTo>
                    <a:pt x="162756" y="131513"/>
                  </a:lnTo>
                  <a:close/>
                  <a:moveTo>
                    <a:pt x="174939" y="131513"/>
                  </a:moveTo>
                  <a:lnTo>
                    <a:pt x="174939" y="137449"/>
                  </a:lnTo>
                  <a:lnTo>
                    <a:pt x="169005" y="137449"/>
                  </a:lnTo>
                  <a:lnTo>
                    <a:pt x="169005" y="131513"/>
                  </a:lnTo>
                  <a:close/>
                  <a:moveTo>
                    <a:pt x="181186" y="131513"/>
                  </a:moveTo>
                  <a:lnTo>
                    <a:pt x="181186" y="137449"/>
                  </a:lnTo>
                  <a:lnTo>
                    <a:pt x="175252" y="137449"/>
                  </a:lnTo>
                  <a:lnTo>
                    <a:pt x="175252" y="131513"/>
                  </a:lnTo>
                  <a:close/>
                  <a:moveTo>
                    <a:pt x="187433" y="131513"/>
                  </a:moveTo>
                  <a:lnTo>
                    <a:pt x="187433" y="137449"/>
                  </a:lnTo>
                  <a:lnTo>
                    <a:pt x="181499" y="137449"/>
                  </a:lnTo>
                  <a:lnTo>
                    <a:pt x="181499" y="131513"/>
                  </a:lnTo>
                  <a:close/>
                  <a:moveTo>
                    <a:pt x="193682" y="131513"/>
                  </a:moveTo>
                  <a:lnTo>
                    <a:pt x="193682" y="137449"/>
                  </a:lnTo>
                  <a:lnTo>
                    <a:pt x="187746" y="137449"/>
                  </a:lnTo>
                  <a:lnTo>
                    <a:pt x="187746" y="131513"/>
                  </a:lnTo>
                  <a:close/>
                  <a:moveTo>
                    <a:pt x="199931" y="131513"/>
                  </a:moveTo>
                  <a:lnTo>
                    <a:pt x="199931" y="137449"/>
                  </a:lnTo>
                  <a:lnTo>
                    <a:pt x="193996" y="137449"/>
                  </a:lnTo>
                  <a:lnTo>
                    <a:pt x="193996" y="131513"/>
                  </a:lnTo>
                  <a:close/>
                  <a:moveTo>
                    <a:pt x="206180" y="131513"/>
                  </a:moveTo>
                  <a:lnTo>
                    <a:pt x="206180" y="137449"/>
                  </a:lnTo>
                  <a:lnTo>
                    <a:pt x="200244" y="137449"/>
                  </a:lnTo>
                  <a:lnTo>
                    <a:pt x="200244" y="131513"/>
                  </a:lnTo>
                  <a:close/>
                  <a:moveTo>
                    <a:pt x="212427" y="131513"/>
                  </a:moveTo>
                  <a:lnTo>
                    <a:pt x="212427" y="137449"/>
                  </a:lnTo>
                  <a:lnTo>
                    <a:pt x="206491" y="137449"/>
                  </a:lnTo>
                  <a:lnTo>
                    <a:pt x="206491" y="131513"/>
                  </a:lnTo>
                  <a:close/>
                  <a:moveTo>
                    <a:pt x="218674" y="131513"/>
                  </a:moveTo>
                  <a:lnTo>
                    <a:pt x="218674" y="137449"/>
                  </a:lnTo>
                  <a:lnTo>
                    <a:pt x="212739" y="137449"/>
                  </a:lnTo>
                  <a:lnTo>
                    <a:pt x="212739" y="131513"/>
                  </a:lnTo>
                  <a:close/>
                  <a:moveTo>
                    <a:pt x="224921" y="131513"/>
                  </a:moveTo>
                  <a:lnTo>
                    <a:pt x="224921" y="137449"/>
                  </a:lnTo>
                  <a:lnTo>
                    <a:pt x="218987" y="137449"/>
                  </a:lnTo>
                  <a:lnTo>
                    <a:pt x="218987" y="131513"/>
                  </a:lnTo>
                  <a:close/>
                  <a:moveTo>
                    <a:pt x="231170" y="131513"/>
                  </a:moveTo>
                  <a:lnTo>
                    <a:pt x="231170" y="137449"/>
                  </a:lnTo>
                  <a:lnTo>
                    <a:pt x="225234" y="137449"/>
                  </a:lnTo>
                  <a:lnTo>
                    <a:pt x="225234" y="131513"/>
                  </a:lnTo>
                  <a:close/>
                  <a:moveTo>
                    <a:pt x="237417" y="131513"/>
                  </a:moveTo>
                  <a:lnTo>
                    <a:pt x="237417" y="137449"/>
                  </a:lnTo>
                  <a:lnTo>
                    <a:pt x="231481" y="137449"/>
                  </a:lnTo>
                  <a:lnTo>
                    <a:pt x="231481" y="131513"/>
                  </a:lnTo>
                  <a:close/>
                  <a:moveTo>
                    <a:pt x="243664" y="131513"/>
                  </a:moveTo>
                  <a:lnTo>
                    <a:pt x="243664" y="137449"/>
                  </a:lnTo>
                  <a:lnTo>
                    <a:pt x="237729" y="137449"/>
                  </a:lnTo>
                  <a:lnTo>
                    <a:pt x="237729" y="131513"/>
                  </a:lnTo>
                  <a:close/>
                  <a:moveTo>
                    <a:pt x="249911" y="131513"/>
                  </a:moveTo>
                  <a:lnTo>
                    <a:pt x="249911" y="137449"/>
                  </a:lnTo>
                  <a:lnTo>
                    <a:pt x="243977" y="137449"/>
                  </a:lnTo>
                  <a:lnTo>
                    <a:pt x="243977" y="131513"/>
                  </a:lnTo>
                  <a:close/>
                  <a:moveTo>
                    <a:pt x="256161" y="131513"/>
                  </a:moveTo>
                  <a:lnTo>
                    <a:pt x="256161" y="137449"/>
                  </a:lnTo>
                  <a:lnTo>
                    <a:pt x="250225" y="137449"/>
                  </a:lnTo>
                  <a:lnTo>
                    <a:pt x="250225" y="131513"/>
                  </a:lnTo>
                  <a:close/>
                  <a:moveTo>
                    <a:pt x="262409" y="131513"/>
                  </a:moveTo>
                  <a:lnTo>
                    <a:pt x="262409" y="137449"/>
                  </a:lnTo>
                  <a:lnTo>
                    <a:pt x="256474" y="137449"/>
                  </a:lnTo>
                  <a:lnTo>
                    <a:pt x="256474" y="131513"/>
                  </a:lnTo>
                  <a:close/>
                  <a:moveTo>
                    <a:pt x="268656" y="131513"/>
                  </a:moveTo>
                  <a:lnTo>
                    <a:pt x="268656" y="137449"/>
                  </a:lnTo>
                  <a:lnTo>
                    <a:pt x="262721" y="137449"/>
                  </a:lnTo>
                  <a:lnTo>
                    <a:pt x="262721" y="131513"/>
                  </a:lnTo>
                  <a:close/>
                  <a:moveTo>
                    <a:pt x="274904" y="131513"/>
                  </a:moveTo>
                  <a:lnTo>
                    <a:pt x="274904" y="137449"/>
                  </a:lnTo>
                  <a:lnTo>
                    <a:pt x="268968" y="137449"/>
                  </a:lnTo>
                  <a:lnTo>
                    <a:pt x="268968" y="131513"/>
                  </a:lnTo>
                  <a:close/>
                  <a:moveTo>
                    <a:pt x="6251" y="137760"/>
                  </a:moveTo>
                  <a:lnTo>
                    <a:pt x="6251" y="143697"/>
                  </a:lnTo>
                  <a:lnTo>
                    <a:pt x="315" y="143697"/>
                  </a:lnTo>
                  <a:lnTo>
                    <a:pt x="315" y="137760"/>
                  </a:lnTo>
                  <a:close/>
                  <a:moveTo>
                    <a:pt x="12498" y="137760"/>
                  </a:moveTo>
                  <a:lnTo>
                    <a:pt x="12498" y="143697"/>
                  </a:lnTo>
                  <a:lnTo>
                    <a:pt x="6562" y="143697"/>
                  </a:lnTo>
                  <a:lnTo>
                    <a:pt x="6562" y="137760"/>
                  </a:lnTo>
                  <a:close/>
                  <a:moveTo>
                    <a:pt x="18745" y="137760"/>
                  </a:moveTo>
                  <a:lnTo>
                    <a:pt x="18745" y="143697"/>
                  </a:lnTo>
                  <a:lnTo>
                    <a:pt x="12810" y="143697"/>
                  </a:lnTo>
                  <a:lnTo>
                    <a:pt x="12810" y="137760"/>
                  </a:lnTo>
                  <a:close/>
                  <a:moveTo>
                    <a:pt x="24992" y="137760"/>
                  </a:moveTo>
                  <a:lnTo>
                    <a:pt x="24992" y="143697"/>
                  </a:lnTo>
                  <a:lnTo>
                    <a:pt x="19058" y="143697"/>
                  </a:lnTo>
                  <a:lnTo>
                    <a:pt x="19058" y="137760"/>
                  </a:lnTo>
                  <a:close/>
                  <a:moveTo>
                    <a:pt x="31241" y="137760"/>
                  </a:moveTo>
                  <a:lnTo>
                    <a:pt x="31241" y="143697"/>
                  </a:lnTo>
                  <a:lnTo>
                    <a:pt x="25305" y="143697"/>
                  </a:lnTo>
                  <a:lnTo>
                    <a:pt x="25305" y="137760"/>
                  </a:lnTo>
                  <a:close/>
                  <a:moveTo>
                    <a:pt x="37489" y="137760"/>
                  </a:moveTo>
                  <a:lnTo>
                    <a:pt x="37489" y="143697"/>
                  </a:lnTo>
                  <a:lnTo>
                    <a:pt x="31553" y="143697"/>
                  </a:lnTo>
                  <a:lnTo>
                    <a:pt x="31553" y="137760"/>
                  </a:lnTo>
                  <a:close/>
                  <a:moveTo>
                    <a:pt x="43737" y="137760"/>
                  </a:moveTo>
                  <a:lnTo>
                    <a:pt x="43737" y="143697"/>
                  </a:lnTo>
                  <a:lnTo>
                    <a:pt x="37802" y="143697"/>
                  </a:lnTo>
                  <a:lnTo>
                    <a:pt x="37802" y="137760"/>
                  </a:lnTo>
                  <a:close/>
                  <a:moveTo>
                    <a:pt x="49985" y="137760"/>
                  </a:moveTo>
                  <a:lnTo>
                    <a:pt x="49985" y="143697"/>
                  </a:lnTo>
                  <a:lnTo>
                    <a:pt x="44049" y="143697"/>
                  </a:lnTo>
                  <a:lnTo>
                    <a:pt x="44049" y="137760"/>
                  </a:lnTo>
                  <a:close/>
                  <a:moveTo>
                    <a:pt x="56232" y="137760"/>
                  </a:moveTo>
                  <a:lnTo>
                    <a:pt x="56232" y="143697"/>
                  </a:lnTo>
                  <a:lnTo>
                    <a:pt x="50296" y="143697"/>
                  </a:lnTo>
                  <a:lnTo>
                    <a:pt x="50296" y="137760"/>
                  </a:lnTo>
                  <a:close/>
                  <a:moveTo>
                    <a:pt x="62480" y="137760"/>
                  </a:moveTo>
                  <a:lnTo>
                    <a:pt x="62480" y="143697"/>
                  </a:lnTo>
                  <a:lnTo>
                    <a:pt x="56545" y="143697"/>
                  </a:lnTo>
                  <a:lnTo>
                    <a:pt x="56545" y="137760"/>
                  </a:lnTo>
                  <a:close/>
                  <a:moveTo>
                    <a:pt x="68727" y="137760"/>
                  </a:moveTo>
                  <a:lnTo>
                    <a:pt x="68727" y="143697"/>
                  </a:lnTo>
                  <a:lnTo>
                    <a:pt x="62792" y="143697"/>
                  </a:lnTo>
                  <a:lnTo>
                    <a:pt x="62792" y="137760"/>
                  </a:lnTo>
                  <a:close/>
                  <a:moveTo>
                    <a:pt x="74975" y="137760"/>
                  </a:moveTo>
                  <a:lnTo>
                    <a:pt x="74975" y="143697"/>
                  </a:lnTo>
                  <a:lnTo>
                    <a:pt x="69039" y="143697"/>
                  </a:lnTo>
                  <a:lnTo>
                    <a:pt x="69039" y="137760"/>
                  </a:lnTo>
                  <a:close/>
                  <a:moveTo>
                    <a:pt x="81223" y="137760"/>
                  </a:moveTo>
                  <a:lnTo>
                    <a:pt x="81223" y="143697"/>
                  </a:lnTo>
                  <a:lnTo>
                    <a:pt x="75286" y="143697"/>
                  </a:lnTo>
                  <a:lnTo>
                    <a:pt x="75286" y="137760"/>
                  </a:lnTo>
                  <a:close/>
                  <a:moveTo>
                    <a:pt x="87470" y="137760"/>
                  </a:moveTo>
                  <a:lnTo>
                    <a:pt x="87470" y="143697"/>
                  </a:lnTo>
                  <a:lnTo>
                    <a:pt x="81535" y="143697"/>
                  </a:lnTo>
                  <a:lnTo>
                    <a:pt x="81535" y="137760"/>
                  </a:lnTo>
                  <a:close/>
                  <a:moveTo>
                    <a:pt x="93718" y="137760"/>
                  </a:moveTo>
                  <a:lnTo>
                    <a:pt x="93718" y="143697"/>
                  </a:lnTo>
                  <a:lnTo>
                    <a:pt x="87784" y="143697"/>
                  </a:lnTo>
                  <a:lnTo>
                    <a:pt x="87784" y="137760"/>
                  </a:lnTo>
                  <a:close/>
                  <a:moveTo>
                    <a:pt x="99967" y="137760"/>
                  </a:moveTo>
                  <a:lnTo>
                    <a:pt x="99967" y="143697"/>
                  </a:lnTo>
                  <a:lnTo>
                    <a:pt x="94031" y="143697"/>
                  </a:lnTo>
                  <a:lnTo>
                    <a:pt x="94031" y="137760"/>
                  </a:lnTo>
                  <a:close/>
                  <a:moveTo>
                    <a:pt x="106214" y="137760"/>
                  </a:moveTo>
                  <a:lnTo>
                    <a:pt x="106214" y="143697"/>
                  </a:lnTo>
                  <a:lnTo>
                    <a:pt x="100278" y="143697"/>
                  </a:lnTo>
                  <a:lnTo>
                    <a:pt x="100278" y="137760"/>
                  </a:lnTo>
                  <a:close/>
                  <a:moveTo>
                    <a:pt x="112461" y="137760"/>
                  </a:moveTo>
                  <a:lnTo>
                    <a:pt x="112461" y="143697"/>
                  </a:lnTo>
                  <a:lnTo>
                    <a:pt x="106527" y="143697"/>
                  </a:lnTo>
                  <a:lnTo>
                    <a:pt x="106527" y="137760"/>
                  </a:lnTo>
                  <a:close/>
                  <a:moveTo>
                    <a:pt x="118710" y="137760"/>
                  </a:moveTo>
                  <a:lnTo>
                    <a:pt x="118710" y="143697"/>
                  </a:lnTo>
                  <a:lnTo>
                    <a:pt x="112774" y="143697"/>
                  </a:lnTo>
                  <a:lnTo>
                    <a:pt x="112774" y="137760"/>
                  </a:lnTo>
                  <a:close/>
                  <a:moveTo>
                    <a:pt x="124957" y="137760"/>
                  </a:moveTo>
                  <a:lnTo>
                    <a:pt x="124957" y="143697"/>
                  </a:lnTo>
                  <a:lnTo>
                    <a:pt x="119021" y="143697"/>
                  </a:lnTo>
                  <a:lnTo>
                    <a:pt x="119021" y="137760"/>
                  </a:lnTo>
                  <a:close/>
                  <a:moveTo>
                    <a:pt x="131204" y="137760"/>
                  </a:moveTo>
                  <a:lnTo>
                    <a:pt x="131204" y="143697"/>
                  </a:lnTo>
                  <a:lnTo>
                    <a:pt x="125270" y="143697"/>
                  </a:lnTo>
                  <a:lnTo>
                    <a:pt x="125270" y="137760"/>
                  </a:lnTo>
                  <a:close/>
                  <a:moveTo>
                    <a:pt x="137451" y="137760"/>
                  </a:moveTo>
                  <a:lnTo>
                    <a:pt x="137451" y="143697"/>
                  </a:lnTo>
                  <a:lnTo>
                    <a:pt x="131517" y="143697"/>
                  </a:lnTo>
                  <a:lnTo>
                    <a:pt x="131517" y="137760"/>
                  </a:lnTo>
                  <a:close/>
                  <a:moveTo>
                    <a:pt x="143702" y="137760"/>
                  </a:moveTo>
                  <a:lnTo>
                    <a:pt x="143702" y="143697"/>
                  </a:lnTo>
                  <a:lnTo>
                    <a:pt x="137766" y="143697"/>
                  </a:lnTo>
                  <a:lnTo>
                    <a:pt x="137766" y="137760"/>
                  </a:lnTo>
                  <a:close/>
                  <a:moveTo>
                    <a:pt x="149949" y="137760"/>
                  </a:moveTo>
                  <a:lnTo>
                    <a:pt x="149949" y="143697"/>
                  </a:lnTo>
                  <a:lnTo>
                    <a:pt x="144015" y="143697"/>
                  </a:lnTo>
                  <a:lnTo>
                    <a:pt x="144015" y="137760"/>
                  </a:lnTo>
                  <a:close/>
                  <a:moveTo>
                    <a:pt x="156196" y="137760"/>
                  </a:moveTo>
                  <a:lnTo>
                    <a:pt x="156196" y="143697"/>
                  </a:lnTo>
                  <a:lnTo>
                    <a:pt x="150262" y="143697"/>
                  </a:lnTo>
                  <a:lnTo>
                    <a:pt x="150262" y="137760"/>
                  </a:lnTo>
                  <a:close/>
                  <a:moveTo>
                    <a:pt x="162445" y="137760"/>
                  </a:moveTo>
                  <a:lnTo>
                    <a:pt x="162445" y="143697"/>
                  </a:lnTo>
                  <a:lnTo>
                    <a:pt x="156509" y="143697"/>
                  </a:lnTo>
                  <a:lnTo>
                    <a:pt x="156509" y="137760"/>
                  </a:lnTo>
                  <a:close/>
                  <a:moveTo>
                    <a:pt x="168692" y="137760"/>
                  </a:moveTo>
                  <a:lnTo>
                    <a:pt x="168692" y="143697"/>
                  </a:lnTo>
                  <a:lnTo>
                    <a:pt x="162756" y="143697"/>
                  </a:lnTo>
                  <a:lnTo>
                    <a:pt x="162756" y="137760"/>
                  </a:lnTo>
                  <a:close/>
                  <a:moveTo>
                    <a:pt x="174939" y="137760"/>
                  </a:moveTo>
                  <a:lnTo>
                    <a:pt x="174939" y="143697"/>
                  </a:lnTo>
                  <a:lnTo>
                    <a:pt x="169005" y="143697"/>
                  </a:lnTo>
                  <a:lnTo>
                    <a:pt x="169005" y="137760"/>
                  </a:lnTo>
                  <a:close/>
                  <a:moveTo>
                    <a:pt x="181186" y="137760"/>
                  </a:moveTo>
                  <a:lnTo>
                    <a:pt x="181186" y="143697"/>
                  </a:lnTo>
                  <a:lnTo>
                    <a:pt x="175252" y="143697"/>
                  </a:lnTo>
                  <a:lnTo>
                    <a:pt x="175252" y="137760"/>
                  </a:lnTo>
                  <a:close/>
                  <a:moveTo>
                    <a:pt x="187433" y="137760"/>
                  </a:moveTo>
                  <a:lnTo>
                    <a:pt x="187433" y="143697"/>
                  </a:lnTo>
                  <a:lnTo>
                    <a:pt x="181499" y="143697"/>
                  </a:lnTo>
                  <a:lnTo>
                    <a:pt x="181499" y="137760"/>
                  </a:lnTo>
                  <a:close/>
                  <a:moveTo>
                    <a:pt x="193682" y="137760"/>
                  </a:moveTo>
                  <a:lnTo>
                    <a:pt x="193682" y="143697"/>
                  </a:lnTo>
                  <a:lnTo>
                    <a:pt x="187746" y="143697"/>
                  </a:lnTo>
                  <a:lnTo>
                    <a:pt x="187746" y="137760"/>
                  </a:lnTo>
                  <a:close/>
                  <a:moveTo>
                    <a:pt x="199931" y="137760"/>
                  </a:moveTo>
                  <a:lnTo>
                    <a:pt x="199931" y="143697"/>
                  </a:lnTo>
                  <a:lnTo>
                    <a:pt x="193996" y="143697"/>
                  </a:lnTo>
                  <a:lnTo>
                    <a:pt x="193996" y="137760"/>
                  </a:lnTo>
                  <a:close/>
                  <a:moveTo>
                    <a:pt x="206180" y="137760"/>
                  </a:moveTo>
                  <a:lnTo>
                    <a:pt x="206180" y="143697"/>
                  </a:lnTo>
                  <a:lnTo>
                    <a:pt x="200244" y="143697"/>
                  </a:lnTo>
                  <a:lnTo>
                    <a:pt x="200244" y="137760"/>
                  </a:lnTo>
                  <a:close/>
                  <a:moveTo>
                    <a:pt x="212427" y="137760"/>
                  </a:moveTo>
                  <a:lnTo>
                    <a:pt x="212427" y="143697"/>
                  </a:lnTo>
                  <a:lnTo>
                    <a:pt x="206491" y="143697"/>
                  </a:lnTo>
                  <a:lnTo>
                    <a:pt x="206491" y="137760"/>
                  </a:lnTo>
                  <a:close/>
                  <a:moveTo>
                    <a:pt x="218674" y="137760"/>
                  </a:moveTo>
                  <a:lnTo>
                    <a:pt x="218674" y="143697"/>
                  </a:lnTo>
                  <a:lnTo>
                    <a:pt x="212739" y="143697"/>
                  </a:lnTo>
                  <a:lnTo>
                    <a:pt x="212739" y="137760"/>
                  </a:lnTo>
                  <a:close/>
                  <a:moveTo>
                    <a:pt x="224921" y="137760"/>
                  </a:moveTo>
                  <a:lnTo>
                    <a:pt x="224921" y="143697"/>
                  </a:lnTo>
                  <a:lnTo>
                    <a:pt x="218987" y="143697"/>
                  </a:lnTo>
                  <a:lnTo>
                    <a:pt x="218987" y="137760"/>
                  </a:lnTo>
                  <a:close/>
                  <a:moveTo>
                    <a:pt x="231170" y="137760"/>
                  </a:moveTo>
                  <a:lnTo>
                    <a:pt x="231170" y="143697"/>
                  </a:lnTo>
                  <a:lnTo>
                    <a:pt x="225234" y="143697"/>
                  </a:lnTo>
                  <a:lnTo>
                    <a:pt x="225234" y="137760"/>
                  </a:lnTo>
                  <a:close/>
                  <a:moveTo>
                    <a:pt x="237417" y="137760"/>
                  </a:moveTo>
                  <a:lnTo>
                    <a:pt x="237417" y="143697"/>
                  </a:lnTo>
                  <a:lnTo>
                    <a:pt x="231481" y="143697"/>
                  </a:lnTo>
                  <a:lnTo>
                    <a:pt x="231481" y="137760"/>
                  </a:lnTo>
                  <a:close/>
                  <a:moveTo>
                    <a:pt x="243664" y="137760"/>
                  </a:moveTo>
                  <a:lnTo>
                    <a:pt x="243664" y="143697"/>
                  </a:lnTo>
                  <a:lnTo>
                    <a:pt x="237729" y="143697"/>
                  </a:lnTo>
                  <a:lnTo>
                    <a:pt x="237729" y="137760"/>
                  </a:lnTo>
                  <a:close/>
                  <a:moveTo>
                    <a:pt x="249911" y="137760"/>
                  </a:moveTo>
                  <a:lnTo>
                    <a:pt x="249911" y="143697"/>
                  </a:lnTo>
                  <a:lnTo>
                    <a:pt x="243977" y="143697"/>
                  </a:lnTo>
                  <a:lnTo>
                    <a:pt x="243977" y="137760"/>
                  </a:lnTo>
                  <a:close/>
                  <a:moveTo>
                    <a:pt x="256161" y="137760"/>
                  </a:moveTo>
                  <a:lnTo>
                    <a:pt x="256161" y="143697"/>
                  </a:lnTo>
                  <a:lnTo>
                    <a:pt x="250225" y="143697"/>
                  </a:lnTo>
                  <a:lnTo>
                    <a:pt x="250225" y="137760"/>
                  </a:lnTo>
                  <a:close/>
                  <a:moveTo>
                    <a:pt x="262409" y="137760"/>
                  </a:moveTo>
                  <a:lnTo>
                    <a:pt x="262409" y="143697"/>
                  </a:lnTo>
                  <a:lnTo>
                    <a:pt x="256474" y="143697"/>
                  </a:lnTo>
                  <a:lnTo>
                    <a:pt x="256474" y="137760"/>
                  </a:lnTo>
                  <a:close/>
                  <a:moveTo>
                    <a:pt x="268656" y="137760"/>
                  </a:moveTo>
                  <a:lnTo>
                    <a:pt x="268656" y="143697"/>
                  </a:lnTo>
                  <a:lnTo>
                    <a:pt x="262721" y="143697"/>
                  </a:lnTo>
                  <a:lnTo>
                    <a:pt x="262721" y="137760"/>
                  </a:lnTo>
                  <a:close/>
                  <a:moveTo>
                    <a:pt x="274904" y="137760"/>
                  </a:moveTo>
                  <a:lnTo>
                    <a:pt x="274904" y="143697"/>
                  </a:lnTo>
                  <a:lnTo>
                    <a:pt x="268968" y="143697"/>
                  </a:lnTo>
                  <a:lnTo>
                    <a:pt x="268968" y="137760"/>
                  </a:lnTo>
                  <a:close/>
                  <a:moveTo>
                    <a:pt x="6251" y="144011"/>
                  </a:moveTo>
                  <a:lnTo>
                    <a:pt x="6251" y="149945"/>
                  </a:lnTo>
                  <a:lnTo>
                    <a:pt x="315" y="149945"/>
                  </a:lnTo>
                  <a:lnTo>
                    <a:pt x="315" y="144011"/>
                  </a:lnTo>
                  <a:close/>
                  <a:moveTo>
                    <a:pt x="12498" y="144011"/>
                  </a:moveTo>
                  <a:lnTo>
                    <a:pt x="12498" y="149945"/>
                  </a:lnTo>
                  <a:lnTo>
                    <a:pt x="6562" y="149945"/>
                  </a:lnTo>
                  <a:lnTo>
                    <a:pt x="6562" y="144011"/>
                  </a:lnTo>
                  <a:close/>
                  <a:moveTo>
                    <a:pt x="18745" y="144011"/>
                  </a:moveTo>
                  <a:lnTo>
                    <a:pt x="18745" y="149945"/>
                  </a:lnTo>
                  <a:lnTo>
                    <a:pt x="12810" y="149945"/>
                  </a:lnTo>
                  <a:lnTo>
                    <a:pt x="12810" y="144011"/>
                  </a:lnTo>
                  <a:close/>
                  <a:moveTo>
                    <a:pt x="24992" y="144011"/>
                  </a:moveTo>
                  <a:lnTo>
                    <a:pt x="24992" y="149945"/>
                  </a:lnTo>
                  <a:lnTo>
                    <a:pt x="19058" y="149945"/>
                  </a:lnTo>
                  <a:lnTo>
                    <a:pt x="19058" y="144011"/>
                  </a:lnTo>
                  <a:close/>
                  <a:moveTo>
                    <a:pt x="31241" y="144011"/>
                  </a:moveTo>
                  <a:lnTo>
                    <a:pt x="31241" y="149945"/>
                  </a:lnTo>
                  <a:lnTo>
                    <a:pt x="25305" y="149945"/>
                  </a:lnTo>
                  <a:lnTo>
                    <a:pt x="25305" y="144011"/>
                  </a:lnTo>
                  <a:close/>
                  <a:moveTo>
                    <a:pt x="37489" y="144011"/>
                  </a:moveTo>
                  <a:lnTo>
                    <a:pt x="37489" y="149945"/>
                  </a:lnTo>
                  <a:lnTo>
                    <a:pt x="31553" y="149945"/>
                  </a:lnTo>
                  <a:lnTo>
                    <a:pt x="31553" y="144011"/>
                  </a:lnTo>
                  <a:close/>
                  <a:moveTo>
                    <a:pt x="43737" y="144011"/>
                  </a:moveTo>
                  <a:lnTo>
                    <a:pt x="43737" y="149945"/>
                  </a:lnTo>
                  <a:lnTo>
                    <a:pt x="37802" y="149945"/>
                  </a:lnTo>
                  <a:lnTo>
                    <a:pt x="37802" y="144011"/>
                  </a:lnTo>
                  <a:close/>
                  <a:moveTo>
                    <a:pt x="49985" y="144011"/>
                  </a:moveTo>
                  <a:lnTo>
                    <a:pt x="49985" y="149945"/>
                  </a:lnTo>
                  <a:lnTo>
                    <a:pt x="44049" y="149945"/>
                  </a:lnTo>
                  <a:lnTo>
                    <a:pt x="44049" y="144011"/>
                  </a:lnTo>
                  <a:close/>
                  <a:moveTo>
                    <a:pt x="56232" y="144011"/>
                  </a:moveTo>
                  <a:lnTo>
                    <a:pt x="56232" y="149945"/>
                  </a:lnTo>
                  <a:lnTo>
                    <a:pt x="50296" y="149945"/>
                  </a:lnTo>
                  <a:lnTo>
                    <a:pt x="50296" y="144011"/>
                  </a:lnTo>
                  <a:close/>
                  <a:moveTo>
                    <a:pt x="62480" y="144011"/>
                  </a:moveTo>
                  <a:lnTo>
                    <a:pt x="62480" y="149945"/>
                  </a:lnTo>
                  <a:lnTo>
                    <a:pt x="56545" y="149945"/>
                  </a:lnTo>
                  <a:lnTo>
                    <a:pt x="56545" y="144011"/>
                  </a:lnTo>
                  <a:close/>
                  <a:moveTo>
                    <a:pt x="68727" y="144011"/>
                  </a:moveTo>
                  <a:lnTo>
                    <a:pt x="68727" y="149945"/>
                  </a:lnTo>
                  <a:lnTo>
                    <a:pt x="62792" y="149945"/>
                  </a:lnTo>
                  <a:lnTo>
                    <a:pt x="62792" y="144011"/>
                  </a:lnTo>
                  <a:close/>
                  <a:moveTo>
                    <a:pt x="74975" y="144011"/>
                  </a:moveTo>
                  <a:lnTo>
                    <a:pt x="74975" y="149945"/>
                  </a:lnTo>
                  <a:lnTo>
                    <a:pt x="69039" y="149945"/>
                  </a:lnTo>
                  <a:lnTo>
                    <a:pt x="69039" y="144011"/>
                  </a:lnTo>
                  <a:close/>
                  <a:moveTo>
                    <a:pt x="81223" y="144011"/>
                  </a:moveTo>
                  <a:lnTo>
                    <a:pt x="81223" y="149945"/>
                  </a:lnTo>
                  <a:lnTo>
                    <a:pt x="75286" y="149945"/>
                  </a:lnTo>
                  <a:lnTo>
                    <a:pt x="75286" y="144011"/>
                  </a:lnTo>
                  <a:close/>
                  <a:moveTo>
                    <a:pt x="87470" y="144011"/>
                  </a:moveTo>
                  <a:lnTo>
                    <a:pt x="87470" y="149945"/>
                  </a:lnTo>
                  <a:lnTo>
                    <a:pt x="81535" y="149945"/>
                  </a:lnTo>
                  <a:lnTo>
                    <a:pt x="81535" y="144011"/>
                  </a:lnTo>
                  <a:close/>
                  <a:moveTo>
                    <a:pt x="93718" y="144011"/>
                  </a:moveTo>
                  <a:lnTo>
                    <a:pt x="93718" y="149945"/>
                  </a:lnTo>
                  <a:lnTo>
                    <a:pt x="87784" y="149945"/>
                  </a:lnTo>
                  <a:lnTo>
                    <a:pt x="87784" y="144011"/>
                  </a:lnTo>
                  <a:close/>
                  <a:moveTo>
                    <a:pt x="99967" y="144011"/>
                  </a:moveTo>
                  <a:lnTo>
                    <a:pt x="99967" y="149945"/>
                  </a:lnTo>
                  <a:lnTo>
                    <a:pt x="94031" y="149945"/>
                  </a:lnTo>
                  <a:lnTo>
                    <a:pt x="94031" y="144011"/>
                  </a:lnTo>
                  <a:close/>
                  <a:moveTo>
                    <a:pt x="106214" y="144011"/>
                  </a:moveTo>
                  <a:lnTo>
                    <a:pt x="106214" y="149945"/>
                  </a:lnTo>
                  <a:lnTo>
                    <a:pt x="100278" y="149945"/>
                  </a:lnTo>
                  <a:lnTo>
                    <a:pt x="100278" y="144011"/>
                  </a:lnTo>
                  <a:close/>
                  <a:moveTo>
                    <a:pt x="112461" y="144011"/>
                  </a:moveTo>
                  <a:lnTo>
                    <a:pt x="112461" y="149945"/>
                  </a:lnTo>
                  <a:lnTo>
                    <a:pt x="106527" y="149945"/>
                  </a:lnTo>
                  <a:lnTo>
                    <a:pt x="106527" y="144011"/>
                  </a:lnTo>
                  <a:close/>
                  <a:moveTo>
                    <a:pt x="118710" y="144011"/>
                  </a:moveTo>
                  <a:lnTo>
                    <a:pt x="118710" y="149945"/>
                  </a:lnTo>
                  <a:lnTo>
                    <a:pt x="112774" y="149945"/>
                  </a:lnTo>
                  <a:lnTo>
                    <a:pt x="112774" y="144011"/>
                  </a:lnTo>
                  <a:close/>
                  <a:moveTo>
                    <a:pt x="124957" y="144011"/>
                  </a:moveTo>
                  <a:lnTo>
                    <a:pt x="124957" y="149945"/>
                  </a:lnTo>
                  <a:lnTo>
                    <a:pt x="119021" y="149945"/>
                  </a:lnTo>
                  <a:lnTo>
                    <a:pt x="119021" y="144011"/>
                  </a:lnTo>
                  <a:close/>
                  <a:moveTo>
                    <a:pt x="131204" y="144011"/>
                  </a:moveTo>
                  <a:lnTo>
                    <a:pt x="131204" y="149945"/>
                  </a:lnTo>
                  <a:lnTo>
                    <a:pt x="125270" y="149945"/>
                  </a:lnTo>
                  <a:lnTo>
                    <a:pt x="125270" y="144011"/>
                  </a:lnTo>
                  <a:close/>
                  <a:moveTo>
                    <a:pt x="137451" y="144011"/>
                  </a:moveTo>
                  <a:lnTo>
                    <a:pt x="137451" y="149945"/>
                  </a:lnTo>
                  <a:lnTo>
                    <a:pt x="131517" y="149945"/>
                  </a:lnTo>
                  <a:lnTo>
                    <a:pt x="131517" y="144011"/>
                  </a:lnTo>
                  <a:close/>
                  <a:moveTo>
                    <a:pt x="143702" y="144011"/>
                  </a:moveTo>
                  <a:lnTo>
                    <a:pt x="143702" y="149945"/>
                  </a:lnTo>
                  <a:lnTo>
                    <a:pt x="137766" y="149945"/>
                  </a:lnTo>
                  <a:lnTo>
                    <a:pt x="137766" y="144011"/>
                  </a:lnTo>
                  <a:close/>
                  <a:moveTo>
                    <a:pt x="149949" y="144011"/>
                  </a:moveTo>
                  <a:lnTo>
                    <a:pt x="149949" y="149945"/>
                  </a:lnTo>
                  <a:lnTo>
                    <a:pt x="144015" y="149945"/>
                  </a:lnTo>
                  <a:lnTo>
                    <a:pt x="144015" y="144011"/>
                  </a:lnTo>
                  <a:close/>
                  <a:moveTo>
                    <a:pt x="156196" y="144011"/>
                  </a:moveTo>
                  <a:lnTo>
                    <a:pt x="156196" y="149945"/>
                  </a:lnTo>
                  <a:lnTo>
                    <a:pt x="150262" y="149945"/>
                  </a:lnTo>
                  <a:lnTo>
                    <a:pt x="150262" y="144011"/>
                  </a:lnTo>
                  <a:close/>
                  <a:moveTo>
                    <a:pt x="162445" y="144011"/>
                  </a:moveTo>
                  <a:lnTo>
                    <a:pt x="162445" y="149945"/>
                  </a:lnTo>
                  <a:lnTo>
                    <a:pt x="156509" y="149945"/>
                  </a:lnTo>
                  <a:lnTo>
                    <a:pt x="156509" y="144011"/>
                  </a:lnTo>
                  <a:close/>
                  <a:moveTo>
                    <a:pt x="168692" y="144011"/>
                  </a:moveTo>
                  <a:lnTo>
                    <a:pt x="168692" y="149945"/>
                  </a:lnTo>
                  <a:lnTo>
                    <a:pt x="162756" y="149945"/>
                  </a:lnTo>
                  <a:lnTo>
                    <a:pt x="162756" y="144011"/>
                  </a:lnTo>
                  <a:close/>
                  <a:moveTo>
                    <a:pt x="174939" y="144011"/>
                  </a:moveTo>
                  <a:lnTo>
                    <a:pt x="174939" y="149945"/>
                  </a:lnTo>
                  <a:lnTo>
                    <a:pt x="169005" y="149945"/>
                  </a:lnTo>
                  <a:lnTo>
                    <a:pt x="169005" y="144011"/>
                  </a:lnTo>
                  <a:close/>
                  <a:moveTo>
                    <a:pt x="181186" y="144011"/>
                  </a:moveTo>
                  <a:lnTo>
                    <a:pt x="181186" y="149945"/>
                  </a:lnTo>
                  <a:lnTo>
                    <a:pt x="175252" y="149945"/>
                  </a:lnTo>
                  <a:lnTo>
                    <a:pt x="175252" y="144011"/>
                  </a:lnTo>
                  <a:close/>
                  <a:moveTo>
                    <a:pt x="187433" y="144011"/>
                  </a:moveTo>
                  <a:lnTo>
                    <a:pt x="187433" y="149945"/>
                  </a:lnTo>
                  <a:lnTo>
                    <a:pt x="181499" y="149945"/>
                  </a:lnTo>
                  <a:lnTo>
                    <a:pt x="181499" y="144011"/>
                  </a:lnTo>
                  <a:close/>
                  <a:moveTo>
                    <a:pt x="193682" y="144011"/>
                  </a:moveTo>
                  <a:lnTo>
                    <a:pt x="193682" y="149945"/>
                  </a:lnTo>
                  <a:lnTo>
                    <a:pt x="187746" y="149945"/>
                  </a:lnTo>
                  <a:lnTo>
                    <a:pt x="187746" y="144011"/>
                  </a:lnTo>
                  <a:close/>
                  <a:moveTo>
                    <a:pt x="199931" y="144011"/>
                  </a:moveTo>
                  <a:lnTo>
                    <a:pt x="199931" y="149945"/>
                  </a:lnTo>
                  <a:lnTo>
                    <a:pt x="193996" y="149945"/>
                  </a:lnTo>
                  <a:lnTo>
                    <a:pt x="193996" y="144011"/>
                  </a:lnTo>
                  <a:close/>
                  <a:moveTo>
                    <a:pt x="206180" y="144011"/>
                  </a:moveTo>
                  <a:lnTo>
                    <a:pt x="206180" y="149945"/>
                  </a:lnTo>
                  <a:lnTo>
                    <a:pt x="200244" y="149945"/>
                  </a:lnTo>
                  <a:lnTo>
                    <a:pt x="200244" y="144011"/>
                  </a:lnTo>
                  <a:close/>
                  <a:moveTo>
                    <a:pt x="212427" y="144011"/>
                  </a:moveTo>
                  <a:lnTo>
                    <a:pt x="212427" y="149945"/>
                  </a:lnTo>
                  <a:lnTo>
                    <a:pt x="206491" y="149945"/>
                  </a:lnTo>
                  <a:lnTo>
                    <a:pt x="206491" y="144011"/>
                  </a:lnTo>
                  <a:close/>
                  <a:moveTo>
                    <a:pt x="218674" y="144011"/>
                  </a:moveTo>
                  <a:lnTo>
                    <a:pt x="218674" y="149945"/>
                  </a:lnTo>
                  <a:lnTo>
                    <a:pt x="212739" y="149945"/>
                  </a:lnTo>
                  <a:lnTo>
                    <a:pt x="212739" y="144011"/>
                  </a:lnTo>
                  <a:close/>
                  <a:moveTo>
                    <a:pt x="224921" y="144011"/>
                  </a:moveTo>
                  <a:lnTo>
                    <a:pt x="224921" y="149945"/>
                  </a:lnTo>
                  <a:lnTo>
                    <a:pt x="218987" y="149945"/>
                  </a:lnTo>
                  <a:lnTo>
                    <a:pt x="218987" y="144011"/>
                  </a:lnTo>
                  <a:close/>
                  <a:moveTo>
                    <a:pt x="231170" y="144011"/>
                  </a:moveTo>
                  <a:lnTo>
                    <a:pt x="231170" y="149945"/>
                  </a:lnTo>
                  <a:lnTo>
                    <a:pt x="225234" y="149945"/>
                  </a:lnTo>
                  <a:lnTo>
                    <a:pt x="225234" y="144011"/>
                  </a:lnTo>
                  <a:close/>
                  <a:moveTo>
                    <a:pt x="237417" y="144011"/>
                  </a:moveTo>
                  <a:lnTo>
                    <a:pt x="237417" y="149945"/>
                  </a:lnTo>
                  <a:lnTo>
                    <a:pt x="231481" y="149945"/>
                  </a:lnTo>
                  <a:lnTo>
                    <a:pt x="231481" y="144011"/>
                  </a:lnTo>
                  <a:close/>
                  <a:moveTo>
                    <a:pt x="243664" y="144011"/>
                  </a:moveTo>
                  <a:lnTo>
                    <a:pt x="243664" y="149945"/>
                  </a:lnTo>
                  <a:lnTo>
                    <a:pt x="237729" y="149945"/>
                  </a:lnTo>
                  <a:lnTo>
                    <a:pt x="237729" y="144011"/>
                  </a:lnTo>
                  <a:close/>
                  <a:moveTo>
                    <a:pt x="249911" y="144011"/>
                  </a:moveTo>
                  <a:lnTo>
                    <a:pt x="249911" y="149945"/>
                  </a:lnTo>
                  <a:lnTo>
                    <a:pt x="243977" y="149945"/>
                  </a:lnTo>
                  <a:lnTo>
                    <a:pt x="243977" y="144011"/>
                  </a:lnTo>
                  <a:close/>
                  <a:moveTo>
                    <a:pt x="256161" y="144011"/>
                  </a:moveTo>
                  <a:lnTo>
                    <a:pt x="256161" y="149945"/>
                  </a:lnTo>
                  <a:lnTo>
                    <a:pt x="250225" y="149945"/>
                  </a:lnTo>
                  <a:lnTo>
                    <a:pt x="250225" y="144011"/>
                  </a:lnTo>
                  <a:close/>
                  <a:moveTo>
                    <a:pt x="262409" y="144011"/>
                  </a:moveTo>
                  <a:lnTo>
                    <a:pt x="262409" y="149945"/>
                  </a:lnTo>
                  <a:lnTo>
                    <a:pt x="256474" y="149945"/>
                  </a:lnTo>
                  <a:lnTo>
                    <a:pt x="256474" y="144011"/>
                  </a:lnTo>
                  <a:close/>
                  <a:moveTo>
                    <a:pt x="268656" y="144011"/>
                  </a:moveTo>
                  <a:lnTo>
                    <a:pt x="268656" y="149945"/>
                  </a:lnTo>
                  <a:lnTo>
                    <a:pt x="262721" y="149945"/>
                  </a:lnTo>
                  <a:lnTo>
                    <a:pt x="262721" y="144011"/>
                  </a:lnTo>
                  <a:close/>
                  <a:moveTo>
                    <a:pt x="274904" y="144011"/>
                  </a:moveTo>
                  <a:lnTo>
                    <a:pt x="274904" y="149945"/>
                  </a:lnTo>
                  <a:lnTo>
                    <a:pt x="268968" y="149945"/>
                  </a:lnTo>
                  <a:lnTo>
                    <a:pt x="268968" y="144011"/>
                  </a:lnTo>
                  <a:close/>
                  <a:moveTo>
                    <a:pt x="6251" y="150258"/>
                  </a:moveTo>
                  <a:lnTo>
                    <a:pt x="6251" y="156192"/>
                  </a:lnTo>
                  <a:lnTo>
                    <a:pt x="315" y="156192"/>
                  </a:lnTo>
                  <a:lnTo>
                    <a:pt x="315" y="150258"/>
                  </a:lnTo>
                  <a:close/>
                  <a:moveTo>
                    <a:pt x="12498" y="150258"/>
                  </a:moveTo>
                  <a:lnTo>
                    <a:pt x="12498" y="156192"/>
                  </a:lnTo>
                  <a:lnTo>
                    <a:pt x="6562" y="156192"/>
                  </a:lnTo>
                  <a:lnTo>
                    <a:pt x="6562" y="150258"/>
                  </a:lnTo>
                  <a:close/>
                  <a:moveTo>
                    <a:pt x="18745" y="150258"/>
                  </a:moveTo>
                  <a:lnTo>
                    <a:pt x="18745" y="156192"/>
                  </a:lnTo>
                  <a:lnTo>
                    <a:pt x="12810" y="156192"/>
                  </a:lnTo>
                  <a:lnTo>
                    <a:pt x="12810" y="150258"/>
                  </a:lnTo>
                  <a:close/>
                  <a:moveTo>
                    <a:pt x="24992" y="150258"/>
                  </a:moveTo>
                  <a:lnTo>
                    <a:pt x="24992" y="156192"/>
                  </a:lnTo>
                  <a:lnTo>
                    <a:pt x="19058" y="156192"/>
                  </a:lnTo>
                  <a:lnTo>
                    <a:pt x="19058" y="150258"/>
                  </a:lnTo>
                  <a:close/>
                  <a:moveTo>
                    <a:pt x="31241" y="150258"/>
                  </a:moveTo>
                  <a:lnTo>
                    <a:pt x="31241" y="156192"/>
                  </a:lnTo>
                  <a:lnTo>
                    <a:pt x="25305" y="156192"/>
                  </a:lnTo>
                  <a:lnTo>
                    <a:pt x="25305" y="150258"/>
                  </a:lnTo>
                  <a:close/>
                  <a:moveTo>
                    <a:pt x="37489" y="150258"/>
                  </a:moveTo>
                  <a:lnTo>
                    <a:pt x="37489" y="156192"/>
                  </a:lnTo>
                  <a:lnTo>
                    <a:pt x="31553" y="156192"/>
                  </a:lnTo>
                  <a:lnTo>
                    <a:pt x="31553" y="150258"/>
                  </a:lnTo>
                  <a:close/>
                  <a:moveTo>
                    <a:pt x="43737" y="150258"/>
                  </a:moveTo>
                  <a:lnTo>
                    <a:pt x="43737" y="156192"/>
                  </a:lnTo>
                  <a:lnTo>
                    <a:pt x="37802" y="156192"/>
                  </a:lnTo>
                  <a:lnTo>
                    <a:pt x="37802" y="150258"/>
                  </a:lnTo>
                  <a:close/>
                  <a:moveTo>
                    <a:pt x="49985" y="150258"/>
                  </a:moveTo>
                  <a:lnTo>
                    <a:pt x="49985" y="156192"/>
                  </a:lnTo>
                  <a:lnTo>
                    <a:pt x="44049" y="156192"/>
                  </a:lnTo>
                  <a:lnTo>
                    <a:pt x="44049" y="150258"/>
                  </a:lnTo>
                  <a:close/>
                  <a:moveTo>
                    <a:pt x="56232" y="150258"/>
                  </a:moveTo>
                  <a:lnTo>
                    <a:pt x="56232" y="156192"/>
                  </a:lnTo>
                  <a:lnTo>
                    <a:pt x="50296" y="156192"/>
                  </a:lnTo>
                  <a:lnTo>
                    <a:pt x="50296" y="150258"/>
                  </a:lnTo>
                  <a:close/>
                  <a:moveTo>
                    <a:pt x="62480" y="150258"/>
                  </a:moveTo>
                  <a:lnTo>
                    <a:pt x="62480" y="156192"/>
                  </a:lnTo>
                  <a:lnTo>
                    <a:pt x="56545" y="156192"/>
                  </a:lnTo>
                  <a:lnTo>
                    <a:pt x="56545" y="150258"/>
                  </a:lnTo>
                  <a:close/>
                  <a:moveTo>
                    <a:pt x="68727" y="150258"/>
                  </a:moveTo>
                  <a:lnTo>
                    <a:pt x="68727" y="156192"/>
                  </a:lnTo>
                  <a:lnTo>
                    <a:pt x="62792" y="156192"/>
                  </a:lnTo>
                  <a:lnTo>
                    <a:pt x="62792" y="150258"/>
                  </a:lnTo>
                  <a:close/>
                  <a:moveTo>
                    <a:pt x="74975" y="150258"/>
                  </a:moveTo>
                  <a:lnTo>
                    <a:pt x="74975" y="156192"/>
                  </a:lnTo>
                  <a:lnTo>
                    <a:pt x="69039" y="156192"/>
                  </a:lnTo>
                  <a:lnTo>
                    <a:pt x="69039" y="150258"/>
                  </a:lnTo>
                  <a:close/>
                  <a:moveTo>
                    <a:pt x="81223" y="150258"/>
                  </a:moveTo>
                  <a:lnTo>
                    <a:pt x="81223" y="156192"/>
                  </a:lnTo>
                  <a:lnTo>
                    <a:pt x="75286" y="156192"/>
                  </a:lnTo>
                  <a:lnTo>
                    <a:pt x="75286" y="150258"/>
                  </a:lnTo>
                  <a:close/>
                  <a:moveTo>
                    <a:pt x="87470" y="150258"/>
                  </a:moveTo>
                  <a:lnTo>
                    <a:pt x="87470" y="156192"/>
                  </a:lnTo>
                  <a:lnTo>
                    <a:pt x="81535" y="156192"/>
                  </a:lnTo>
                  <a:lnTo>
                    <a:pt x="81535" y="150258"/>
                  </a:lnTo>
                  <a:close/>
                  <a:moveTo>
                    <a:pt x="93718" y="150258"/>
                  </a:moveTo>
                  <a:lnTo>
                    <a:pt x="93718" y="156192"/>
                  </a:lnTo>
                  <a:lnTo>
                    <a:pt x="87784" y="156192"/>
                  </a:lnTo>
                  <a:lnTo>
                    <a:pt x="87784" y="150258"/>
                  </a:lnTo>
                  <a:close/>
                  <a:moveTo>
                    <a:pt x="99967" y="150258"/>
                  </a:moveTo>
                  <a:lnTo>
                    <a:pt x="99967" y="156192"/>
                  </a:lnTo>
                  <a:lnTo>
                    <a:pt x="94031" y="156192"/>
                  </a:lnTo>
                  <a:lnTo>
                    <a:pt x="94031" y="150258"/>
                  </a:lnTo>
                  <a:close/>
                  <a:moveTo>
                    <a:pt x="106214" y="150258"/>
                  </a:moveTo>
                  <a:lnTo>
                    <a:pt x="106214" y="156192"/>
                  </a:lnTo>
                  <a:lnTo>
                    <a:pt x="100278" y="156192"/>
                  </a:lnTo>
                  <a:lnTo>
                    <a:pt x="100278" y="150258"/>
                  </a:lnTo>
                  <a:close/>
                  <a:moveTo>
                    <a:pt x="112461" y="150258"/>
                  </a:moveTo>
                  <a:lnTo>
                    <a:pt x="112461" y="156192"/>
                  </a:lnTo>
                  <a:lnTo>
                    <a:pt x="106527" y="156192"/>
                  </a:lnTo>
                  <a:lnTo>
                    <a:pt x="106527" y="150258"/>
                  </a:lnTo>
                  <a:close/>
                  <a:moveTo>
                    <a:pt x="118710" y="150258"/>
                  </a:moveTo>
                  <a:lnTo>
                    <a:pt x="118710" y="156192"/>
                  </a:lnTo>
                  <a:lnTo>
                    <a:pt x="112774" y="156192"/>
                  </a:lnTo>
                  <a:lnTo>
                    <a:pt x="112774" y="150258"/>
                  </a:lnTo>
                  <a:close/>
                  <a:moveTo>
                    <a:pt x="124957" y="150258"/>
                  </a:moveTo>
                  <a:lnTo>
                    <a:pt x="124957" y="156192"/>
                  </a:lnTo>
                  <a:lnTo>
                    <a:pt x="119021" y="156192"/>
                  </a:lnTo>
                  <a:lnTo>
                    <a:pt x="119021" y="150258"/>
                  </a:lnTo>
                  <a:close/>
                  <a:moveTo>
                    <a:pt x="131204" y="150258"/>
                  </a:moveTo>
                  <a:lnTo>
                    <a:pt x="131204" y="156192"/>
                  </a:lnTo>
                  <a:lnTo>
                    <a:pt x="125270" y="156192"/>
                  </a:lnTo>
                  <a:lnTo>
                    <a:pt x="125270" y="150258"/>
                  </a:lnTo>
                  <a:close/>
                  <a:moveTo>
                    <a:pt x="137451" y="150258"/>
                  </a:moveTo>
                  <a:lnTo>
                    <a:pt x="137451" y="156192"/>
                  </a:lnTo>
                  <a:lnTo>
                    <a:pt x="131517" y="156192"/>
                  </a:lnTo>
                  <a:lnTo>
                    <a:pt x="131517" y="150258"/>
                  </a:lnTo>
                  <a:close/>
                  <a:moveTo>
                    <a:pt x="143702" y="150258"/>
                  </a:moveTo>
                  <a:lnTo>
                    <a:pt x="143702" y="156192"/>
                  </a:lnTo>
                  <a:lnTo>
                    <a:pt x="137766" y="156192"/>
                  </a:lnTo>
                  <a:lnTo>
                    <a:pt x="137766" y="150258"/>
                  </a:lnTo>
                  <a:close/>
                  <a:moveTo>
                    <a:pt x="149949" y="150258"/>
                  </a:moveTo>
                  <a:lnTo>
                    <a:pt x="149949" y="156192"/>
                  </a:lnTo>
                  <a:lnTo>
                    <a:pt x="144015" y="156192"/>
                  </a:lnTo>
                  <a:lnTo>
                    <a:pt x="144015" y="150258"/>
                  </a:lnTo>
                  <a:close/>
                  <a:moveTo>
                    <a:pt x="156196" y="150258"/>
                  </a:moveTo>
                  <a:lnTo>
                    <a:pt x="156196" y="156192"/>
                  </a:lnTo>
                  <a:lnTo>
                    <a:pt x="150262" y="156192"/>
                  </a:lnTo>
                  <a:lnTo>
                    <a:pt x="150262" y="150258"/>
                  </a:lnTo>
                  <a:close/>
                  <a:moveTo>
                    <a:pt x="162445" y="150258"/>
                  </a:moveTo>
                  <a:lnTo>
                    <a:pt x="162445" y="156192"/>
                  </a:lnTo>
                  <a:lnTo>
                    <a:pt x="156509" y="156192"/>
                  </a:lnTo>
                  <a:lnTo>
                    <a:pt x="156509" y="150258"/>
                  </a:lnTo>
                  <a:close/>
                  <a:moveTo>
                    <a:pt x="168692" y="150258"/>
                  </a:moveTo>
                  <a:lnTo>
                    <a:pt x="168692" y="156192"/>
                  </a:lnTo>
                  <a:lnTo>
                    <a:pt x="162756" y="156192"/>
                  </a:lnTo>
                  <a:lnTo>
                    <a:pt x="162756" y="150258"/>
                  </a:lnTo>
                  <a:close/>
                  <a:moveTo>
                    <a:pt x="174939" y="150258"/>
                  </a:moveTo>
                  <a:lnTo>
                    <a:pt x="174939" y="156192"/>
                  </a:lnTo>
                  <a:lnTo>
                    <a:pt x="169005" y="156192"/>
                  </a:lnTo>
                  <a:lnTo>
                    <a:pt x="169005" y="150258"/>
                  </a:lnTo>
                  <a:close/>
                  <a:moveTo>
                    <a:pt x="181186" y="150258"/>
                  </a:moveTo>
                  <a:lnTo>
                    <a:pt x="181186" y="156192"/>
                  </a:lnTo>
                  <a:lnTo>
                    <a:pt x="175252" y="156192"/>
                  </a:lnTo>
                  <a:lnTo>
                    <a:pt x="175252" y="150258"/>
                  </a:lnTo>
                  <a:close/>
                  <a:moveTo>
                    <a:pt x="187433" y="150258"/>
                  </a:moveTo>
                  <a:lnTo>
                    <a:pt x="187433" y="156192"/>
                  </a:lnTo>
                  <a:lnTo>
                    <a:pt x="181499" y="156192"/>
                  </a:lnTo>
                  <a:lnTo>
                    <a:pt x="181499" y="150258"/>
                  </a:lnTo>
                  <a:close/>
                  <a:moveTo>
                    <a:pt x="193682" y="150258"/>
                  </a:moveTo>
                  <a:lnTo>
                    <a:pt x="193682" y="156192"/>
                  </a:lnTo>
                  <a:lnTo>
                    <a:pt x="187746" y="156192"/>
                  </a:lnTo>
                  <a:lnTo>
                    <a:pt x="187746" y="150258"/>
                  </a:lnTo>
                  <a:close/>
                  <a:moveTo>
                    <a:pt x="199931" y="150258"/>
                  </a:moveTo>
                  <a:lnTo>
                    <a:pt x="199931" y="156192"/>
                  </a:lnTo>
                  <a:lnTo>
                    <a:pt x="193996" y="156192"/>
                  </a:lnTo>
                  <a:lnTo>
                    <a:pt x="193996" y="150258"/>
                  </a:lnTo>
                  <a:close/>
                  <a:moveTo>
                    <a:pt x="206180" y="150258"/>
                  </a:moveTo>
                  <a:lnTo>
                    <a:pt x="206180" y="156192"/>
                  </a:lnTo>
                  <a:lnTo>
                    <a:pt x="200244" y="156192"/>
                  </a:lnTo>
                  <a:lnTo>
                    <a:pt x="200244" y="150258"/>
                  </a:lnTo>
                  <a:close/>
                  <a:moveTo>
                    <a:pt x="212427" y="150258"/>
                  </a:moveTo>
                  <a:lnTo>
                    <a:pt x="212427" y="156192"/>
                  </a:lnTo>
                  <a:lnTo>
                    <a:pt x="206491" y="156192"/>
                  </a:lnTo>
                  <a:lnTo>
                    <a:pt x="206491" y="150258"/>
                  </a:lnTo>
                  <a:close/>
                  <a:moveTo>
                    <a:pt x="218674" y="150258"/>
                  </a:moveTo>
                  <a:lnTo>
                    <a:pt x="218674" y="156192"/>
                  </a:lnTo>
                  <a:lnTo>
                    <a:pt x="212739" y="156192"/>
                  </a:lnTo>
                  <a:lnTo>
                    <a:pt x="212739" y="150258"/>
                  </a:lnTo>
                  <a:close/>
                  <a:moveTo>
                    <a:pt x="224921" y="150258"/>
                  </a:moveTo>
                  <a:lnTo>
                    <a:pt x="224921" y="156192"/>
                  </a:lnTo>
                  <a:lnTo>
                    <a:pt x="218987" y="156192"/>
                  </a:lnTo>
                  <a:lnTo>
                    <a:pt x="218987" y="150258"/>
                  </a:lnTo>
                  <a:close/>
                  <a:moveTo>
                    <a:pt x="231170" y="150258"/>
                  </a:moveTo>
                  <a:lnTo>
                    <a:pt x="231170" y="156192"/>
                  </a:lnTo>
                  <a:lnTo>
                    <a:pt x="225234" y="156192"/>
                  </a:lnTo>
                  <a:lnTo>
                    <a:pt x="225234" y="150258"/>
                  </a:lnTo>
                  <a:close/>
                  <a:moveTo>
                    <a:pt x="237417" y="150258"/>
                  </a:moveTo>
                  <a:lnTo>
                    <a:pt x="237417" y="156192"/>
                  </a:lnTo>
                  <a:lnTo>
                    <a:pt x="231481" y="156192"/>
                  </a:lnTo>
                  <a:lnTo>
                    <a:pt x="231481" y="150258"/>
                  </a:lnTo>
                  <a:close/>
                  <a:moveTo>
                    <a:pt x="243664" y="150258"/>
                  </a:moveTo>
                  <a:lnTo>
                    <a:pt x="243664" y="156192"/>
                  </a:lnTo>
                  <a:lnTo>
                    <a:pt x="237729" y="156192"/>
                  </a:lnTo>
                  <a:lnTo>
                    <a:pt x="237729" y="150258"/>
                  </a:lnTo>
                  <a:close/>
                  <a:moveTo>
                    <a:pt x="249911" y="150258"/>
                  </a:moveTo>
                  <a:lnTo>
                    <a:pt x="249911" y="156192"/>
                  </a:lnTo>
                  <a:lnTo>
                    <a:pt x="243977" y="156192"/>
                  </a:lnTo>
                  <a:lnTo>
                    <a:pt x="243977" y="150258"/>
                  </a:lnTo>
                  <a:close/>
                  <a:moveTo>
                    <a:pt x="256161" y="150258"/>
                  </a:moveTo>
                  <a:lnTo>
                    <a:pt x="256161" y="156192"/>
                  </a:lnTo>
                  <a:lnTo>
                    <a:pt x="250225" y="156192"/>
                  </a:lnTo>
                  <a:lnTo>
                    <a:pt x="250225" y="150258"/>
                  </a:lnTo>
                  <a:close/>
                  <a:moveTo>
                    <a:pt x="262409" y="150258"/>
                  </a:moveTo>
                  <a:lnTo>
                    <a:pt x="262409" y="156192"/>
                  </a:lnTo>
                  <a:lnTo>
                    <a:pt x="256474" y="156192"/>
                  </a:lnTo>
                  <a:lnTo>
                    <a:pt x="256474" y="150258"/>
                  </a:lnTo>
                  <a:close/>
                  <a:moveTo>
                    <a:pt x="268656" y="150258"/>
                  </a:moveTo>
                  <a:lnTo>
                    <a:pt x="268656" y="156192"/>
                  </a:lnTo>
                  <a:lnTo>
                    <a:pt x="262721" y="156192"/>
                  </a:lnTo>
                  <a:lnTo>
                    <a:pt x="262721" y="150258"/>
                  </a:lnTo>
                  <a:close/>
                  <a:moveTo>
                    <a:pt x="274904" y="150258"/>
                  </a:moveTo>
                  <a:lnTo>
                    <a:pt x="274904" y="156192"/>
                  </a:lnTo>
                  <a:lnTo>
                    <a:pt x="268968" y="156192"/>
                  </a:lnTo>
                  <a:lnTo>
                    <a:pt x="268968" y="150258"/>
                  </a:lnTo>
                  <a:close/>
                  <a:moveTo>
                    <a:pt x="158" y="0"/>
                  </a:moveTo>
                  <a:lnTo>
                    <a:pt x="158" y="157"/>
                  </a:lnTo>
                  <a:lnTo>
                    <a:pt x="0" y="157"/>
                  </a:lnTo>
                  <a:lnTo>
                    <a:pt x="0" y="156350"/>
                  </a:lnTo>
                  <a:lnTo>
                    <a:pt x="158" y="156350"/>
                  </a:lnTo>
                  <a:lnTo>
                    <a:pt x="158" y="156508"/>
                  </a:lnTo>
                  <a:lnTo>
                    <a:pt x="275059" y="156508"/>
                  </a:lnTo>
                  <a:lnTo>
                    <a:pt x="275059" y="156350"/>
                  </a:lnTo>
                  <a:lnTo>
                    <a:pt x="275215" y="156350"/>
                  </a:lnTo>
                  <a:lnTo>
                    <a:pt x="275215" y="155"/>
                  </a:lnTo>
                  <a:lnTo>
                    <a:pt x="275059" y="155"/>
                  </a:lnTo>
                  <a:lnTo>
                    <a:pt x="2750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3"/>
          <p:cNvGrpSpPr/>
          <p:nvPr/>
        </p:nvGrpSpPr>
        <p:grpSpPr>
          <a:xfrm>
            <a:off x="235800" y="213550"/>
            <a:ext cx="8672393" cy="4716400"/>
            <a:chOff x="235800" y="213550"/>
            <a:chExt cx="8672393" cy="4716400"/>
          </a:xfrm>
        </p:grpSpPr>
        <p:sp>
          <p:nvSpPr>
            <p:cNvPr id="41" name="Google Shape;41;p3"/>
            <p:cNvSpPr/>
            <p:nvPr/>
          </p:nvSpPr>
          <p:spPr>
            <a:xfrm>
              <a:off x="420024" y="213550"/>
              <a:ext cx="8311596" cy="4715505"/>
            </a:xfrm>
            <a:custGeom>
              <a:avLst/>
              <a:gdLst/>
              <a:ahLst/>
              <a:cxnLst/>
              <a:rect l="l" t="t" r="r" b="b"/>
              <a:pathLst>
                <a:path w="141824" h="89559" extrusionOk="0">
                  <a:moveTo>
                    <a:pt x="9819" y="0"/>
                  </a:moveTo>
                  <a:cubicBezTo>
                    <a:pt x="4591" y="0"/>
                    <a:pt x="304" y="4267"/>
                    <a:pt x="285" y="9500"/>
                  </a:cubicBezTo>
                  <a:lnTo>
                    <a:pt x="20" y="79757"/>
                  </a:lnTo>
                  <a:cubicBezTo>
                    <a:pt x="1" y="85001"/>
                    <a:pt x="4276" y="89308"/>
                    <a:pt x="9520" y="89327"/>
                  </a:cubicBezTo>
                  <a:lnTo>
                    <a:pt x="40300" y="89442"/>
                  </a:lnTo>
                  <a:lnTo>
                    <a:pt x="135808" y="89551"/>
                  </a:lnTo>
                  <a:lnTo>
                    <a:pt x="137983" y="89559"/>
                  </a:lnTo>
                  <a:cubicBezTo>
                    <a:pt x="137987" y="89559"/>
                    <a:pt x="137992" y="89559"/>
                    <a:pt x="137996" y="89559"/>
                  </a:cubicBezTo>
                  <a:cubicBezTo>
                    <a:pt x="139922" y="89559"/>
                    <a:pt x="141502" y="87986"/>
                    <a:pt x="141510" y="86060"/>
                  </a:cubicBezTo>
                  <a:lnTo>
                    <a:pt x="141818" y="3758"/>
                  </a:lnTo>
                  <a:cubicBezTo>
                    <a:pt x="141823" y="1829"/>
                    <a:pt x="140249" y="242"/>
                    <a:pt x="138319" y="235"/>
                  </a:cubicBezTo>
                  <a:lnTo>
                    <a:pt x="136144" y="225"/>
                  </a:lnTo>
                  <a:lnTo>
                    <a:pt x="40635" y="116"/>
                  </a:lnTo>
                  <a:lnTo>
                    <a:pt x="9855" y="0"/>
                  </a:lnTo>
                  <a:cubicBezTo>
                    <a:pt x="9843" y="0"/>
                    <a:pt x="9831" y="0"/>
                    <a:pt x="9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596481" y="214234"/>
              <a:ext cx="8311713" cy="4715716"/>
            </a:xfrm>
            <a:custGeom>
              <a:avLst/>
              <a:gdLst/>
              <a:ahLst/>
              <a:cxnLst/>
              <a:rect l="l" t="t" r="r" b="b"/>
              <a:pathLst>
                <a:path w="141826" h="89563" extrusionOk="0">
                  <a:moveTo>
                    <a:pt x="9822" y="1"/>
                  </a:moveTo>
                  <a:cubicBezTo>
                    <a:pt x="4592" y="1"/>
                    <a:pt x="306" y="4268"/>
                    <a:pt x="285" y="9501"/>
                  </a:cubicBezTo>
                  <a:lnTo>
                    <a:pt x="21" y="79759"/>
                  </a:lnTo>
                  <a:cubicBezTo>
                    <a:pt x="1" y="85004"/>
                    <a:pt x="4276" y="89308"/>
                    <a:pt x="9520" y="89329"/>
                  </a:cubicBezTo>
                  <a:lnTo>
                    <a:pt x="40301" y="89445"/>
                  </a:lnTo>
                  <a:lnTo>
                    <a:pt x="135810" y="89553"/>
                  </a:lnTo>
                  <a:lnTo>
                    <a:pt x="137984" y="89562"/>
                  </a:lnTo>
                  <a:cubicBezTo>
                    <a:pt x="137988" y="89562"/>
                    <a:pt x="137993" y="89562"/>
                    <a:pt x="137997" y="89562"/>
                  </a:cubicBezTo>
                  <a:cubicBezTo>
                    <a:pt x="139924" y="89562"/>
                    <a:pt x="141504" y="87990"/>
                    <a:pt x="141511" y="86063"/>
                  </a:cubicBezTo>
                  <a:lnTo>
                    <a:pt x="141820" y="3761"/>
                  </a:lnTo>
                  <a:cubicBezTo>
                    <a:pt x="141826" y="1827"/>
                    <a:pt x="140249" y="239"/>
                    <a:pt x="138317" y="233"/>
                  </a:cubicBezTo>
                  <a:lnTo>
                    <a:pt x="136143" y="225"/>
                  </a:lnTo>
                  <a:lnTo>
                    <a:pt x="40635" y="117"/>
                  </a:lnTo>
                  <a:lnTo>
                    <a:pt x="9856" y="1"/>
                  </a:lnTo>
                  <a:cubicBezTo>
                    <a:pt x="9845" y="1"/>
                    <a:pt x="9833" y="1"/>
                    <a:pt x="9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810919" y="559949"/>
              <a:ext cx="311650" cy="311755"/>
            </a:xfrm>
            <a:custGeom>
              <a:avLst/>
              <a:gdLst/>
              <a:ahLst/>
              <a:cxnLst/>
              <a:rect l="l" t="t" r="r" b="b"/>
              <a:pathLst>
                <a:path w="5919" h="5921" extrusionOk="0">
                  <a:moveTo>
                    <a:pt x="23" y="0"/>
                  </a:moveTo>
                  <a:lnTo>
                    <a:pt x="0" y="5896"/>
                  </a:lnTo>
                  <a:lnTo>
                    <a:pt x="5897" y="5920"/>
                  </a:lnTo>
                  <a:lnTo>
                    <a:pt x="5918" y="2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50174" y="605967"/>
              <a:ext cx="733502" cy="85034"/>
            </a:xfrm>
            <a:custGeom>
              <a:avLst/>
              <a:gdLst/>
              <a:ahLst/>
              <a:cxnLst/>
              <a:rect l="l" t="t" r="r" b="b"/>
              <a:pathLst>
                <a:path w="13931" h="1615" extrusionOk="0">
                  <a:moveTo>
                    <a:pt x="786" y="0"/>
                  </a:moveTo>
                  <a:cubicBezTo>
                    <a:pt x="355" y="0"/>
                    <a:pt x="3" y="349"/>
                    <a:pt x="2" y="782"/>
                  </a:cubicBezTo>
                  <a:cubicBezTo>
                    <a:pt x="1" y="1214"/>
                    <a:pt x="350" y="1567"/>
                    <a:pt x="783" y="1568"/>
                  </a:cubicBezTo>
                  <a:lnTo>
                    <a:pt x="13141" y="1614"/>
                  </a:lnTo>
                  <a:cubicBezTo>
                    <a:pt x="13141" y="1614"/>
                    <a:pt x="13142" y="1614"/>
                    <a:pt x="13142" y="1614"/>
                  </a:cubicBezTo>
                  <a:cubicBezTo>
                    <a:pt x="13574" y="1614"/>
                    <a:pt x="13926" y="1265"/>
                    <a:pt x="13927" y="833"/>
                  </a:cubicBezTo>
                  <a:cubicBezTo>
                    <a:pt x="13930" y="399"/>
                    <a:pt x="13579" y="47"/>
                    <a:pt x="13147" y="46"/>
                  </a:cubicBezTo>
                  <a:lnTo>
                    <a:pt x="788" y="0"/>
                  </a:lnTo>
                  <a:cubicBezTo>
                    <a:pt x="788" y="0"/>
                    <a:pt x="787" y="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49700" y="738071"/>
              <a:ext cx="733397" cy="85034"/>
            </a:xfrm>
            <a:custGeom>
              <a:avLst/>
              <a:gdLst/>
              <a:ahLst/>
              <a:cxnLst/>
              <a:rect l="l" t="t" r="r" b="b"/>
              <a:pathLst>
                <a:path w="13929" h="1615" extrusionOk="0">
                  <a:moveTo>
                    <a:pt x="782" y="0"/>
                  </a:moveTo>
                  <a:cubicBezTo>
                    <a:pt x="353" y="0"/>
                    <a:pt x="3" y="350"/>
                    <a:pt x="1" y="782"/>
                  </a:cubicBezTo>
                  <a:cubicBezTo>
                    <a:pt x="0" y="1214"/>
                    <a:pt x="349" y="1566"/>
                    <a:pt x="783" y="1568"/>
                  </a:cubicBezTo>
                  <a:lnTo>
                    <a:pt x="13140" y="1614"/>
                  </a:lnTo>
                  <a:cubicBezTo>
                    <a:pt x="13141" y="1614"/>
                    <a:pt x="13143" y="1614"/>
                    <a:pt x="13144" y="1614"/>
                  </a:cubicBezTo>
                  <a:cubicBezTo>
                    <a:pt x="13575" y="1614"/>
                    <a:pt x="13926" y="1265"/>
                    <a:pt x="13927" y="833"/>
                  </a:cubicBezTo>
                  <a:cubicBezTo>
                    <a:pt x="13929" y="400"/>
                    <a:pt x="13580" y="47"/>
                    <a:pt x="13145" y="46"/>
                  </a:cubicBezTo>
                  <a:lnTo>
                    <a:pt x="788" y="0"/>
                  </a:lnTo>
                  <a:cubicBezTo>
                    <a:pt x="786" y="0"/>
                    <a:pt x="784" y="0"/>
                    <a:pt x="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808918" y="1088367"/>
              <a:ext cx="311650" cy="311755"/>
            </a:xfrm>
            <a:custGeom>
              <a:avLst/>
              <a:gdLst/>
              <a:ahLst/>
              <a:cxnLst/>
              <a:rect l="l" t="t" r="r" b="b"/>
              <a:pathLst>
                <a:path w="5919" h="5921" extrusionOk="0">
                  <a:moveTo>
                    <a:pt x="23" y="1"/>
                  </a:moveTo>
                  <a:lnTo>
                    <a:pt x="1" y="5898"/>
                  </a:lnTo>
                  <a:lnTo>
                    <a:pt x="5897" y="5920"/>
                  </a:lnTo>
                  <a:lnTo>
                    <a:pt x="5919" y="2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48173" y="1134385"/>
              <a:ext cx="733449" cy="85086"/>
            </a:xfrm>
            <a:custGeom>
              <a:avLst/>
              <a:gdLst/>
              <a:ahLst/>
              <a:cxnLst/>
              <a:rect l="l" t="t" r="r" b="b"/>
              <a:pathLst>
                <a:path w="13930" h="1616" extrusionOk="0">
                  <a:moveTo>
                    <a:pt x="784" y="0"/>
                  </a:moveTo>
                  <a:cubicBezTo>
                    <a:pt x="353" y="0"/>
                    <a:pt x="2" y="348"/>
                    <a:pt x="1" y="782"/>
                  </a:cubicBezTo>
                  <a:cubicBezTo>
                    <a:pt x="0" y="1213"/>
                    <a:pt x="349" y="1566"/>
                    <a:pt x="783" y="1568"/>
                  </a:cubicBezTo>
                  <a:lnTo>
                    <a:pt x="13141" y="1615"/>
                  </a:lnTo>
                  <a:cubicBezTo>
                    <a:pt x="13142" y="1615"/>
                    <a:pt x="13142" y="1615"/>
                    <a:pt x="13143" y="1615"/>
                  </a:cubicBezTo>
                  <a:cubicBezTo>
                    <a:pt x="13574" y="1615"/>
                    <a:pt x="13927" y="1266"/>
                    <a:pt x="13928" y="834"/>
                  </a:cubicBezTo>
                  <a:cubicBezTo>
                    <a:pt x="13930" y="399"/>
                    <a:pt x="13582" y="48"/>
                    <a:pt x="13145" y="47"/>
                  </a:cubicBezTo>
                  <a:lnTo>
                    <a:pt x="788" y="0"/>
                  </a:lnTo>
                  <a:cubicBezTo>
                    <a:pt x="787" y="0"/>
                    <a:pt x="785" y="0"/>
                    <a:pt x="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47647" y="1266594"/>
              <a:ext cx="733502" cy="84981"/>
            </a:xfrm>
            <a:custGeom>
              <a:avLst/>
              <a:gdLst/>
              <a:ahLst/>
              <a:cxnLst/>
              <a:rect l="l" t="t" r="r" b="b"/>
              <a:pathLst>
                <a:path w="13931" h="1614" extrusionOk="0">
                  <a:moveTo>
                    <a:pt x="785" y="0"/>
                  </a:moveTo>
                  <a:cubicBezTo>
                    <a:pt x="354" y="0"/>
                    <a:pt x="3" y="348"/>
                    <a:pt x="2" y="780"/>
                  </a:cubicBezTo>
                  <a:cubicBezTo>
                    <a:pt x="1" y="1212"/>
                    <a:pt x="350" y="1565"/>
                    <a:pt x="783" y="1566"/>
                  </a:cubicBezTo>
                  <a:lnTo>
                    <a:pt x="13141" y="1613"/>
                  </a:lnTo>
                  <a:cubicBezTo>
                    <a:pt x="13142" y="1613"/>
                    <a:pt x="13143" y="1613"/>
                    <a:pt x="13144" y="1613"/>
                  </a:cubicBezTo>
                  <a:cubicBezTo>
                    <a:pt x="13578" y="1613"/>
                    <a:pt x="13927" y="1265"/>
                    <a:pt x="13928" y="832"/>
                  </a:cubicBezTo>
                  <a:cubicBezTo>
                    <a:pt x="13930" y="399"/>
                    <a:pt x="13581" y="47"/>
                    <a:pt x="13146" y="47"/>
                  </a:cubicBezTo>
                  <a:lnTo>
                    <a:pt x="788" y="0"/>
                  </a:lnTo>
                  <a:cubicBezTo>
                    <a:pt x="787" y="0"/>
                    <a:pt x="786" y="0"/>
                    <a:pt x="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806970" y="1616837"/>
              <a:ext cx="311650" cy="311755"/>
            </a:xfrm>
            <a:custGeom>
              <a:avLst/>
              <a:gdLst/>
              <a:ahLst/>
              <a:cxnLst/>
              <a:rect l="l" t="t" r="r" b="b"/>
              <a:pathLst>
                <a:path w="5919" h="5921" extrusionOk="0">
                  <a:moveTo>
                    <a:pt x="22" y="1"/>
                  </a:moveTo>
                  <a:lnTo>
                    <a:pt x="0" y="5898"/>
                  </a:lnTo>
                  <a:lnTo>
                    <a:pt x="5897" y="5920"/>
                  </a:lnTo>
                  <a:lnTo>
                    <a:pt x="5918" y="24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46172" y="1662802"/>
              <a:ext cx="733449" cy="85086"/>
            </a:xfrm>
            <a:custGeom>
              <a:avLst/>
              <a:gdLst/>
              <a:ahLst/>
              <a:cxnLst/>
              <a:rect l="l" t="t" r="r" b="b"/>
              <a:pathLst>
                <a:path w="13930" h="1616" extrusionOk="0">
                  <a:moveTo>
                    <a:pt x="787" y="0"/>
                  </a:moveTo>
                  <a:cubicBezTo>
                    <a:pt x="356" y="0"/>
                    <a:pt x="4" y="350"/>
                    <a:pt x="3" y="781"/>
                  </a:cubicBezTo>
                  <a:cubicBezTo>
                    <a:pt x="1" y="1214"/>
                    <a:pt x="350" y="1567"/>
                    <a:pt x="784" y="1568"/>
                  </a:cubicBezTo>
                  <a:lnTo>
                    <a:pt x="13142" y="1615"/>
                  </a:lnTo>
                  <a:cubicBezTo>
                    <a:pt x="13143" y="1615"/>
                    <a:pt x="13145" y="1615"/>
                    <a:pt x="13147" y="1615"/>
                  </a:cubicBezTo>
                  <a:cubicBezTo>
                    <a:pt x="13577" y="1615"/>
                    <a:pt x="13927" y="1265"/>
                    <a:pt x="13928" y="835"/>
                  </a:cubicBezTo>
                  <a:cubicBezTo>
                    <a:pt x="13929" y="400"/>
                    <a:pt x="13580" y="48"/>
                    <a:pt x="13147" y="47"/>
                  </a:cubicBezTo>
                  <a:lnTo>
                    <a:pt x="789" y="0"/>
                  </a:lnTo>
                  <a:cubicBezTo>
                    <a:pt x="789" y="0"/>
                    <a:pt x="788" y="0"/>
                    <a:pt x="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245751" y="1794959"/>
              <a:ext cx="733344" cy="85034"/>
            </a:xfrm>
            <a:custGeom>
              <a:avLst/>
              <a:gdLst/>
              <a:ahLst/>
              <a:cxnLst/>
              <a:rect l="l" t="t" r="r" b="b"/>
              <a:pathLst>
                <a:path w="13928" h="1615" extrusionOk="0">
                  <a:moveTo>
                    <a:pt x="787" y="0"/>
                  </a:moveTo>
                  <a:cubicBezTo>
                    <a:pt x="355" y="0"/>
                    <a:pt x="2" y="349"/>
                    <a:pt x="1" y="782"/>
                  </a:cubicBezTo>
                  <a:cubicBezTo>
                    <a:pt x="0" y="1214"/>
                    <a:pt x="350" y="1565"/>
                    <a:pt x="783" y="1568"/>
                  </a:cubicBezTo>
                  <a:lnTo>
                    <a:pt x="13140" y="1614"/>
                  </a:lnTo>
                  <a:cubicBezTo>
                    <a:pt x="13141" y="1614"/>
                    <a:pt x="13143" y="1614"/>
                    <a:pt x="13144" y="1614"/>
                  </a:cubicBezTo>
                  <a:cubicBezTo>
                    <a:pt x="13575" y="1614"/>
                    <a:pt x="13926" y="1266"/>
                    <a:pt x="13927" y="834"/>
                  </a:cubicBezTo>
                  <a:cubicBezTo>
                    <a:pt x="13928" y="400"/>
                    <a:pt x="13579" y="47"/>
                    <a:pt x="13146" y="47"/>
                  </a:cubicBezTo>
                  <a:lnTo>
                    <a:pt x="789" y="0"/>
                  </a:lnTo>
                  <a:cubicBezTo>
                    <a:pt x="788" y="0"/>
                    <a:pt x="788" y="0"/>
                    <a:pt x="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04969" y="2145307"/>
              <a:ext cx="311650" cy="311703"/>
            </a:xfrm>
            <a:custGeom>
              <a:avLst/>
              <a:gdLst/>
              <a:ahLst/>
              <a:cxnLst/>
              <a:rect l="l" t="t" r="r" b="b"/>
              <a:pathLst>
                <a:path w="5919" h="5920" extrusionOk="0">
                  <a:moveTo>
                    <a:pt x="23" y="1"/>
                  </a:moveTo>
                  <a:lnTo>
                    <a:pt x="1" y="5897"/>
                  </a:lnTo>
                  <a:lnTo>
                    <a:pt x="5896" y="5919"/>
                  </a:lnTo>
                  <a:lnTo>
                    <a:pt x="5919" y="24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244172" y="2191325"/>
              <a:ext cx="733502" cy="85034"/>
            </a:xfrm>
            <a:custGeom>
              <a:avLst/>
              <a:gdLst/>
              <a:ahLst/>
              <a:cxnLst/>
              <a:rect l="l" t="t" r="r" b="b"/>
              <a:pathLst>
                <a:path w="13931" h="1615" extrusionOk="0">
                  <a:moveTo>
                    <a:pt x="786" y="0"/>
                  </a:moveTo>
                  <a:cubicBezTo>
                    <a:pt x="353" y="0"/>
                    <a:pt x="2" y="349"/>
                    <a:pt x="1" y="780"/>
                  </a:cubicBezTo>
                  <a:cubicBezTo>
                    <a:pt x="0" y="1214"/>
                    <a:pt x="349" y="1567"/>
                    <a:pt x="783" y="1568"/>
                  </a:cubicBezTo>
                  <a:lnTo>
                    <a:pt x="13140" y="1614"/>
                  </a:lnTo>
                  <a:cubicBezTo>
                    <a:pt x="13141" y="1614"/>
                    <a:pt x="13141" y="1614"/>
                    <a:pt x="13142" y="1614"/>
                  </a:cubicBezTo>
                  <a:cubicBezTo>
                    <a:pt x="13574" y="1614"/>
                    <a:pt x="13927" y="1265"/>
                    <a:pt x="13928" y="833"/>
                  </a:cubicBezTo>
                  <a:cubicBezTo>
                    <a:pt x="13931" y="400"/>
                    <a:pt x="13581" y="48"/>
                    <a:pt x="13146" y="46"/>
                  </a:cubicBezTo>
                  <a:lnTo>
                    <a:pt x="788" y="0"/>
                  </a:lnTo>
                  <a:cubicBezTo>
                    <a:pt x="787" y="0"/>
                    <a:pt x="787" y="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43645" y="2323324"/>
              <a:ext cx="733555" cy="85086"/>
            </a:xfrm>
            <a:custGeom>
              <a:avLst/>
              <a:gdLst/>
              <a:ahLst/>
              <a:cxnLst/>
              <a:rect l="l" t="t" r="r" b="b"/>
              <a:pathLst>
                <a:path w="13932" h="1616" extrusionOk="0">
                  <a:moveTo>
                    <a:pt x="788" y="1"/>
                  </a:moveTo>
                  <a:cubicBezTo>
                    <a:pt x="356" y="1"/>
                    <a:pt x="4" y="350"/>
                    <a:pt x="3" y="782"/>
                  </a:cubicBezTo>
                  <a:cubicBezTo>
                    <a:pt x="1" y="1216"/>
                    <a:pt x="352" y="1568"/>
                    <a:pt x="784" y="1569"/>
                  </a:cubicBezTo>
                  <a:lnTo>
                    <a:pt x="13143" y="1616"/>
                  </a:lnTo>
                  <a:cubicBezTo>
                    <a:pt x="13144" y="1616"/>
                    <a:pt x="13145" y="1616"/>
                    <a:pt x="13146" y="1616"/>
                  </a:cubicBezTo>
                  <a:cubicBezTo>
                    <a:pt x="13577" y="1616"/>
                    <a:pt x="13928" y="1266"/>
                    <a:pt x="13929" y="835"/>
                  </a:cubicBezTo>
                  <a:cubicBezTo>
                    <a:pt x="13931" y="401"/>
                    <a:pt x="13581" y="51"/>
                    <a:pt x="13147" y="47"/>
                  </a:cubicBezTo>
                  <a:lnTo>
                    <a:pt x="789" y="1"/>
                  </a:lnTo>
                  <a:cubicBezTo>
                    <a:pt x="789" y="1"/>
                    <a:pt x="788" y="1"/>
                    <a:pt x="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02968" y="2673830"/>
              <a:ext cx="311650" cy="311703"/>
            </a:xfrm>
            <a:custGeom>
              <a:avLst/>
              <a:gdLst/>
              <a:ahLst/>
              <a:cxnLst/>
              <a:rect l="l" t="t" r="r" b="b"/>
              <a:pathLst>
                <a:path w="5919" h="5920" extrusionOk="0">
                  <a:moveTo>
                    <a:pt x="23" y="1"/>
                  </a:moveTo>
                  <a:lnTo>
                    <a:pt x="0" y="5897"/>
                  </a:lnTo>
                  <a:lnTo>
                    <a:pt x="5898" y="5919"/>
                  </a:lnTo>
                  <a:lnTo>
                    <a:pt x="5918" y="22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242224" y="2719638"/>
              <a:ext cx="733502" cy="85139"/>
            </a:xfrm>
            <a:custGeom>
              <a:avLst/>
              <a:gdLst/>
              <a:ahLst/>
              <a:cxnLst/>
              <a:rect l="l" t="t" r="r" b="b"/>
              <a:pathLst>
                <a:path w="13931" h="1617" extrusionOk="0">
                  <a:moveTo>
                    <a:pt x="790" y="1"/>
                  </a:moveTo>
                  <a:cubicBezTo>
                    <a:pt x="356" y="1"/>
                    <a:pt x="5" y="350"/>
                    <a:pt x="2" y="782"/>
                  </a:cubicBezTo>
                  <a:cubicBezTo>
                    <a:pt x="1" y="1217"/>
                    <a:pt x="351" y="1569"/>
                    <a:pt x="783" y="1570"/>
                  </a:cubicBezTo>
                  <a:lnTo>
                    <a:pt x="13140" y="1617"/>
                  </a:lnTo>
                  <a:cubicBezTo>
                    <a:pt x="13575" y="1617"/>
                    <a:pt x="13926" y="1270"/>
                    <a:pt x="13927" y="838"/>
                  </a:cubicBezTo>
                  <a:cubicBezTo>
                    <a:pt x="13930" y="402"/>
                    <a:pt x="13580" y="51"/>
                    <a:pt x="13149" y="48"/>
                  </a:cubicBezTo>
                  <a:lnTo>
                    <a:pt x="7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41697" y="2851795"/>
              <a:ext cx="733502" cy="85086"/>
            </a:xfrm>
            <a:custGeom>
              <a:avLst/>
              <a:gdLst/>
              <a:ahLst/>
              <a:cxnLst/>
              <a:rect l="l" t="t" r="r" b="b"/>
              <a:pathLst>
                <a:path w="13931" h="1616" extrusionOk="0">
                  <a:moveTo>
                    <a:pt x="787" y="1"/>
                  </a:moveTo>
                  <a:cubicBezTo>
                    <a:pt x="354" y="1"/>
                    <a:pt x="4" y="350"/>
                    <a:pt x="2" y="783"/>
                  </a:cubicBezTo>
                  <a:cubicBezTo>
                    <a:pt x="0" y="1216"/>
                    <a:pt x="350" y="1569"/>
                    <a:pt x="784" y="1570"/>
                  </a:cubicBezTo>
                  <a:lnTo>
                    <a:pt x="13141" y="1616"/>
                  </a:lnTo>
                  <a:cubicBezTo>
                    <a:pt x="13142" y="1616"/>
                    <a:pt x="13142" y="1616"/>
                    <a:pt x="13143" y="1616"/>
                  </a:cubicBezTo>
                  <a:cubicBezTo>
                    <a:pt x="13577" y="1616"/>
                    <a:pt x="13927" y="1266"/>
                    <a:pt x="13930" y="835"/>
                  </a:cubicBezTo>
                  <a:cubicBezTo>
                    <a:pt x="13931" y="401"/>
                    <a:pt x="13582" y="49"/>
                    <a:pt x="13147" y="48"/>
                  </a:cubicBezTo>
                  <a:lnTo>
                    <a:pt x="789" y="1"/>
                  </a:lnTo>
                  <a:cubicBezTo>
                    <a:pt x="788" y="1"/>
                    <a:pt x="788" y="1"/>
                    <a:pt x="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00968" y="3202195"/>
              <a:ext cx="311703" cy="311808"/>
            </a:xfrm>
            <a:custGeom>
              <a:avLst/>
              <a:gdLst/>
              <a:ahLst/>
              <a:cxnLst/>
              <a:rect l="l" t="t" r="r" b="b"/>
              <a:pathLst>
                <a:path w="5920" h="5922" extrusionOk="0">
                  <a:moveTo>
                    <a:pt x="23" y="1"/>
                  </a:moveTo>
                  <a:lnTo>
                    <a:pt x="1" y="5897"/>
                  </a:lnTo>
                  <a:lnTo>
                    <a:pt x="5898" y="5921"/>
                  </a:lnTo>
                  <a:lnTo>
                    <a:pt x="5920" y="24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40275" y="3248161"/>
              <a:ext cx="733449" cy="85086"/>
            </a:xfrm>
            <a:custGeom>
              <a:avLst/>
              <a:gdLst/>
              <a:ahLst/>
              <a:cxnLst/>
              <a:rect l="l" t="t" r="r" b="b"/>
              <a:pathLst>
                <a:path w="13930" h="1616" extrusionOk="0">
                  <a:moveTo>
                    <a:pt x="787" y="1"/>
                  </a:moveTo>
                  <a:cubicBezTo>
                    <a:pt x="353" y="1"/>
                    <a:pt x="2" y="350"/>
                    <a:pt x="1" y="782"/>
                  </a:cubicBezTo>
                  <a:cubicBezTo>
                    <a:pt x="0" y="1216"/>
                    <a:pt x="350" y="1568"/>
                    <a:pt x="783" y="1570"/>
                  </a:cubicBezTo>
                  <a:lnTo>
                    <a:pt x="13141" y="1616"/>
                  </a:lnTo>
                  <a:cubicBezTo>
                    <a:pt x="13142" y="1616"/>
                    <a:pt x="13144" y="1616"/>
                    <a:pt x="13145" y="1616"/>
                  </a:cubicBezTo>
                  <a:cubicBezTo>
                    <a:pt x="13575" y="1616"/>
                    <a:pt x="13927" y="1268"/>
                    <a:pt x="13928" y="835"/>
                  </a:cubicBezTo>
                  <a:cubicBezTo>
                    <a:pt x="13930" y="401"/>
                    <a:pt x="13581" y="50"/>
                    <a:pt x="13146" y="48"/>
                  </a:cubicBezTo>
                  <a:lnTo>
                    <a:pt x="789" y="1"/>
                  </a:lnTo>
                  <a:cubicBezTo>
                    <a:pt x="788" y="1"/>
                    <a:pt x="788" y="1"/>
                    <a:pt x="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239749" y="3380318"/>
              <a:ext cx="733502" cy="84981"/>
            </a:xfrm>
            <a:custGeom>
              <a:avLst/>
              <a:gdLst/>
              <a:ahLst/>
              <a:cxnLst/>
              <a:rect l="l" t="t" r="r" b="b"/>
              <a:pathLst>
                <a:path w="13931" h="1614" extrusionOk="0">
                  <a:moveTo>
                    <a:pt x="783" y="1"/>
                  </a:moveTo>
                  <a:cubicBezTo>
                    <a:pt x="353" y="1"/>
                    <a:pt x="5" y="350"/>
                    <a:pt x="2" y="780"/>
                  </a:cubicBezTo>
                  <a:cubicBezTo>
                    <a:pt x="1" y="1215"/>
                    <a:pt x="351" y="1566"/>
                    <a:pt x="783" y="1569"/>
                  </a:cubicBezTo>
                  <a:lnTo>
                    <a:pt x="13141" y="1614"/>
                  </a:lnTo>
                  <a:cubicBezTo>
                    <a:pt x="13142" y="1614"/>
                    <a:pt x="13144" y="1614"/>
                    <a:pt x="13146" y="1614"/>
                  </a:cubicBezTo>
                  <a:cubicBezTo>
                    <a:pt x="13576" y="1614"/>
                    <a:pt x="13926" y="1263"/>
                    <a:pt x="13927" y="835"/>
                  </a:cubicBezTo>
                  <a:cubicBezTo>
                    <a:pt x="13930" y="400"/>
                    <a:pt x="13580" y="48"/>
                    <a:pt x="13147" y="45"/>
                  </a:cubicBezTo>
                  <a:lnTo>
                    <a:pt x="788" y="1"/>
                  </a:lnTo>
                  <a:cubicBezTo>
                    <a:pt x="787" y="1"/>
                    <a:pt x="785" y="1"/>
                    <a:pt x="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99019" y="3730665"/>
              <a:ext cx="311650" cy="311755"/>
            </a:xfrm>
            <a:custGeom>
              <a:avLst/>
              <a:gdLst/>
              <a:ahLst/>
              <a:cxnLst/>
              <a:rect l="l" t="t" r="r" b="b"/>
              <a:pathLst>
                <a:path w="5919" h="5921" extrusionOk="0">
                  <a:moveTo>
                    <a:pt x="22" y="1"/>
                  </a:moveTo>
                  <a:lnTo>
                    <a:pt x="0" y="5897"/>
                  </a:lnTo>
                  <a:lnTo>
                    <a:pt x="5898" y="5920"/>
                  </a:lnTo>
                  <a:lnTo>
                    <a:pt x="5918" y="2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38275" y="3776578"/>
              <a:ext cx="733449" cy="85034"/>
            </a:xfrm>
            <a:custGeom>
              <a:avLst/>
              <a:gdLst/>
              <a:ahLst/>
              <a:cxnLst/>
              <a:rect l="l" t="t" r="r" b="b"/>
              <a:pathLst>
                <a:path w="13930" h="1615" extrusionOk="0">
                  <a:moveTo>
                    <a:pt x="786" y="1"/>
                  </a:moveTo>
                  <a:cubicBezTo>
                    <a:pt x="355" y="1"/>
                    <a:pt x="3" y="351"/>
                    <a:pt x="2" y="782"/>
                  </a:cubicBezTo>
                  <a:cubicBezTo>
                    <a:pt x="1" y="1215"/>
                    <a:pt x="350" y="1568"/>
                    <a:pt x="783" y="1569"/>
                  </a:cubicBezTo>
                  <a:lnTo>
                    <a:pt x="13140" y="1615"/>
                  </a:lnTo>
                  <a:cubicBezTo>
                    <a:pt x="13142" y="1615"/>
                    <a:pt x="13144" y="1615"/>
                    <a:pt x="13146" y="1615"/>
                  </a:cubicBezTo>
                  <a:cubicBezTo>
                    <a:pt x="13577" y="1615"/>
                    <a:pt x="13926" y="1267"/>
                    <a:pt x="13928" y="834"/>
                  </a:cubicBezTo>
                  <a:cubicBezTo>
                    <a:pt x="13929" y="404"/>
                    <a:pt x="13580" y="50"/>
                    <a:pt x="13147" y="48"/>
                  </a:cubicBezTo>
                  <a:lnTo>
                    <a:pt x="788" y="1"/>
                  </a:lnTo>
                  <a:cubicBezTo>
                    <a:pt x="788" y="1"/>
                    <a:pt x="787" y="1"/>
                    <a:pt x="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37801" y="3908683"/>
              <a:ext cx="733449" cy="85139"/>
            </a:xfrm>
            <a:custGeom>
              <a:avLst/>
              <a:gdLst/>
              <a:ahLst/>
              <a:cxnLst/>
              <a:rect l="l" t="t" r="r" b="b"/>
              <a:pathLst>
                <a:path w="13930" h="1617" extrusionOk="0">
                  <a:moveTo>
                    <a:pt x="789" y="1"/>
                  </a:moveTo>
                  <a:cubicBezTo>
                    <a:pt x="354" y="1"/>
                    <a:pt x="2" y="350"/>
                    <a:pt x="1" y="782"/>
                  </a:cubicBezTo>
                  <a:cubicBezTo>
                    <a:pt x="0" y="1216"/>
                    <a:pt x="349" y="1569"/>
                    <a:pt x="783" y="1570"/>
                  </a:cubicBezTo>
                  <a:lnTo>
                    <a:pt x="13140" y="1617"/>
                  </a:lnTo>
                  <a:cubicBezTo>
                    <a:pt x="13141" y="1617"/>
                    <a:pt x="13141" y="1617"/>
                    <a:pt x="13142" y="1617"/>
                  </a:cubicBezTo>
                  <a:cubicBezTo>
                    <a:pt x="13575" y="1617"/>
                    <a:pt x="13926" y="1267"/>
                    <a:pt x="13927" y="835"/>
                  </a:cubicBezTo>
                  <a:cubicBezTo>
                    <a:pt x="13930" y="402"/>
                    <a:pt x="13579" y="50"/>
                    <a:pt x="13146" y="47"/>
                  </a:cubicBezTo>
                  <a:lnTo>
                    <a:pt x="7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326852" y="576450"/>
              <a:ext cx="7375789" cy="3990588"/>
            </a:xfrm>
            <a:custGeom>
              <a:avLst/>
              <a:gdLst/>
              <a:ahLst/>
              <a:cxnLst/>
              <a:rect l="l" t="t" r="r" b="b"/>
              <a:pathLst>
                <a:path w="275216" h="156509" extrusionOk="0">
                  <a:moveTo>
                    <a:pt x="6251" y="311"/>
                  </a:moveTo>
                  <a:lnTo>
                    <a:pt x="6251" y="6247"/>
                  </a:lnTo>
                  <a:lnTo>
                    <a:pt x="315" y="6247"/>
                  </a:lnTo>
                  <a:lnTo>
                    <a:pt x="315" y="311"/>
                  </a:lnTo>
                  <a:close/>
                  <a:moveTo>
                    <a:pt x="12498" y="311"/>
                  </a:moveTo>
                  <a:lnTo>
                    <a:pt x="12498" y="6247"/>
                  </a:lnTo>
                  <a:lnTo>
                    <a:pt x="6562" y="6247"/>
                  </a:lnTo>
                  <a:lnTo>
                    <a:pt x="6562" y="311"/>
                  </a:lnTo>
                  <a:close/>
                  <a:moveTo>
                    <a:pt x="18745" y="311"/>
                  </a:moveTo>
                  <a:lnTo>
                    <a:pt x="18745" y="6247"/>
                  </a:lnTo>
                  <a:lnTo>
                    <a:pt x="12810" y="6247"/>
                  </a:lnTo>
                  <a:lnTo>
                    <a:pt x="12810" y="311"/>
                  </a:lnTo>
                  <a:close/>
                  <a:moveTo>
                    <a:pt x="24992" y="311"/>
                  </a:moveTo>
                  <a:lnTo>
                    <a:pt x="24992" y="6247"/>
                  </a:lnTo>
                  <a:lnTo>
                    <a:pt x="19058" y="6247"/>
                  </a:lnTo>
                  <a:lnTo>
                    <a:pt x="19058" y="311"/>
                  </a:lnTo>
                  <a:close/>
                  <a:moveTo>
                    <a:pt x="31241" y="311"/>
                  </a:moveTo>
                  <a:lnTo>
                    <a:pt x="31241" y="6247"/>
                  </a:lnTo>
                  <a:lnTo>
                    <a:pt x="25305" y="6247"/>
                  </a:lnTo>
                  <a:lnTo>
                    <a:pt x="25305" y="311"/>
                  </a:lnTo>
                  <a:close/>
                  <a:moveTo>
                    <a:pt x="37489" y="311"/>
                  </a:moveTo>
                  <a:lnTo>
                    <a:pt x="37489" y="6247"/>
                  </a:lnTo>
                  <a:lnTo>
                    <a:pt x="31553" y="6247"/>
                  </a:lnTo>
                  <a:lnTo>
                    <a:pt x="31553" y="311"/>
                  </a:lnTo>
                  <a:close/>
                  <a:moveTo>
                    <a:pt x="43737" y="311"/>
                  </a:moveTo>
                  <a:lnTo>
                    <a:pt x="43737" y="6247"/>
                  </a:lnTo>
                  <a:lnTo>
                    <a:pt x="37802" y="6247"/>
                  </a:lnTo>
                  <a:lnTo>
                    <a:pt x="37802" y="311"/>
                  </a:lnTo>
                  <a:close/>
                  <a:moveTo>
                    <a:pt x="49985" y="311"/>
                  </a:moveTo>
                  <a:lnTo>
                    <a:pt x="49985" y="6247"/>
                  </a:lnTo>
                  <a:lnTo>
                    <a:pt x="44049" y="6247"/>
                  </a:lnTo>
                  <a:lnTo>
                    <a:pt x="44049" y="311"/>
                  </a:lnTo>
                  <a:close/>
                  <a:moveTo>
                    <a:pt x="56232" y="311"/>
                  </a:moveTo>
                  <a:lnTo>
                    <a:pt x="56232" y="6247"/>
                  </a:lnTo>
                  <a:lnTo>
                    <a:pt x="50296" y="6247"/>
                  </a:lnTo>
                  <a:lnTo>
                    <a:pt x="50296" y="311"/>
                  </a:lnTo>
                  <a:close/>
                  <a:moveTo>
                    <a:pt x="62480" y="311"/>
                  </a:moveTo>
                  <a:lnTo>
                    <a:pt x="62480" y="6247"/>
                  </a:lnTo>
                  <a:lnTo>
                    <a:pt x="56545" y="6247"/>
                  </a:lnTo>
                  <a:lnTo>
                    <a:pt x="56545" y="311"/>
                  </a:lnTo>
                  <a:close/>
                  <a:moveTo>
                    <a:pt x="68727" y="311"/>
                  </a:moveTo>
                  <a:lnTo>
                    <a:pt x="68727" y="6247"/>
                  </a:lnTo>
                  <a:lnTo>
                    <a:pt x="62792" y="6247"/>
                  </a:lnTo>
                  <a:lnTo>
                    <a:pt x="62792" y="311"/>
                  </a:lnTo>
                  <a:close/>
                  <a:moveTo>
                    <a:pt x="74975" y="311"/>
                  </a:moveTo>
                  <a:lnTo>
                    <a:pt x="74975" y="6247"/>
                  </a:lnTo>
                  <a:lnTo>
                    <a:pt x="69039" y="6247"/>
                  </a:lnTo>
                  <a:lnTo>
                    <a:pt x="69039" y="311"/>
                  </a:lnTo>
                  <a:close/>
                  <a:moveTo>
                    <a:pt x="81223" y="311"/>
                  </a:moveTo>
                  <a:lnTo>
                    <a:pt x="81223" y="6247"/>
                  </a:lnTo>
                  <a:lnTo>
                    <a:pt x="75286" y="6247"/>
                  </a:lnTo>
                  <a:lnTo>
                    <a:pt x="75286" y="311"/>
                  </a:lnTo>
                  <a:close/>
                  <a:moveTo>
                    <a:pt x="87470" y="311"/>
                  </a:moveTo>
                  <a:lnTo>
                    <a:pt x="87470" y="6247"/>
                  </a:lnTo>
                  <a:lnTo>
                    <a:pt x="81535" y="6247"/>
                  </a:lnTo>
                  <a:lnTo>
                    <a:pt x="81535" y="311"/>
                  </a:lnTo>
                  <a:close/>
                  <a:moveTo>
                    <a:pt x="93720" y="311"/>
                  </a:moveTo>
                  <a:lnTo>
                    <a:pt x="93720" y="6247"/>
                  </a:lnTo>
                  <a:lnTo>
                    <a:pt x="87784" y="6247"/>
                  </a:lnTo>
                  <a:lnTo>
                    <a:pt x="87784" y="311"/>
                  </a:lnTo>
                  <a:close/>
                  <a:moveTo>
                    <a:pt x="99967" y="311"/>
                  </a:moveTo>
                  <a:lnTo>
                    <a:pt x="99967" y="6247"/>
                  </a:lnTo>
                  <a:lnTo>
                    <a:pt x="94031" y="6247"/>
                  </a:lnTo>
                  <a:lnTo>
                    <a:pt x="94031" y="311"/>
                  </a:lnTo>
                  <a:close/>
                  <a:moveTo>
                    <a:pt x="106214" y="311"/>
                  </a:moveTo>
                  <a:lnTo>
                    <a:pt x="106214" y="6247"/>
                  </a:lnTo>
                  <a:lnTo>
                    <a:pt x="100280" y="6247"/>
                  </a:lnTo>
                  <a:lnTo>
                    <a:pt x="100280" y="311"/>
                  </a:lnTo>
                  <a:close/>
                  <a:moveTo>
                    <a:pt x="112461" y="311"/>
                  </a:moveTo>
                  <a:lnTo>
                    <a:pt x="112461" y="6247"/>
                  </a:lnTo>
                  <a:lnTo>
                    <a:pt x="106527" y="6247"/>
                  </a:lnTo>
                  <a:lnTo>
                    <a:pt x="106527" y="311"/>
                  </a:lnTo>
                  <a:close/>
                  <a:moveTo>
                    <a:pt x="118710" y="311"/>
                  </a:moveTo>
                  <a:lnTo>
                    <a:pt x="118710" y="6247"/>
                  </a:lnTo>
                  <a:lnTo>
                    <a:pt x="112774" y="6247"/>
                  </a:lnTo>
                  <a:lnTo>
                    <a:pt x="112774" y="311"/>
                  </a:lnTo>
                  <a:close/>
                  <a:moveTo>
                    <a:pt x="124957" y="311"/>
                  </a:moveTo>
                  <a:lnTo>
                    <a:pt x="124957" y="6247"/>
                  </a:lnTo>
                  <a:lnTo>
                    <a:pt x="119021" y="6247"/>
                  </a:lnTo>
                  <a:lnTo>
                    <a:pt x="119021" y="311"/>
                  </a:lnTo>
                  <a:close/>
                  <a:moveTo>
                    <a:pt x="131204" y="311"/>
                  </a:moveTo>
                  <a:lnTo>
                    <a:pt x="131204" y="6247"/>
                  </a:lnTo>
                  <a:lnTo>
                    <a:pt x="125270" y="6247"/>
                  </a:lnTo>
                  <a:lnTo>
                    <a:pt x="125270" y="311"/>
                  </a:lnTo>
                  <a:close/>
                  <a:moveTo>
                    <a:pt x="137451" y="311"/>
                  </a:moveTo>
                  <a:lnTo>
                    <a:pt x="137451" y="6247"/>
                  </a:lnTo>
                  <a:lnTo>
                    <a:pt x="131517" y="6247"/>
                  </a:lnTo>
                  <a:lnTo>
                    <a:pt x="131517" y="311"/>
                  </a:lnTo>
                  <a:close/>
                  <a:moveTo>
                    <a:pt x="143702" y="311"/>
                  </a:moveTo>
                  <a:lnTo>
                    <a:pt x="143702" y="6247"/>
                  </a:lnTo>
                  <a:lnTo>
                    <a:pt x="137766" y="6247"/>
                  </a:lnTo>
                  <a:lnTo>
                    <a:pt x="137766" y="311"/>
                  </a:lnTo>
                  <a:close/>
                  <a:moveTo>
                    <a:pt x="149949" y="311"/>
                  </a:moveTo>
                  <a:lnTo>
                    <a:pt x="149949" y="6247"/>
                  </a:lnTo>
                  <a:lnTo>
                    <a:pt x="144015" y="6247"/>
                  </a:lnTo>
                  <a:lnTo>
                    <a:pt x="144015" y="311"/>
                  </a:lnTo>
                  <a:close/>
                  <a:moveTo>
                    <a:pt x="156196" y="311"/>
                  </a:moveTo>
                  <a:lnTo>
                    <a:pt x="156196" y="6247"/>
                  </a:lnTo>
                  <a:lnTo>
                    <a:pt x="150262" y="6247"/>
                  </a:lnTo>
                  <a:lnTo>
                    <a:pt x="150262" y="311"/>
                  </a:lnTo>
                  <a:close/>
                  <a:moveTo>
                    <a:pt x="162445" y="311"/>
                  </a:moveTo>
                  <a:lnTo>
                    <a:pt x="162445" y="6247"/>
                  </a:lnTo>
                  <a:lnTo>
                    <a:pt x="156509" y="6247"/>
                  </a:lnTo>
                  <a:lnTo>
                    <a:pt x="156509" y="311"/>
                  </a:lnTo>
                  <a:close/>
                  <a:moveTo>
                    <a:pt x="168692" y="311"/>
                  </a:moveTo>
                  <a:lnTo>
                    <a:pt x="168692" y="6247"/>
                  </a:lnTo>
                  <a:lnTo>
                    <a:pt x="162756" y="6247"/>
                  </a:lnTo>
                  <a:lnTo>
                    <a:pt x="162756" y="311"/>
                  </a:lnTo>
                  <a:close/>
                  <a:moveTo>
                    <a:pt x="174939" y="311"/>
                  </a:moveTo>
                  <a:lnTo>
                    <a:pt x="174939" y="6247"/>
                  </a:lnTo>
                  <a:lnTo>
                    <a:pt x="169005" y="6247"/>
                  </a:lnTo>
                  <a:lnTo>
                    <a:pt x="169005" y="311"/>
                  </a:lnTo>
                  <a:close/>
                  <a:moveTo>
                    <a:pt x="181186" y="311"/>
                  </a:moveTo>
                  <a:lnTo>
                    <a:pt x="181186" y="6247"/>
                  </a:lnTo>
                  <a:lnTo>
                    <a:pt x="175252" y="6247"/>
                  </a:lnTo>
                  <a:lnTo>
                    <a:pt x="175252" y="311"/>
                  </a:lnTo>
                  <a:close/>
                  <a:moveTo>
                    <a:pt x="187435" y="311"/>
                  </a:moveTo>
                  <a:lnTo>
                    <a:pt x="187435" y="6247"/>
                  </a:lnTo>
                  <a:lnTo>
                    <a:pt x="181499" y="6247"/>
                  </a:lnTo>
                  <a:lnTo>
                    <a:pt x="181499" y="311"/>
                  </a:lnTo>
                  <a:close/>
                  <a:moveTo>
                    <a:pt x="193684" y="311"/>
                  </a:moveTo>
                  <a:lnTo>
                    <a:pt x="193684" y="6247"/>
                  </a:lnTo>
                  <a:lnTo>
                    <a:pt x="187749" y="6247"/>
                  </a:lnTo>
                  <a:lnTo>
                    <a:pt x="187749" y="311"/>
                  </a:lnTo>
                  <a:close/>
                  <a:moveTo>
                    <a:pt x="199931" y="311"/>
                  </a:moveTo>
                  <a:lnTo>
                    <a:pt x="199931" y="6247"/>
                  </a:lnTo>
                  <a:lnTo>
                    <a:pt x="193996" y="6247"/>
                  </a:lnTo>
                  <a:lnTo>
                    <a:pt x="193996" y="311"/>
                  </a:lnTo>
                  <a:close/>
                  <a:moveTo>
                    <a:pt x="206180" y="311"/>
                  </a:moveTo>
                  <a:lnTo>
                    <a:pt x="206180" y="6247"/>
                  </a:lnTo>
                  <a:lnTo>
                    <a:pt x="200244" y="6247"/>
                  </a:lnTo>
                  <a:lnTo>
                    <a:pt x="200244" y="311"/>
                  </a:lnTo>
                  <a:close/>
                  <a:moveTo>
                    <a:pt x="212427" y="311"/>
                  </a:moveTo>
                  <a:lnTo>
                    <a:pt x="212427" y="6247"/>
                  </a:lnTo>
                  <a:lnTo>
                    <a:pt x="206491" y="6247"/>
                  </a:lnTo>
                  <a:lnTo>
                    <a:pt x="206491" y="311"/>
                  </a:lnTo>
                  <a:close/>
                  <a:moveTo>
                    <a:pt x="218674" y="311"/>
                  </a:moveTo>
                  <a:lnTo>
                    <a:pt x="218674" y="6247"/>
                  </a:lnTo>
                  <a:lnTo>
                    <a:pt x="212739" y="6247"/>
                  </a:lnTo>
                  <a:lnTo>
                    <a:pt x="212739" y="311"/>
                  </a:lnTo>
                  <a:close/>
                  <a:moveTo>
                    <a:pt x="224921" y="311"/>
                  </a:moveTo>
                  <a:lnTo>
                    <a:pt x="224921" y="6247"/>
                  </a:lnTo>
                  <a:lnTo>
                    <a:pt x="218987" y="6247"/>
                  </a:lnTo>
                  <a:lnTo>
                    <a:pt x="218987" y="311"/>
                  </a:lnTo>
                  <a:close/>
                  <a:moveTo>
                    <a:pt x="231170" y="311"/>
                  </a:moveTo>
                  <a:lnTo>
                    <a:pt x="231170" y="6247"/>
                  </a:lnTo>
                  <a:lnTo>
                    <a:pt x="225234" y="6247"/>
                  </a:lnTo>
                  <a:lnTo>
                    <a:pt x="225234" y="311"/>
                  </a:lnTo>
                  <a:close/>
                  <a:moveTo>
                    <a:pt x="237417" y="311"/>
                  </a:moveTo>
                  <a:lnTo>
                    <a:pt x="237417" y="6247"/>
                  </a:lnTo>
                  <a:lnTo>
                    <a:pt x="231481" y="6247"/>
                  </a:lnTo>
                  <a:lnTo>
                    <a:pt x="231481" y="311"/>
                  </a:lnTo>
                  <a:close/>
                  <a:moveTo>
                    <a:pt x="243664" y="311"/>
                  </a:moveTo>
                  <a:lnTo>
                    <a:pt x="243664" y="6247"/>
                  </a:lnTo>
                  <a:lnTo>
                    <a:pt x="237729" y="6247"/>
                  </a:lnTo>
                  <a:lnTo>
                    <a:pt x="237729" y="311"/>
                  </a:lnTo>
                  <a:close/>
                  <a:moveTo>
                    <a:pt x="249914" y="311"/>
                  </a:moveTo>
                  <a:lnTo>
                    <a:pt x="249914" y="6247"/>
                  </a:lnTo>
                  <a:lnTo>
                    <a:pt x="243978" y="6247"/>
                  </a:lnTo>
                  <a:lnTo>
                    <a:pt x="243978" y="311"/>
                  </a:lnTo>
                  <a:close/>
                  <a:moveTo>
                    <a:pt x="256161" y="311"/>
                  </a:moveTo>
                  <a:lnTo>
                    <a:pt x="256161" y="6247"/>
                  </a:lnTo>
                  <a:lnTo>
                    <a:pt x="250225" y="6247"/>
                  </a:lnTo>
                  <a:lnTo>
                    <a:pt x="250225" y="311"/>
                  </a:lnTo>
                  <a:close/>
                  <a:moveTo>
                    <a:pt x="262409" y="311"/>
                  </a:moveTo>
                  <a:lnTo>
                    <a:pt x="262409" y="6247"/>
                  </a:lnTo>
                  <a:lnTo>
                    <a:pt x="256474" y="6247"/>
                  </a:lnTo>
                  <a:lnTo>
                    <a:pt x="256474" y="311"/>
                  </a:lnTo>
                  <a:close/>
                  <a:moveTo>
                    <a:pt x="268656" y="311"/>
                  </a:moveTo>
                  <a:lnTo>
                    <a:pt x="268656" y="6247"/>
                  </a:lnTo>
                  <a:lnTo>
                    <a:pt x="262721" y="6247"/>
                  </a:lnTo>
                  <a:lnTo>
                    <a:pt x="262721" y="311"/>
                  </a:lnTo>
                  <a:close/>
                  <a:moveTo>
                    <a:pt x="274904" y="311"/>
                  </a:moveTo>
                  <a:lnTo>
                    <a:pt x="274904" y="6247"/>
                  </a:lnTo>
                  <a:lnTo>
                    <a:pt x="268968" y="6247"/>
                  </a:lnTo>
                  <a:lnTo>
                    <a:pt x="268968" y="311"/>
                  </a:lnTo>
                  <a:close/>
                  <a:moveTo>
                    <a:pt x="6251" y="6560"/>
                  </a:moveTo>
                  <a:lnTo>
                    <a:pt x="6251" y="12494"/>
                  </a:lnTo>
                  <a:lnTo>
                    <a:pt x="315" y="12494"/>
                  </a:lnTo>
                  <a:lnTo>
                    <a:pt x="315" y="6560"/>
                  </a:lnTo>
                  <a:close/>
                  <a:moveTo>
                    <a:pt x="12498" y="6560"/>
                  </a:moveTo>
                  <a:lnTo>
                    <a:pt x="12498" y="12494"/>
                  </a:lnTo>
                  <a:lnTo>
                    <a:pt x="6562" y="12494"/>
                  </a:lnTo>
                  <a:lnTo>
                    <a:pt x="6562" y="6560"/>
                  </a:lnTo>
                  <a:close/>
                  <a:moveTo>
                    <a:pt x="18745" y="6560"/>
                  </a:moveTo>
                  <a:lnTo>
                    <a:pt x="18745" y="12494"/>
                  </a:lnTo>
                  <a:lnTo>
                    <a:pt x="12810" y="12494"/>
                  </a:lnTo>
                  <a:lnTo>
                    <a:pt x="12810" y="6560"/>
                  </a:lnTo>
                  <a:close/>
                  <a:moveTo>
                    <a:pt x="24992" y="6560"/>
                  </a:moveTo>
                  <a:lnTo>
                    <a:pt x="24992" y="12494"/>
                  </a:lnTo>
                  <a:lnTo>
                    <a:pt x="19058" y="12494"/>
                  </a:lnTo>
                  <a:lnTo>
                    <a:pt x="19058" y="6560"/>
                  </a:lnTo>
                  <a:close/>
                  <a:moveTo>
                    <a:pt x="31241" y="6560"/>
                  </a:moveTo>
                  <a:lnTo>
                    <a:pt x="31241" y="12494"/>
                  </a:lnTo>
                  <a:lnTo>
                    <a:pt x="25305" y="12494"/>
                  </a:lnTo>
                  <a:lnTo>
                    <a:pt x="25305" y="6560"/>
                  </a:lnTo>
                  <a:close/>
                  <a:moveTo>
                    <a:pt x="37489" y="6560"/>
                  </a:moveTo>
                  <a:lnTo>
                    <a:pt x="37489" y="12494"/>
                  </a:lnTo>
                  <a:lnTo>
                    <a:pt x="31553" y="12494"/>
                  </a:lnTo>
                  <a:lnTo>
                    <a:pt x="31553" y="6560"/>
                  </a:lnTo>
                  <a:close/>
                  <a:moveTo>
                    <a:pt x="43737" y="6560"/>
                  </a:moveTo>
                  <a:lnTo>
                    <a:pt x="43737" y="12494"/>
                  </a:lnTo>
                  <a:lnTo>
                    <a:pt x="37802" y="12494"/>
                  </a:lnTo>
                  <a:lnTo>
                    <a:pt x="37802" y="6560"/>
                  </a:lnTo>
                  <a:close/>
                  <a:moveTo>
                    <a:pt x="49985" y="6560"/>
                  </a:moveTo>
                  <a:lnTo>
                    <a:pt x="49985" y="12494"/>
                  </a:lnTo>
                  <a:lnTo>
                    <a:pt x="44049" y="12494"/>
                  </a:lnTo>
                  <a:lnTo>
                    <a:pt x="44049" y="6560"/>
                  </a:lnTo>
                  <a:close/>
                  <a:moveTo>
                    <a:pt x="56232" y="6560"/>
                  </a:moveTo>
                  <a:lnTo>
                    <a:pt x="56232" y="12494"/>
                  </a:lnTo>
                  <a:lnTo>
                    <a:pt x="50296" y="12494"/>
                  </a:lnTo>
                  <a:lnTo>
                    <a:pt x="50296" y="6560"/>
                  </a:lnTo>
                  <a:close/>
                  <a:moveTo>
                    <a:pt x="62480" y="6560"/>
                  </a:moveTo>
                  <a:lnTo>
                    <a:pt x="62480" y="12494"/>
                  </a:lnTo>
                  <a:lnTo>
                    <a:pt x="56545" y="12494"/>
                  </a:lnTo>
                  <a:lnTo>
                    <a:pt x="56545" y="6560"/>
                  </a:lnTo>
                  <a:close/>
                  <a:moveTo>
                    <a:pt x="68727" y="6560"/>
                  </a:moveTo>
                  <a:lnTo>
                    <a:pt x="68727" y="12494"/>
                  </a:lnTo>
                  <a:lnTo>
                    <a:pt x="62792" y="12494"/>
                  </a:lnTo>
                  <a:lnTo>
                    <a:pt x="62792" y="6560"/>
                  </a:lnTo>
                  <a:close/>
                  <a:moveTo>
                    <a:pt x="74975" y="6560"/>
                  </a:moveTo>
                  <a:lnTo>
                    <a:pt x="74975" y="12494"/>
                  </a:lnTo>
                  <a:lnTo>
                    <a:pt x="69039" y="12494"/>
                  </a:lnTo>
                  <a:lnTo>
                    <a:pt x="69039" y="6560"/>
                  </a:lnTo>
                  <a:close/>
                  <a:moveTo>
                    <a:pt x="81223" y="6560"/>
                  </a:moveTo>
                  <a:lnTo>
                    <a:pt x="81223" y="12494"/>
                  </a:lnTo>
                  <a:lnTo>
                    <a:pt x="75286" y="12494"/>
                  </a:lnTo>
                  <a:lnTo>
                    <a:pt x="75286" y="6560"/>
                  </a:lnTo>
                  <a:close/>
                  <a:moveTo>
                    <a:pt x="87470" y="6560"/>
                  </a:moveTo>
                  <a:lnTo>
                    <a:pt x="87470" y="12494"/>
                  </a:lnTo>
                  <a:lnTo>
                    <a:pt x="81535" y="12494"/>
                  </a:lnTo>
                  <a:lnTo>
                    <a:pt x="81535" y="6560"/>
                  </a:lnTo>
                  <a:close/>
                  <a:moveTo>
                    <a:pt x="93720" y="6560"/>
                  </a:moveTo>
                  <a:lnTo>
                    <a:pt x="93720" y="12494"/>
                  </a:lnTo>
                  <a:lnTo>
                    <a:pt x="87784" y="12494"/>
                  </a:lnTo>
                  <a:lnTo>
                    <a:pt x="87784" y="6560"/>
                  </a:lnTo>
                  <a:close/>
                  <a:moveTo>
                    <a:pt x="99967" y="6560"/>
                  </a:moveTo>
                  <a:lnTo>
                    <a:pt x="99967" y="12494"/>
                  </a:lnTo>
                  <a:lnTo>
                    <a:pt x="94031" y="12494"/>
                  </a:lnTo>
                  <a:lnTo>
                    <a:pt x="94031" y="6560"/>
                  </a:lnTo>
                  <a:close/>
                  <a:moveTo>
                    <a:pt x="106214" y="6560"/>
                  </a:moveTo>
                  <a:lnTo>
                    <a:pt x="106214" y="12494"/>
                  </a:lnTo>
                  <a:lnTo>
                    <a:pt x="100280" y="12494"/>
                  </a:lnTo>
                  <a:lnTo>
                    <a:pt x="100280" y="6560"/>
                  </a:lnTo>
                  <a:close/>
                  <a:moveTo>
                    <a:pt x="112461" y="6560"/>
                  </a:moveTo>
                  <a:lnTo>
                    <a:pt x="112461" y="12494"/>
                  </a:lnTo>
                  <a:lnTo>
                    <a:pt x="106527" y="12494"/>
                  </a:lnTo>
                  <a:lnTo>
                    <a:pt x="106527" y="6560"/>
                  </a:lnTo>
                  <a:close/>
                  <a:moveTo>
                    <a:pt x="118710" y="6560"/>
                  </a:moveTo>
                  <a:lnTo>
                    <a:pt x="118710" y="12494"/>
                  </a:lnTo>
                  <a:lnTo>
                    <a:pt x="112774" y="12494"/>
                  </a:lnTo>
                  <a:lnTo>
                    <a:pt x="112774" y="6560"/>
                  </a:lnTo>
                  <a:close/>
                  <a:moveTo>
                    <a:pt x="124957" y="6560"/>
                  </a:moveTo>
                  <a:lnTo>
                    <a:pt x="124957" y="12494"/>
                  </a:lnTo>
                  <a:lnTo>
                    <a:pt x="119021" y="12494"/>
                  </a:lnTo>
                  <a:lnTo>
                    <a:pt x="119021" y="6560"/>
                  </a:lnTo>
                  <a:close/>
                  <a:moveTo>
                    <a:pt x="131204" y="6560"/>
                  </a:moveTo>
                  <a:lnTo>
                    <a:pt x="131204" y="12494"/>
                  </a:lnTo>
                  <a:lnTo>
                    <a:pt x="125270" y="12494"/>
                  </a:lnTo>
                  <a:lnTo>
                    <a:pt x="125270" y="6560"/>
                  </a:lnTo>
                  <a:close/>
                  <a:moveTo>
                    <a:pt x="137451" y="6560"/>
                  </a:moveTo>
                  <a:lnTo>
                    <a:pt x="137451" y="12494"/>
                  </a:lnTo>
                  <a:lnTo>
                    <a:pt x="131517" y="12494"/>
                  </a:lnTo>
                  <a:lnTo>
                    <a:pt x="131517" y="6560"/>
                  </a:lnTo>
                  <a:close/>
                  <a:moveTo>
                    <a:pt x="143702" y="6560"/>
                  </a:moveTo>
                  <a:lnTo>
                    <a:pt x="143702" y="12494"/>
                  </a:lnTo>
                  <a:lnTo>
                    <a:pt x="137766" y="12494"/>
                  </a:lnTo>
                  <a:lnTo>
                    <a:pt x="137766" y="6560"/>
                  </a:lnTo>
                  <a:close/>
                  <a:moveTo>
                    <a:pt x="149949" y="6560"/>
                  </a:moveTo>
                  <a:lnTo>
                    <a:pt x="149949" y="12494"/>
                  </a:lnTo>
                  <a:lnTo>
                    <a:pt x="144015" y="12494"/>
                  </a:lnTo>
                  <a:lnTo>
                    <a:pt x="144015" y="6560"/>
                  </a:lnTo>
                  <a:close/>
                  <a:moveTo>
                    <a:pt x="156196" y="6560"/>
                  </a:moveTo>
                  <a:lnTo>
                    <a:pt x="156196" y="12494"/>
                  </a:lnTo>
                  <a:lnTo>
                    <a:pt x="150262" y="12494"/>
                  </a:lnTo>
                  <a:lnTo>
                    <a:pt x="150262" y="6560"/>
                  </a:lnTo>
                  <a:close/>
                  <a:moveTo>
                    <a:pt x="162445" y="6560"/>
                  </a:moveTo>
                  <a:lnTo>
                    <a:pt x="162445" y="12494"/>
                  </a:lnTo>
                  <a:lnTo>
                    <a:pt x="156509" y="12494"/>
                  </a:lnTo>
                  <a:lnTo>
                    <a:pt x="156509" y="6560"/>
                  </a:lnTo>
                  <a:close/>
                  <a:moveTo>
                    <a:pt x="168692" y="6560"/>
                  </a:moveTo>
                  <a:lnTo>
                    <a:pt x="168692" y="12494"/>
                  </a:lnTo>
                  <a:lnTo>
                    <a:pt x="162756" y="12494"/>
                  </a:lnTo>
                  <a:lnTo>
                    <a:pt x="162756" y="6560"/>
                  </a:lnTo>
                  <a:close/>
                  <a:moveTo>
                    <a:pt x="174939" y="6560"/>
                  </a:moveTo>
                  <a:lnTo>
                    <a:pt x="174939" y="12494"/>
                  </a:lnTo>
                  <a:lnTo>
                    <a:pt x="169005" y="12494"/>
                  </a:lnTo>
                  <a:lnTo>
                    <a:pt x="169005" y="6560"/>
                  </a:lnTo>
                  <a:close/>
                  <a:moveTo>
                    <a:pt x="181186" y="6560"/>
                  </a:moveTo>
                  <a:lnTo>
                    <a:pt x="181186" y="12494"/>
                  </a:lnTo>
                  <a:lnTo>
                    <a:pt x="175252" y="12494"/>
                  </a:lnTo>
                  <a:lnTo>
                    <a:pt x="175252" y="6560"/>
                  </a:lnTo>
                  <a:close/>
                  <a:moveTo>
                    <a:pt x="187435" y="6560"/>
                  </a:moveTo>
                  <a:lnTo>
                    <a:pt x="187435" y="12494"/>
                  </a:lnTo>
                  <a:lnTo>
                    <a:pt x="181499" y="12494"/>
                  </a:lnTo>
                  <a:lnTo>
                    <a:pt x="181499" y="6560"/>
                  </a:lnTo>
                  <a:close/>
                  <a:moveTo>
                    <a:pt x="193684" y="6560"/>
                  </a:moveTo>
                  <a:lnTo>
                    <a:pt x="193684" y="12494"/>
                  </a:lnTo>
                  <a:lnTo>
                    <a:pt x="187749" y="12494"/>
                  </a:lnTo>
                  <a:lnTo>
                    <a:pt x="187749" y="6560"/>
                  </a:lnTo>
                  <a:close/>
                  <a:moveTo>
                    <a:pt x="199931" y="6560"/>
                  </a:moveTo>
                  <a:lnTo>
                    <a:pt x="199931" y="12494"/>
                  </a:lnTo>
                  <a:lnTo>
                    <a:pt x="193996" y="12494"/>
                  </a:lnTo>
                  <a:lnTo>
                    <a:pt x="193996" y="6560"/>
                  </a:lnTo>
                  <a:close/>
                  <a:moveTo>
                    <a:pt x="206180" y="6560"/>
                  </a:moveTo>
                  <a:lnTo>
                    <a:pt x="206180" y="12494"/>
                  </a:lnTo>
                  <a:lnTo>
                    <a:pt x="200244" y="12494"/>
                  </a:lnTo>
                  <a:lnTo>
                    <a:pt x="200244" y="6560"/>
                  </a:lnTo>
                  <a:close/>
                  <a:moveTo>
                    <a:pt x="212427" y="6560"/>
                  </a:moveTo>
                  <a:lnTo>
                    <a:pt x="212427" y="12494"/>
                  </a:lnTo>
                  <a:lnTo>
                    <a:pt x="206491" y="12494"/>
                  </a:lnTo>
                  <a:lnTo>
                    <a:pt x="206491" y="6560"/>
                  </a:lnTo>
                  <a:close/>
                  <a:moveTo>
                    <a:pt x="218674" y="6560"/>
                  </a:moveTo>
                  <a:lnTo>
                    <a:pt x="218674" y="12494"/>
                  </a:lnTo>
                  <a:lnTo>
                    <a:pt x="212739" y="12494"/>
                  </a:lnTo>
                  <a:lnTo>
                    <a:pt x="212739" y="6560"/>
                  </a:lnTo>
                  <a:close/>
                  <a:moveTo>
                    <a:pt x="224921" y="6560"/>
                  </a:moveTo>
                  <a:lnTo>
                    <a:pt x="224921" y="12494"/>
                  </a:lnTo>
                  <a:lnTo>
                    <a:pt x="218987" y="12494"/>
                  </a:lnTo>
                  <a:lnTo>
                    <a:pt x="218987" y="6560"/>
                  </a:lnTo>
                  <a:close/>
                  <a:moveTo>
                    <a:pt x="231170" y="6560"/>
                  </a:moveTo>
                  <a:lnTo>
                    <a:pt x="231170" y="12494"/>
                  </a:lnTo>
                  <a:lnTo>
                    <a:pt x="225234" y="12494"/>
                  </a:lnTo>
                  <a:lnTo>
                    <a:pt x="225234" y="6560"/>
                  </a:lnTo>
                  <a:close/>
                  <a:moveTo>
                    <a:pt x="237417" y="6560"/>
                  </a:moveTo>
                  <a:lnTo>
                    <a:pt x="237417" y="12494"/>
                  </a:lnTo>
                  <a:lnTo>
                    <a:pt x="231481" y="12494"/>
                  </a:lnTo>
                  <a:lnTo>
                    <a:pt x="231481" y="6560"/>
                  </a:lnTo>
                  <a:close/>
                  <a:moveTo>
                    <a:pt x="243664" y="6560"/>
                  </a:moveTo>
                  <a:lnTo>
                    <a:pt x="243664" y="12494"/>
                  </a:lnTo>
                  <a:lnTo>
                    <a:pt x="237729" y="12494"/>
                  </a:lnTo>
                  <a:lnTo>
                    <a:pt x="237729" y="6560"/>
                  </a:lnTo>
                  <a:close/>
                  <a:moveTo>
                    <a:pt x="249914" y="6560"/>
                  </a:moveTo>
                  <a:lnTo>
                    <a:pt x="249914" y="12494"/>
                  </a:lnTo>
                  <a:lnTo>
                    <a:pt x="243978" y="12494"/>
                  </a:lnTo>
                  <a:lnTo>
                    <a:pt x="243978" y="6560"/>
                  </a:lnTo>
                  <a:close/>
                  <a:moveTo>
                    <a:pt x="256161" y="6560"/>
                  </a:moveTo>
                  <a:lnTo>
                    <a:pt x="256161" y="12494"/>
                  </a:lnTo>
                  <a:lnTo>
                    <a:pt x="250225" y="12494"/>
                  </a:lnTo>
                  <a:lnTo>
                    <a:pt x="250225" y="6560"/>
                  </a:lnTo>
                  <a:close/>
                  <a:moveTo>
                    <a:pt x="262409" y="6560"/>
                  </a:moveTo>
                  <a:lnTo>
                    <a:pt x="262409" y="12494"/>
                  </a:lnTo>
                  <a:lnTo>
                    <a:pt x="256474" y="12494"/>
                  </a:lnTo>
                  <a:lnTo>
                    <a:pt x="256474" y="6560"/>
                  </a:lnTo>
                  <a:close/>
                  <a:moveTo>
                    <a:pt x="268656" y="6560"/>
                  </a:moveTo>
                  <a:lnTo>
                    <a:pt x="268656" y="12494"/>
                  </a:lnTo>
                  <a:lnTo>
                    <a:pt x="262721" y="12494"/>
                  </a:lnTo>
                  <a:lnTo>
                    <a:pt x="262721" y="6560"/>
                  </a:lnTo>
                  <a:close/>
                  <a:moveTo>
                    <a:pt x="274904" y="6560"/>
                  </a:moveTo>
                  <a:lnTo>
                    <a:pt x="274904" y="12494"/>
                  </a:lnTo>
                  <a:lnTo>
                    <a:pt x="268968" y="12494"/>
                  </a:lnTo>
                  <a:lnTo>
                    <a:pt x="268968" y="6560"/>
                  </a:lnTo>
                  <a:close/>
                  <a:moveTo>
                    <a:pt x="6251" y="12807"/>
                  </a:moveTo>
                  <a:lnTo>
                    <a:pt x="6251" y="18742"/>
                  </a:lnTo>
                  <a:lnTo>
                    <a:pt x="315" y="18742"/>
                  </a:lnTo>
                  <a:lnTo>
                    <a:pt x="315" y="12807"/>
                  </a:lnTo>
                  <a:close/>
                  <a:moveTo>
                    <a:pt x="12498" y="12807"/>
                  </a:moveTo>
                  <a:lnTo>
                    <a:pt x="12498" y="18742"/>
                  </a:lnTo>
                  <a:lnTo>
                    <a:pt x="6562" y="18742"/>
                  </a:lnTo>
                  <a:lnTo>
                    <a:pt x="6562" y="12807"/>
                  </a:lnTo>
                  <a:close/>
                  <a:moveTo>
                    <a:pt x="18745" y="12807"/>
                  </a:moveTo>
                  <a:lnTo>
                    <a:pt x="18745" y="18742"/>
                  </a:lnTo>
                  <a:lnTo>
                    <a:pt x="12810" y="18742"/>
                  </a:lnTo>
                  <a:lnTo>
                    <a:pt x="12810" y="12807"/>
                  </a:lnTo>
                  <a:close/>
                  <a:moveTo>
                    <a:pt x="24992" y="12807"/>
                  </a:moveTo>
                  <a:lnTo>
                    <a:pt x="24992" y="18742"/>
                  </a:lnTo>
                  <a:lnTo>
                    <a:pt x="19058" y="18742"/>
                  </a:lnTo>
                  <a:lnTo>
                    <a:pt x="19058" y="12807"/>
                  </a:lnTo>
                  <a:close/>
                  <a:moveTo>
                    <a:pt x="31241" y="12807"/>
                  </a:moveTo>
                  <a:lnTo>
                    <a:pt x="31241" y="18742"/>
                  </a:lnTo>
                  <a:lnTo>
                    <a:pt x="25305" y="18742"/>
                  </a:lnTo>
                  <a:lnTo>
                    <a:pt x="25305" y="12807"/>
                  </a:lnTo>
                  <a:close/>
                  <a:moveTo>
                    <a:pt x="37489" y="12807"/>
                  </a:moveTo>
                  <a:lnTo>
                    <a:pt x="37489" y="18742"/>
                  </a:lnTo>
                  <a:lnTo>
                    <a:pt x="31553" y="18742"/>
                  </a:lnTo>
                  <a:lnTo>
                    <a:pt x="31553" y="12807"/>
                  </a:lnTo>
                  <a:close/>
                  <a:moveTo>
                    <a:pt x="43737" y="12807"/>
                  </a:moveTo>
                  <a:lnTo>
                    <a:pt x="43737" y="18742"/>
                  </a:lnTo>
                  <a:lnTo>
                    <a:pt x="37802" y="18742"/>
                  </a:lnTo>
                  <a:lnTo>
                    <a:pt x="37802" y="12807"/>
                  </a:lnTo>
                  <a:close/>
                  <a:moveTo>
                    <a:pt x="49985" y="12807"/>
                  </a:moveTo>
                  <a:lnTo>
                    <a:pt x="49985" y="18742"/>
                  </a:lnTo>
                  <a:lnTo>
                    <a:pt x="44049" y="18742"/>
                  </a:lnTo>
                  <a:lnTo>
                    <a:pt x="44049" y="12807"/>
                  </a:lnTo>
                  <a:close/>
                  <a:moveTo>
                    <a:pt x="56232" y="12807"/>
                  </a:moveTo>
                  <a:lnTo>
                    <a:pt x="56232" y="18742"/>
                  </a:lnTo>
                  <a:lnTo>
                    <a:pt x="50296" y="18742"/>
                  </a:lnTo>
                  <a:lnTo>
                    <a:pt x="50296" y="12807"/>
                  </a:lnTo>
                  <a:close/>
                  <a:moveTo>
                    <a:pt x="62480" y="12807"/>
                  </a:moveTo>
                  <a:lnTo>
                    <a:pt x="62480" y="18742"/>
                  </a:lnTo>
                  <a:lnTo>
                    <a:pt x="56545" y="18742"/>
                  </a:lnTo>
                  <a:lnTo>
                    <a:pt x="56545" y="12807"/>
                  </a:lnTo>
                  <a:close/>
                  <a:moveTo>
                    <a:pt x="68727" y="12807"/>
                  </a:moveTo>
                  <a:lnTo>
                    <a:pt x="68727" y="18742"/>
                  </a:lnTo>
                  <a:lnTo>
                    <a:pt x="62792" y="18742"/>
                  </a:lnTo>
                  <a:lnTo>
                    <a:pt x="62792" y="12807"/>
                  </a:lnTo>
                  <a:close/>
                  <a:moveTo>
                    <a:pt x="74975" y="12807"/>
                  </a:moveTo>
                  <a:lnTo>
                    <a:pt x="74975" y="18742"/>
                  </a:lnTo>
                  <a:lnTo>
                    <a:pt x="69039" y="18742"/>
                  </a:lnTo>
                  <a:lnTo>
                    <a:pt x="69039" y="12807"/>
                  </a:lnTo>
                  <a:close/>
                  <a:moveTo>
                    <a:pt x="81223" y="12807"/>
                  </a:moveTo>
                  <a:lnTo>
                    <a:pt x="81223" y="18742"/>
                  </a:lnTo>
                  <a:lnTo>
                    <a:pt x="75286" y="18742"/>
                  </a:lnTo>
                  <a:lnTo>
                    <a:pt x="75286" y="12807"/>
                  </a:lnTo>
                  <a:close/>
                  <a:moveTo>
                    <a:pt x="87470" y="12807"/>
                  </a:moveTo>
                  <a:lnTo>
                    <a:pt x="87470" y="18742"/>
                  </a:lnTo>
                  <a:lnTo>
                    <a:pt x="81535" y="18742"/>
                  </a:lnTo>
                  <a:lnTo>
                    <a:pt x="81535" y="12807"/>
                  </a:lnTo>
                  <a:close/>
                  <a:moveTo>
                    <a:pt x="93720" y="12807"/>
                  </a:moveTo>
                  <a:lnTo>
                    <a:pt x="93720" y="18742"/>
                  </a:lnTo>
                  <a:lnTo>
                    <a:pt x="87784" y="18742"/>
                  </a:lnTo>
                  <a:lnTo>
                    <a:pt x="87784" y="12807"/>
                  </a:lnTo>
                  <a:close/>
                  <a:moveTo>
                    <a:pt x="99967" y="12807"/>
                  </a:moveTo>
                  <a:lnTo>
                    <a:pt x="99967" y="18742"/>
                  </a:lnTo>
                  <a:lnTo>
                    <a:pt x="94031" y="18742"/>
                  </a:lnTo>
                  <a:lnTo>
                    <a:pt x="94031" y="12807"/>
                  </a:lnTo>
                  <a:close/>
                  <a:moveTo>
                    <a:pt x="106214" y="12807"/>
                  </a:moveTo>
                  <a:lnTo>
                    <a:pt x="106214" y="18742"/>
                  </a:lnTo>
                  <a:lnTo>
                    <a:pt x="100280" y="18742"/>
                  </a:lnTo>
                  <a:lnTo>
                    <a:pt x="100280" y="12807"/>
                  </a:lnTo>
                  <a:close/>
                  <a:moveTo>
                    <a:pt x="112461" y="12807"/>
                  </a:moveTo>
                  <a:lnTo>
                    <a:pt x="112461" y="18742"/>
                  </a:lnTo>
                  <a:lnTo>
                    <a:pt x="106527" y="18742"/>
                  </a:lnTo>
                  <a:lnTo>
                    <a:pt x="106527" y="12807"/>
                  </a:lnTo>
                  <a:close/>
                  <a:moveTo>
                    <a:pt x="118710" y="12807"/>
                  </a:moveTo>
                  <a:lnTo>
                    <a:pt x="118710" y="18742"/>
                  </a:lnTo>
                  <a:lnTo>
                    <a:pt x="112774" y="18742"/>
                  </a:lnTo>
                  <a:lnTo>
                    <a:pt x="112774" y="12807"/>
                  </a:lnTo>
                  <a:close/>
                  <a:moveTo>
                    <a:pt x="124957" y="12807"/>
                  </a:moveTo>
                  <a:lnTo>
                    <a:pt x="124957" y="18742"/>
                  </a:lnTo>
                  <a:lnTo>
                    <a:pt x="119021" y="18742"/>
                  </a:lnTo>
                  <a:lnTo>
                    <a:pt x="119021" y="12807"/>
                  </a:lnTo>
                  <a:close/>
                  <a:moveTo>
                    <a:pt x="131204" y="12807"/>
                  </a:moveTo>
                  <a:lnTo>
                    <a:pt x="131204" y="18742"/>
                  </a:lnTo>
                  <a:lnTo>
                    <a:pt x="125270" y="18742"/>
                  </a:lnTo>
                  <a:lnTo>
                    <a:pt x="125270" y="12807"/>
                  </a:lnTo>
                  <a:close/>
                  <a:moveTo>
                    <a:pt x="137451" y="12807"/>
                  </a:moveTo>
                  <a:lnTo>
                    <a:pt x="137451" y="18742"/>
                  </a:lnTo>
                  <a:lnTo>
                    <a:pt x="131517" y="18742"/>
                  </a:lnTo>
                  <a:lnTo>
                    <a:pt x="131517" y="12807"/>
                  </a:lnTo>
                  <a:close/>
                  <a:moveTo>
                    <a:pt x="143702" y="12807"/>
                  </a:moveTo>
                  <a:lnTo>
                    <a:pt x="143702" y="18742"/>
                  </a:lnTo>
                  <a:lnTo>
                    <a:pt x="137766" y="18742"/>
                  </a:lnTo>
                  <a:lnTo>
                    <a:pt x="137766" y="12807"/>
                  </a:lnTo>
                  <a:close/>
                  <a:moveTo>
                    <a:pt x="149949" y="12807"/>
                  </a:moveTo>
                  <a:lnTo>
                    <a:pt x="149949" y="18742"/>
                  </a:lnTo>
                  <a:lnTo>
                    <a:pt x="144015" y="18742"/>
                  </a:lnTo>
                  <a:lnTo>
                    <a:pt x="144015" y="12807"/>
                  </a:lnTo>
                  <a:close/>
                  <a:moveTo>
                    <a:pt x="156196" y="12807"/>
                  </a:moveTo>
                  <a:lnTo>
                    <a:pt x="156196" y="18742"/>
                  </a:lnTo>
                  <a:lnTo>
                    <a:pt x="150262" y="18742"/>
                  </a:lnTo>
                  <a:lnTo>
                    <a:pt x="150262" y="12807"/>
                  </a:lnTo>
                  <a:close/>
                  <a:moveTo>
                    <a:pt x="162445" y="12807"/>
                  </a:moveTo>
                  <a:lnTo>
                    <a:pt x="162445" y="18742"/>
                  </a:lnTo>
                  <a:lnTo>
                    <a:pt x="156509" y="18742"/>
                  </a:lnTo>
                  <a:lnTo>
                    <a:pt x="156509" y="12807"/>
                  </a:lnTo>
                  <a:close/>
                  <a:moveTo>
                    <a:pt x="168692" y="12807"/>
                  </a:moveTo>
                  <a:lnTo>
                    <a:pt x="168692" y="18742"/>
                  </a:lnTo>
                  <a:lnTo>
                    <a:pt x="162756" y="18742"/>
                  </a:lnTo>
                  <a:lnTo>
                    <a:pt x="162756" y="12807"/>
                  </a:lnTo>
                  <a:close/>
                  <a:moveTo>
                    <a:pt x="174939" y="12807"/>
                  </a:moveTo>
                  <a:lnTo>
                    <a:pt x="174939" y="18742"/>
                  </a:lnTo>
                  <a:lnTo>
                    <a:pt x="169005" y="18742"/>
                  </a:lnTo>
                  <a:lnTo>
                    <a:pt x="169005" y="12807"/>
                  </a:lnTo>
                  <a:close/>
                  <a:moveTo>
                    <a:pt x="181186" y="12807"/>
                  </a:moveTo>
                  <a:lnTo>
                    <a:pt x="181186" y="18742"/>
                  </a:lnTo>
                  <a:lnTo>
                    <a:pt x="175252" y="18742"/>
                  </a:lnTo>
                  <a:lnTo>
                    <a:pt x="175252" y="12807"/>
                  </a:lnTo>
                  <a:close/>
                  <a:moveTo>
                    <a:pt x="187435" y="12807"/>
                  </a:moveTo>
                  <a:lnTo>
                    <a:pt x="187435" y="18742"/>
                  </a:lnTo>
                  <a:lnTo>
                    <a:pt x="181499" y="18742"/>
                  </a:lnTo>
                  <a:lnTo>
                    <a:pt x="181499" y="12807"/>
                  </a:lnTo>
                  <a:close/>
                  <a:moveTo>
                    <a:pt x="193684" y="12807"/>
                  </a:moveTo>
                  <a:lnTo>
                    <a:pt x="193684" y="18742"/>
                  </a:lnTo>
                  <a:lnTo>
                    <a:pt x="187749" y="18742"/>
                  </a:lnTo>
                  <a:lnTo>
                    <a:pt x="187749" y="12807"/>
                  </a:lnTo>
                  <a:close/>
                  <a:moveTo>
                    <a:pt x="199931" y="12807"/>
                  </a:moveTo>
                  <a:lnTo>
                    <a:pt x="199931" y="18742"/>
                  </a:lnTo>
                  <a:lnTo>
                    <a:pt x="193996" y="18742"/>
                  </a:lnTo>
                  <a:lnTo>
                    <a:pt x="193996" y="12807"/>
                  </a:lnTo>
                  <a:close/>
                  <a:moveTo>
                    <a:pt x="206180" y="12807"/>
                  </a:moveTo>
                  <a:lnTo>
                    <a:pt x="206180" y="18742"/>
                  </a:lnTo>
                  <a:lnTo>
                    <a:pt x="200244" y="18742"/>
                  </a:lnTo>
                  <a:lnTo>
                    <a:pt x="200244" y="12807"/>
                  </a:lnTo>
                  <a:close/>
                  <a:moveTo>
                    <a:pt x="212427" y="12807"/>
                  </a:moveTo>
                  <a:lnTo>
                    <a:pt x="212427" y="18742"/>
                  </a:lnTo>
                  <a:lnTo>
                    <a:pt x="206491" y="18742"/>
                  </a:lnTo>
                  <a:lnTo>
                    <a:pt x="206491" y="12807"/>
                  </a:lnTo>
                  <a:close/>
                  <a:moveTo>
                    <a:pt x="218674" y="12807"/>
                  </a:moveTo>
                  <a:lnTo>
                    <a:pt x="218674" y="18742"/>
                  </a:lnTo>
                  <a:lnTo>
                    <a:pt x="212739" y="18742"/>
                  </a:lnTo>
                  <a:lnTo>
                    <a:pt x="212739" y="12807"/>
                  </a:lnTo>
                  <a:close/>
                  <a:moveTo>
                    <a:pt x="224921" y="12807"/>
                  </a:moveTo>
                  <a:lnTo>
                    <a:pt x="224921" y="18742"/>
                  </a:lnTo>
                  <a:lnTo>
                    <a:pt x="218987" y="18742"/>
                  </a:lnTo>
                  <a:lnTo>
                    <a:pt x="218987" y="12807"/>
                  </a:lnTo>
                  <a:close/>
                  <a:moveTo>
                    <a:pt x="231170" y="12807"/>
                  </a:moveTo>
                  <a:lnTo>
                    <a:pt x="231170" y="18742"/>
                  </a:lnTo>
                  <a:lnTo>
                    <a:pt x="225234" y="18742"/>
                  </a:lnTo>
                  <a:lnTo>
                    <a:pt x="225234" y="12807"/>
                  </a:lnTo>
                  <a:close/>
                  <a:moveTo>
                    <a:pt x="237417" y="12807"/>
                  </a:moveTo>
                  <a:lnTo>
                    <a:pt x="237417" y="18742"/>
                  </a:lnTo>
                  <a:lnTo>
                    <a:pt x="231481" y="18742"/>
                  </a:lnTo>
                  <a:lnTo>
                    <a:pt x="231481" y="12807"/>
                  </a:lnTo>
                  <a:close/>
                  <a:moveTo>
                    <a:pt x="243664" y="12807"/>
                  </a:moveTo>
                  <a:lnTo>
                    <a:pt x="243664" y="18742"/>
                  </a:lnTo>
                  <a:lnTo>
                    <a:pt x="237729" y="18742"/>
                  </a:lnTo>
                  <a:lnTo>
                    <a:pt x="237729" y="12807"/>
                  </a:lnTo>
                  <a:close/>
                  <a:moveTo>
                    <a:pt x="249914" y="12807"/>
                  </a:moveTo>
                  <a:lnTo>
                    <a:pt x="249914" y="18742"/>
                  </a:lnTo>
                  <a:lnTo>
                    <a:pt x="243978" y="18742"/>
                  </a:lnTo>
                  <a:lnTo>
                    <a:pt x="243978" y="12807"/>
                  </a:lnTo>
                  <a:close/>
                  <a:moveTo>
                    <a:pt x="256161" y="12807"/>
                  </a:moveTo>
                  <a:lnTo>
                    <a:pt x="256161" y="18742"/>
                  </a:lnTo>
                  <a:lnTo>
                    <a:pt x="250225" y="18742"/>
                  </a:lnTo>
                  <a:lnTo>
                    <a:pt x="250225" y="12807"/>
                  </a:lnTo>
                  <a:close/>
                  <a:moveTo>
                    <a:pt x="262409" y="12807"/>
                  </a:moveTo>
                  <a:lnTo>
                    <a:pt x="262409" y="18742"/>
                  </a:lnTo>
                  <a:lnTo>
                    <a:pt x="256474" y="18742"/>
                  </a:lnTo>
                  <a:lnTo>
                    <a:pt x="256474" y="12807"/>
                  </a:lnTo>
                  <a:close/>
                  <a:moveTo>
                    <a:pt x="268656" y="12807"/>
                  </a:moveTo>
                  <a:lnTo>
                    <a:pt x="268656" y="18742"/>
                  </a:lnTo>
                  <a:lnTo>
                    <a:pt x="262721" y="18742"/>
                  </a:lnTo>
                  <a:lnTo>
                    <a:pt x="262721" y="12807"/>
                  </a:lnTo>
                  <a:close/>
                  <a:moveTo>
                    <a:pt x="274904" y="12807"/>
                  </a:moveTo>
                  <a:lnTo>
                    <a:pt x="274904" y="18742"/>
                  </a:lnTo>
                  <a:lnTo>
                    <a:pt x="268968" y="18742"/>
                  </a:lnTo>
                  <a:lnTo>
                    <a:pt x="268968" y="12807"/>
                  </a:lnTo>
                  <a:close/>
                  <a:moveTo>
                    <a:pt x="6251" y="19054"/>
                  </a:moveTo>
                  <a:lnTo>
                    <a:pt x="6251" y="24990"/>
                  </a:lnTo>
                  <a:lnTo>
                    <a:pt x="315" y="24990"/>
                  </a:lnTo>
                  <a:lnTo>
                    <a:pt x="315" y="19054"/>
                  </a:lnTo>
                  <a:close/>
                  <a:moveTo>
                    <a:pt x="12498" y="19054"/>
                  </a:moveTo>
                  <a:lnTo>
                    <a:pt x="12498" y="24990"/>
                  </a:lnTo>
                  <a:lnTo>
                    <a:pt x="6562" y="24990"/>
                  </a:lnTo>
                  <a:lnTo>
                    <a:pt x="6562" y="19054"/>
                  </a:lnTo>
                  <a:close/>
                  <a:moveTo>
                    <a:pt x="18745" y="19054"/>
                  </a:moveTo>
                  <a:lnTo>
                    <a:pt x="18745" y="24990"/>
                  </a:lnTo>
                  <a:lnTo>
                    <a:pt x="12810" y="24990"/>
                  </a:lnTo>
                  <a:lnTo>
                    <a:pt x="12810" y="19054"/>
                  </a:lnTo>
                  <a:close/>
                  <a:moveTo>
                    <a:pt x="24992" y="19054"/>
                  </a:moveTo>
                  <a:lnTo>
                    <a:pt x="24992" y="24990"/>
                  </a:lnTo>
                  <a:lnTo>
                    <a:pt x="19058" y="24990"/>
                  </a:lnTo>
                  <a:lnTo>
                    <a:pt x="19058" y="19054"/>
                  </a:lnTo>
                  <a:close/>
                  <a:moveTo>
                    <a:pt x="31241" y="19054"/>
                  </a:moveTo>
                  <a:lnTo>
                    <a:pt x="31241" y="24990"/>
                  </a:lnTo>
                  <a:lnTo>
                    <a:pt x="25305" y="24990"/>
                  </a:lnTo>
                  <a:lnTo>
                    <a:pt x="25305" y="19054"/>
                  </a:lnTo>
                  <a:close/>
                  <a:moveTo>
                    <a:pt x="37489" y="19054"/>
                  </a:moveTo>
                  <a:lnTo>
                    <a:pt x="37489" y="24990"/>
                  </a:lnTo>
                  <a:lnTo>
                    <a:pt x="31553" y="24990"/>
                  </a:lnTo>
                  <a:lnTo>
                    <a:pt x="31553" y="19054"/>
                  </a:lnTo>
                  <a:close/>
                  <a:moveTo>
                    <a:pt x="43737" y="19054"/>
                  </a:moveTo>
                  <a:lnTo>
                    <a:pt x="43737" y="24990"/>
                  </a:lnTo>
                  <a:lnTo>
                    <a:pt x="37802" y="24990"/>
                  </a:lnTo>
                  <a:lnTo>
                    <a:pt x="37802" y="19054"/>
                  </a:lnTo>
                  <a:close/>
                  <a:moveTo>
                    <a:pt x="49985" y="19054"/>
                  </a:moveTo>
                  <a:lnTo>
                    <a:pt x="49985" y="24990"/>
                  </a:lnTo>
                  <a:lnTo>
                    <a:pt x="44049" y="24990"/>
                  </a:lnTo>
                  <a:lnTo>
                    <a:pt x="44049" y="19054"/>
                  </a:lnTo>
                  <a:close/>
                  <a:moveTo>
                    <a:pt x="56232" y="19054"/>
                  </a:moveTo>
                  <a:lnTo>
                    <a:pt x="56232" y="24990"/>
                  </a:lnTo>
                  <a:lnTo>
                    <a:pt x="50296" y="24990"/>
                  </a:lnTo>
                  <a:lnTo>
                    <a:pt x="50296" y="19054"/>
                  </a:lnTo>
                  <a:close/>
                  <a:moveTo>
                    <a:pt x="62480" y="19054"/>
                  </a:moveTo>
                  <a:lnTo>
                    <a:pt x="62480" y="24990"/>
                  </a:lnTo>
                  <a:lnTo>
                    <a:pt x="56545" y="24990"/>
                  </a:lnTo>
                  <a:lnTo>
                    <a:pt x="56545" y="19054"/>
                  </a:lnTo>
                  <a:close/>
                  <a:moveTo>
                    <a:pt x="68727" y="19054"/>
                  </a:moveTo>
                  <a:lnTo>
                    <a:pt x="68727" y="24990"/>
                  </a:lnTo>
                  <a:lnTo>
                    <a:pt x="62792" y="24990"/>
                  </a:lnTo>
                  <a:lnTo>
                    <a:pt x="62792" y="19054"/>
                  </a:lnTo>
                  <a:close/>
                  <a:moveTo>
                    <a:pt x="74975" y="19054"/>
                  </a:moveTo>
                  <a:lnTo>
                    <a:pt x="74975" y="24990"/>
                  </a:lnTo>
                  <a:lnTo>
                    <a:pt x="69039" y="24990"/>
                  </a:lnTo>
                  <a:lnTo>
                    <a:pt x="69039" y="19054"/>
                  </a:lnTo>
                  <a:close/>
                  <a:moveTo>
                    <a:pt x="81223" y="19054"/>
                  </a:moveTo>
                  <a:lnTo>
                    <a:pt x="81223" y="24990"/>
                  </a:lnTo>
                  <a:lnTo>
                    <a:pt x="75286" y="24990"/>
                  </a:lnTo>
                  <a:lnTo>
                    <a:pt x="75286" y="19054"/>
                  </a:lnTo>
                  <a:close/>
                  <a:moveTo>
                    <a:pt x="87470" y="19054"/>
                  </a:moveTo>
                  <a:lnTo>
                    <a:pt x="87470" y="24990"/>
                  </a:lnTo>
                  <a:lnTo>
                    <a:pt x="81535" y="24990"/>
                  </a:lnTo>
                  <a:lnTo>
                    <a:pt x="81535" y="19054"/>
                  </a:lnTo>
                  <a:close/>
                  <a:moveTo>
                    <a:pt x="93720" y="19054"/>
                  </a:moveTo>
                  <a:lnTo>
                    <a:pt x="93720" y="24990"/>
                  </a:lnTo>
                  <a:lnTo>
                    <a:pt x="87784" y="24990"/>
                  </a:lnTo>
                  <a:lnTo>
                    <a:pt x="87784" y="19054"/>
                  </a:lnTo>
                  <a:close/>
                  <a:moveTo>
                    <a:pt x="99967" y="19054"/>
                  </a:moveTo>
                  <a:lnTo>
                    <a:pt x="99967" y="24990"/>
                  </a:lnTo>
                  <a:lnTo>
                    <a:pt x="94031" y="24990"/>
                  </a:lnTo>
                  <a:lnTo>
                    <a:pt x="94031" y="19054"/>
                  </a:lnTo>
                  <a:close/>
                  <a:moveTo>
                    <a:pt x="106214" y="19054"/>
                  </a:moveTo>
                  <a:lnTo>
                    <a:pt x="106214" y="24990"/>
                  </a:lnTo>
                  <a:lnTo>
                    <a:pt x="100280" y="24990"/>
                  </a:lnTo>
                  <a:lnTo>
                    <a:pt x="100280" y="19054"/>
                  </a:lnTo>
                  <a:close/>
                  <a:moveTo>
                    <a:pt x="112461" y="19054"/>
                  </a:moveTo>
                  <a:lnTo>
                    <a:pt x="112461" y="24990"/>
                  </a:lnTo>
                  <a:lnTo>
                    <a:pt x="106527" y="24990"/>
                  </a:lnTo>
                  <a:lnTo>
                    <a:pt x="106527" y="19054"/>
                  </a:lnTo>
                  <a:close/>
                  <a:moveTo>
                    <a:pt x="118710" y="19054"/>
                  </a:moveTo>
                  <a:lnTo>
                    <a:pt x="118710" y="24990"/>
                  </a:lnTo>
                  <a:lnTo>
                    <a:pt x="112774" y="24990"/>
                  </a:lnTo>
                  <a:lnTo>
                    <a:pt x="112774" y="19054"/>
                  </a:lnTo>
                  <a:close/>
                  <a:moveTo>
                    <a:pt x="124957" y="19054"/>
                  </a:moveTo>
                  <a:lnTo>
                    <a:pt x="124957" y="24990"/>
                  </a:lnTo>
                  <a:lnTo>
                    <a:pt x="119021" y="24990"/>
                  </a:lnTo>
                  <a:lnTo>
                    <a:pt x="119021" y="19054"/>
                  </a:lnTo>
                  <a:close/>
                  <a:moveTo>
                    <a:pt x="131204" y="19054"/>
                  </a:moveTo>
                  <a:lnTo>
                    <a:pt x="131204" y="24990"/>
                  </a:lnTo>
                  <a:lnTo>
                    <a:pt x="125270" y="24990"/>
                  </a:lnTo>
                  <a:lnTo>
                    <a:pt x="125270" y="19054"/>
                  </a:lnTo>
                  <a:close/>
                  <a:moveTo>
                    <a:pt x="137451" y="19054"/>
                  </a:moveTo>
                  <a:lnTo>
                    <a:pt x="137451" y="24990"/>
                  </a:lnTo>
                  <a:lnTo>
                    <a:pt x="131517" y="24990"/>
                  </a:lnTo>
                  <a:lnTo>
                    <a:pt x="131517" y="19054"/>
                  </a:lnTo>
                  <a:close/>
                  <a:moveTo>
                    <a:pt x="143702" y="19054"/>
                  </a:moveTo>
                  <a:lnTo>
                    <a:pt x="143702" y="24990"/>
                  </a:lnTo>
                  <a:lnTo>
                    <a:pt x="137766" y="24990"/>
                  </a:lnTo>
                  <a:lnTo>
                    <a:pt x="137766" y="19054"/>
                  </a:lnTo>
                  <a:close/>
                  <a:moveTo>
                    <a:pt x="149949" y="19054"/>
                  </a:moveTo>
                  <a:lnTo>
                    <a:pt x="149949" y="24990"/>
                  </a:lnTo>
                  <a:lnTo>
                    <a:pt x="144015" y="24990"/>
                  </a:lnTo>
                  <a:lnTo>
                    <a:pt x="144015" y="19054"/>
                  </a:lnTo>
                  <a:close/>
                  <a:moveTo>
                    <a:pt x="156196" y="19054"/>
                  </a:moveTo>
                  <a:lnTo>
                    <a:pt x="156196" y="24990"/>
                  </a:lnTo>
                  <a:lnTo>
                    <a:pt x="150262" y="24990"/>
                  </a:lnTo>
                  <a:lnTo>
                    <a:pt x="150262" y="19054"/>
                  </a:lnTo>
                  <a:close/>
                  <a:moveTo>
                    <a:pt x="162445" y="19054"/>
                  </a:moveTo>
                  <a:lnTo>
                    <a:pt x="162445" y="24990"/>
                  </a:lnTo>
                  <a:lnTo>
                    <a:pt x="156509" y="24990"/>
                  </a:lnTo>
                  <a:lnTo>
                    <a:pt x="156509" y="19054"/>
                  </a:lnTo>
                  <a:close/>
                  <a:moveTo>
                    <a:pt x="168692" y="19054"/>
                  </a:moveTo>
                  <a:lnTo>
                    <a:pt x="168692" y="24990"/>
                  </a:lnTo>
                  <a:lnTo>
                    <a:pt x="162756" y="24990"/>
                  </a:lnTo>
                  <a:lnTo>
                    <a:pt x="162756" y="19054"/>
                  </a:lnTo>
                  <a:close/>
                  <a:moveTo>
                    <a:pt x="174939" y="19054"/>
                  </a:moveTo>
                  <a:lnTo>
                    <a:pt x="174939" y="24990"/>
                  </a:lnTo>
                  <a:lnTo>
                    <a:pt x="169005" y="24990"/>
                  </a:lnTo>
                  <a:lnTo>
                    <a:pt x="169005" y="19054"/>
                  </a:lnTo>
                  <a:close/>
                  <a:moveTo>
                    <a:pt x="181186" y="19054"/>
                  </a:moveTo>
                  <a:lnTo>
                    <a:pt x="181186" y="24990"/>
                  </a:lnTo>
                  <a:lnTo>
                    <a:pt x="175252" y="24990"/>
                  </a:lnTo>
                  <a:lnTo>
                    <a:pt x="175252" y="19054"/>
                  </a:lnTo>
                  <a:close/>
                  <a:moveTo>
                    <a:pt x="187435" y="19054"/>
                  </a:moveTo>
                  <a:lnTo>
                    <a:pt x="187435" y="24990"/>
                  </a:lnTo>
                  <a:lnTo>
                    <a:pt x="181499" y="24990"/>
                  </a:lnTo>
                  <a:lnTo>
                    <a:pt x="181499" y="19054"/>
                  </a:lnTo>
                  <a:close/>
                  <a:moveTo>
                    <a:pt x="193684" y="19054"/>
                  </a:moveTo>
                  <a:lnTo>
                    <a:pt x="193684" y="24990"/>
                  </a:lnTo>
                  <a:lnTo>
                    <a:pt x="187749" y="24990"/>
                  </a:lnTo>
                  <a:lnTo>
                    <a:pt x="187749" y="19054"/>
                  </a:lnTo>
                  <a:close/>
                  <a:moveTo>
                    <a:pt x="199931" y="19054"/>
                  </a:moveTo>
                  <a:lnTo>
                    <a:pt x="199931" y="24990"/>
                  </a:lnTo>
                  <a:lnTo>
                    <a:pt x="193996" y="24990"/>
                  </a:lnTo>
                  <a:lnTo>
                    <a:pt x="193996" y="19054"/>
                  </a:lnTo>
                  <a:close/>
                  <a:moveTo>
                    <a:pt x="206180" y="19054"/>
                  </a:moveTo>
                  <a:lnTo>
                    <a:pt x="206180" y="24990"/>
                  </a:lnTo>
                  <a:lnTo>
                    <a:pt x="200244" y="24990"/>
                  </a:lnTo>
                  <a:lnTo>
                    <a:pt x="200244" y="19054"/>
                  </a:lnTo>
                  <a:close/>
                  <a:moveTo>
                    <a:pt x="212427" y="19054"/>
                  </a:moveTo>
                  <a:lnTo>
                    <a:pt x="212427" y="24990"/>
                  </a:lnTo>
                  <a:lnTo>
                    <a:pt x="206491" y="24990"/>
                  </a:lnTo>
                  <a:lnTo>
                    <a:pt x="206491" y="19054"/>
                  </a:lnTo>
                  <a:close/>
                  <a:moveTo>
                    <a:pt x="218674" y="19054"/>
                  </a:moveTo>
                  <a:lnTo>
                    <a:pt x="218674" y="24990"/>
                  </a:lnTo>
                  <a:lnTo>
                    <a:pt x="212739" y="24990"/>
                  </a:lnTo>
                  <a:lnTo>
                    <a:pt x="212739" y="19054"/>
                  </a:lnTo>
                  <a:close/>
                  <a:moveTo>
                    <a:pt x="224921" y="19054"/>
                  </a:moveTo>
                  <a:lnTo>
                    <a:pt x="224921" y="24990"/>
                  </a:lnTo>
                  <a:lnTo>
                    <a:pt x="218987" y="24990"/>
                  </a:lnTo>
                  <a:lnTo>
                    <a:pt x="218987" y="19054"/>
                  </a:lnTo>
                  <a:close/>
                  <a:moveTo>
                    <a:pt x="231170" y="19054"/>
                  </a:moveTo>
                  <a:lnTo>
                    <a:pt x="231170" y="24990"/>
                  </a:lnTo>
                  <a:lnTo>
                    <a:pt x="225234" y="24990"/>
                  </a:lnTo>
                  <a:lnTo>
                    <a:pt x="225234" y="19054"/>
                  </a:lnTo>
                  <a:close/>
                  <a:moveTo>
                    <a:pt x="237417" y="19054"/>
                  </a:moveTo>
                  <a:lnTo>
                    <a:pt x="237417" y="24990"/>
                  </a:lnTo>
                  <a:lnTo>
                    <a:pt x="231481" y="24990"/>
                  </a:lnTo>
                  <a:lnTo>
                    <a:pt x="231481" y="19054"/>
                  </a:lnTo>
                  <a:close/>
                  <a:moveTo>
                    <a:pt x="243664" y="19054"/>
                  </a:moveTo>
                  <a:lnTo>
                    <a:pt x="243664" y="24990"/>
                  </a:lnTo>
                  <a:lnTo>
                    <a:pt x="237729" y="24990"/>
                  </a:lnTo>
                  <a:lnTo>
                    <a:pt x="237729" y="19054"/>
                  </a:lnTo>
                  <a:close/>
                  <a:moveTo>
                    <a:pt x="249911" y="19054"/>
                  </a:moveTo>
                  <a:lnTo>
                    <a:pt x="249911" y="24990"/>
                  </a:lnTo>
                  <a:lnTo>
                    <a:pt x="243977" y="24990"/>
                  </a:lnTo>
                  <a:lnTo>
                    <a:pt x="243977" y="19054"/>
                  </a:lnTo>
                  <a:close/>
                  <a:moveTo>
                    <a:pt x="256161" y="19054"/>
                  </a:moveTo>
                  <a:lnTo>
                    <a:pt x="256161" y="24990"/>
                  </a:lnTo>
                  <a:lnTo>
                    <a:pt x="250225" y="24990"/>
                  </a:lnTo>
                  <a:lnTo>
                    <a:pt x="250225" y="19054"/>
                  </a:lnTo>
                  <a:close/>
                  <a:moveTo>
                    <a:pt x="262409" y="19054"/>
                  </a:moveTo>
                  <a:lnTo>
                    <a:pt x="262409" y="24990"/>
                  </a:lnTo>
                  <a:lnTo>
                    <a:pt x="256474" y="24990"/>
                  </a:lnTo>
                  <a:lnTo>
                    <a:pt x="256474" y="19054"/>
                  </a:lnTo>
                  <a:close/>
                  <a:moveTo>
                    <a:pt x="268656" y="19054"/>
                  </a:moveTo>
                  <a:lnTo>
                    <a:pt x="268656" y="24990"/>
                  </a:lnTo>
                  <a:lnTo>
                    <a:pt x="262721" y="24990"/>
                  </a:lnTo>
                  <a:lnTo>
                    <a:pt x="262721" y="19054"/>
                  </a:lnTo>
                  <a:close/>
                  <a:moveTo>
                    <a:pt x="274904" y="19054"/>
                  </a:moveTo>
                  <a:lnTo>
                    <a:pt x="274904" y="24990"/>
                  </a:lnTo>
                  <a:lnTo>
                    <a:pt x="268968" y="24990"/>
                  </a:lnTo>
                  <a:lnTo>
                    <a:pt x="268968" y="19054"/>
                  </a:lnTo>
                  <a:close/>
                  <a:moveTo>
                    <a:pt x="6251" y="25301"/>
                  </a:moveTo>
                  <a:lnTo>
                    <a:pt x="6251" y="31237"/>
                  </a:lnTo>
                  <a:lnTo>
                    <a:pt x="315" y="31237"/>
                  </a:lnTo>
                  <a:lnTo>
                    <a:pt x="315" y="25301"/>
                  </a:lnTo>
                  <a:close/>
                  <a:moveTo>
                    <a:pt x="12498" y="25301"/>
                  </a:moveTo>
                  <a:lnTo>
                    <a:pt x="12498" y="31237"/>
                  </a:lnTo>
                  <a:lnTo>
                    <a:pt x="6562" y="31237"/>
                  </a:lnTo>
                  <a:lnTo>
                    <a:pt x="6562" y="25301"/>
                  </a:lnTo>
                  <a:close/>
                  <a:moveTo>
                    <a:pt x="18745" y="25301"/>
                  </a:moveTo>
                  <a:lnTo>
                    <a:pt x="18745" y="31237"/>
                  </a:lnTo>
                  <a:lnTo>
                    <a:pt x="12810" y="31237"/>
                  </a:lnTo>
                  <a:lnTo>
                    <a:pt x="12810" y="25301"/>
                  </a:lnTo>
                  <a:close/>
                  <a:moveTo>
                    <a:pt x="24992" y="25301"/>
                  </a:moveTo>
                  <a:lnTo>
                    <a:pt x="24992" y="31237"/>
                  </a:lnTo>
                  <a:lnTo>
                    <a:pt x="19058" y="31237"/>
                  </a:lnTo>
                  <a:lnTo>
                    <a:pt x="19058" y="25301"/>
                  </a:lnTo>
                  <a:close/>
                  <a:moveTo>
                    <a:pt x="31241" y="25301"/>
                  </a:moveTo>
                  <a:lnTo>
                    <a:pt x="31241" y="31237"/>
                  </a:lnTo>
                  <a:lnTo>
                    <a:pt x="25305" y="31237"/>
                  </a:lnTo>
                  <a:lnTo>
                    <a:pt x="25305" y="25301"/>
                  </a:lnTo>
                  <a:close/>
                  <a:moveTo>
                    <a:pt x="37489" y="25301"/>
                  </a:moveTo>
                  <a:lnTo>
                    <a:pt x="37489" y="31237"/>
                  </a:lnTo>
                  <a:lnTo>
                    <a:pt x="31553" y="31237"/>
                  </a:lnTo>
                  <a:lnTo>
                    <a:pt x="31553" y="25301"/>
                  </a:lnTo>
                  <a:close/>
                  <a:moveTo>
                    <a:pt x="43737" y="25301"/>
                  </a:moveTo>
                  <a:lnTo>
                    <a:pt x="43737" y="31237"/>
                  </a:lnTo>
                  <a:lnTo>
                    <a:pt x="37802" y="31237"/>
                  </a:lnTo>
                  <a:lnTo>
                    <a:pt x="37802" y="25301"/>
                  </a:lnTo>
                  <a:close/>
                  <a:moveTo>
                    <a:pt x="49985" y="25301"/>
                  </a:moveTo>
                  <a:lnTo>
                    <a:pt x="49985" y="31237"/>
                  </a:lnTo>
                  <a:lnTo>
                    <a:pt x="44049" y="31237"/>
                  </a:lnTo>
                  <a:lnTo>
                    <a:pt x="44049" y="25301"/>
                  </a:lnTo>
                  <a:close/>
                  <a:moveTo>
                    <a:pt x="56232" y="25301"/>
                  </a:moveTo>
                  <a:lnTo>
                    <a:pt x="56232" y="31237"/>
                  </a:lnTo>
                  <a:lnTo>
                    <a:pt x="50296" y="31237"/>
                  </a:lnTo>
                  <a:lnTo>
                    <a:pt x="50296" y="25301"/>
                  </a:lnTo>
                  <a:close/>
                  <a:moveTo>
                    <a:pt x="62480" y="25301"/>
                  </a:moveTo>
                  <a:lnTo>
                    <a:pt x="62480" y="31237"/>
                  </a:lnTo>
                  <a:lnTo>
                    <a:pt x="56545" y="31237"/>
                  </a:lnTo>
                  <a:lnTo>
                    <a:pt x="56545" y="25301"/>
                  </a:lnTo>
                  <a:close/>
                  <a:moveTo>
                    <a:pt x="68727" y="25301"/>
                  </a:moveTo>
                  <a:lnTo>
                    <a:pt x="68727" y="31237"/>
                  </a:lnTo>
                  <a:lnTo>
                    <a:pt x="62792" y="31237"/>
                  </a:lnTo>
                  <a:lnTo>
                    <a:pt x="62792" y="25301"/>
                  </a:lnTo>
                  <a:close/>
                  <a:moveTo>
                    <a:pt x="74975" y="25301"/>
                  </a:moveTo>
                  <a:lnTo>
                    <a:pt x="74975" y="31237"/>
                  </a:lnTo>
                  <a:lnTo>
                    <a:pt x="69039" y="31237"/>
                  </a:lnTo>
                  <a:lnTo>
                    <a:pt x="69039" y="25301"/>
                  </a:lnTo>
                  <a:close/>
                  <a:moveTo>
                    <a:pt x="81223" y="25301"/>
                  </a:moveTo>
                  <a:lnTo>
                    <a:pt x="81223" y="31237"/>
                  </a:lnTo>
                  <a:lnTo>
                    <a:pt x="75286" y="31237"/>
                  </a:lnTo>
                  <a:lnTo>
                    <a:pt x="75286" y="25301"/>
                  </a:lnTo>
                  <a:close/>
                  <a:moveTo>
                    <a:pt x="87470" y="25301"/>
                  </a:moveTo>
                  <a:lnTo>
                    <a:pt x="87470" y="31237"/>
                  </a:lnTo>
                  <a:lnTo>
                    <a:pt x="81535" y="31237"/>
                  </a:lnTo>
                  <a:lnTo>
                    <a:pt x="81535" y="25301"/>
                  </a:lnTo>
                  <a:close/>
                  <a:moveTo>
                    <a:pt x="93720" y="25301"/>
                  </a:moveTo>
                  <a:lnTo>
                    <a:pt x="93720" y="31237"/>
                  </a:lnTo>
                  <a:lnTo>
                    <a:pt x="87784" y="31237"/>
                  </a:lnTo>
                  <a:lnTo>
                    <a:pt x="87784" y="25301"/>
                  </a:lnTo>
                  <a:close/>
                  <a:moveTo>
                    <a:pt x="99967" y="25301"/>
                  </a:moveTo>
                  <a:lnTo>
                    <a:pt x="99967" y="31237"/>
                  </a:lnTo>
                  <a:lnTo>
                    <a:pt x="94031" y="31237"/>
                  </a:lnTo>
                  <a:lnTo>
                    <a:pt x="94031" y="25301"/>
                  </a:lnTo>
                  <a:close/>
                  <a:moveTo>
                    <a:pt x="106214" y="25301"/>
                  </a:moveTo>
                  <a:lnTo>
                    <a:pt x="106214" y="31237"/>
                  </a:lnTo>
                  <a:lnTo>
                    <a:pt x="100280" y="31237"/>
                  </a:lnTo>
                  <a:lnTo>
                    <a:pt x="100280" y="25301"/>
                  </a:lnTo>
                  <a:close/>
                  <a:moveTo>
                    <a:pt x="112461" y="25301"/>
                  </a:moveTo>
                  <a:lnTo>
                    <a:pt x="112461" y="31237"/>
                  </a:lnTo>
                  <a:lnTo>
                    <a:pt x="106527" y="31237"/>
                  </a:lnTo>
                  <a:lnTo>
                    <a:pt x="106527" y="25301"/>
                  </a:lnTo>
                  <a:close/>
                  <a:moveTo>
                    <a:pt x="118710" y="25301"/>
                  </a:moveTo>
                  <a:lnTo>
                    <a:pt x="118710" y="31237"/>
                  </a:lnTo>
                  <a:lnTo>
                    <a:pt x="112774" y="31237"/>
                  </a:lnTo>
                  <a:lnTo>
                    <a:pt x="112774" y="25301"/>
                  </a:lnTo>
                  <a:close/>
                  <a:moveTo>
                    <a:pt x="124957" y="25301"/>
                  </a:moveTo>
                  <a:lnTo>
                    <a:pt x="124957" y="31237"/>
                  </a:lnTo>
                  <a:lnTo>
                    <a:pt x="119021" y="31237"/>
                  </a:lnTo>
                  <a:lnTo>
                    <a:pt x="119021" y="25301"/>
                  </a:lnTo>
                  <a:close/>
                  <a:moveTo>
                    <a:pt x="131204" y="25301"/>
                  </a:moveTo>
                  <a:lnTo>
                    <a:pt x="131204" y="31237"/>
                  </a:lnTo>
                  <a:lnTo>
                    <a:pt x="125270" y="31237"/>
                  </a:lnTo>
                  <a:lnTo>
                    <a:pt x="125270" y="25301"/>
                  </a:lnTo>
                  <a:close/>
                  <a:moveTo>
                    <a:pt x="137451" y="25301"/>
                  </a:moveTo>
                  <a:lnTo>
                    <a:pt x="137451" y="31237"/>
                  </a:lnTo>
                  <a:lnTo>
                    <a:pt x="131517" y="31237"/>
                  </a:lnTo>
                  <a:lnTo>
                    <a:pt x="131517" y="25301"/>
                  </a:lnTo>
                  <a:close/>
                  <a:moveTo>
                    <a:pt x="143702" y="25301"/>
                  </a:moveTo>
                  <a:lnTo>
                    <a:pt x="143702" y="31237"/>
                  </a:lnTo>
                  <a:lnTo>
                    <a:pt x="137766" y="31237"/>
                  </a:lnTo>
                  <a:lnTo>
                    <a:pt x="137766" y="25301"/>
                  </a:lnTo>
                  <a:close/>
                  <a:moveTo>
                    <a:pt x="149949" y="25301"/>
                  </a:moveTo>
                  <a:lnTo>
                    <a:pt x="149949" y="31237"/>
                  </a:lnTo>
                  <a:lnTo>
                    <a:pt x="144015" y="31237"/>
                  </a:lnTo>
                  <a:lnTo>
                    <a:pt x="144015" y="25301"/>
                  </a:lnTo>
                  <a:close/>
                  <a:moveTo>
                    <a:pt x="156196" y="25301"/>
                  </a:moveTo>
                  <a:lnTo>
                    <a:pt x="156196" y="31237"/>
                  </a:lnTo>
                  <a:lnTo>
                    <a:pt x="150262" y="31237"/>
                  </a:lnTo>
                  <a:lnTo>
                    <a:pt x="150262" y="25301"/>
                  </a:lnTo>
                  <a:close/>
                  <a:moveTo>
                    <a:pt x="162445" y="25301"/>
                  </a:moveTo>
                  <a:lnTo>
                    <a:pt x="162445" y="31237"/>
                  </a:lnTo>
                  <a:lnTo>
                    <a:pt x="156509" y="31237"/>
                  </a:lnTo>
                  <a:lnTo>
                    <a:pt x="156509" y="25301"/>
                  </a:lnTo>
                  <a:close/>
                  <a:moveTo>
                    <a:pt x="168692" y="25301"/>
                  </a:moveTo>
                  <a:lnTo>
                    <a:pt x="168692" y="31237"/>
                  </a:lnTo>
                  <a:lnTo>
                    <a:pt x="162756" y="31237"/>
                  </a:lnTo>
                  <a:lnTo>
                    <a:pt x="162756" y="25301"/>
                  </a:lnTo>
                  <a:close/>
                  <a:moveTo>
                    <a:pt x="174939" y="25301"/>
                  </a:moveTo>
                  <a:lnTo>
                    <a:pt x="174939" y="31237"/>
                  </a:lnTo>
                  <a:lnTo>
                    <a:pt x="169005" y="31237"/>
                  </a:lnTo>
                  <a:lnTo>
                    <a:pt x="169005" y="25301"/>
                  </a:lnTo>
                  <a:close/>
                  <a:moveTo>
                    <a:pt x="181186" y="25301"/>
                  </a:moveTo>
                  <a:lnTo>
                    <a:pt x="181186" y="31237"/>
                  </a:lnTo>
                  <a:lnTo>
                    <a:pt x="175252" y="31237"/>
                  </a:lnTo>
                  <a:lnTo>
                    <a:pt x="175252" y="25301"/>
                  </a:lnTo>
                  <a:close/>
                  <a:moveTo>
                    <a:pt x="187435" y="25301"/>
                  </a:moveTo>
                  <a:lnTo>
                    <a:pt x="187435" y="31237"/>
                  </a:lnTo>
                  <a:lnTo>
                    <a:pt x="181499" y="31237"/>
                  </a:lnTo>
                  <a:lnTo>
                    <a:pt x="181499" y="25301"/>
                  </a:lnTo>
                  <a:close/>
                  <a:moveTo>
                    <a:pt x="193684" y="25301"/>
                  </a:moveTo>
                  <a:lnTo>
                    <a:pt x="193684" y="31237"/>
                  </a:lnTo>
                  <a:lnTo>
                    <a:pt x="187749" y="31237"/>
                  </a:lnTo>
                  <a:lnTo>
                    <a:pt x="187749" y="25301"/>
                  </a:lnTo>
                  <a:close/>
                  <a:moveTo>
                    <a:pt x="199931" y="25301"/>
                  </a:moveTo>
                  <a:lnTo>
                    <a:pt x="199931" y="31237"/>
                  </a:lnTo>
                  <a:lnTo>
                    <a:pt x="193996" y="31237"/>
                  </a:lnTo>
                  <a:lnTo>
                    <a:pt x="193996" y="25301"/>
                  </a:lnTo>
                  <a:close/>
                  <a:moveTo>
                    <a:pt x="206180" y="25301"/>
                  </a:moveTo>
                  <a:lnTo>
                    <a:pt x="206180" y="31237"/>
                  </a:lnTo>
                  <a:lnTo>
                    <a:pt x="200244" y="31237"/>
                  </a:lnTo>
                  <a:lnTo>
                    <a:pt x="200244" y="25301"/>
                  </a:lnTo>
                  <a:close/>
                  <a:moveTo>
                    <a:pt x="212427" y="25301"/>
                  </a:moveTo>
                  <a:lnTo>
                    <a:pt x="212427" y="31237"/>
                  </a:lnTo>
                  <a:lnTo>
                    <a:pt x="206491" y="31237"/>
                  </a:lnTo>
                  <a:lnTo>
                    <a:pt x="206491" y="25301"/>
                  </a:lnTo>
                  <a:close/>
                  <a:moveTo>
                    <a:pt x="218674" y="25301"/>
                  </a:moveTo>
                  <a:lnTo>
                    <a:pt x="218674" y="31237"/>
                  </a:lnTo>
                  <a:lnTo>
                    <a:pt x="212739" y="31237"/>
                  </a:lnTo>
                  <a:lnTo>
                    <a:pt x="212739" y="25301"/>
                  </a:lnTo>
                  <a:close/>
                  <a:moveTo>
                    <a:pt x="224921" y="25301"/>
                  </a:moveTo>
                  <a:lnTo>
                    <a:pt x="224921" y="31237"/>
                  </a:lnTo>
                  <a:lnTo>
                    <a:pt x="218987" y="31237"/>
                  </a:lnTo>
                  <a:lnTo>
                    <a:pt x="218987" y="25301"/>
                  </a:lnTo>
                  <a:close/>
                  <a:moveTo>
                    <a:pt x="231170" y="25301"/>
                  </a:moveTo>
                  <a:lnTo>
                    <a:pt x="231170" y="31237"/>
                  </a:lnTo>
                  <a:lnTo>
                    <a:pt x="225234" y="31237"/>
                  </a:lnTo>
                  <a:lnTo>
                    <a:pt x="225234" y="25301"/>
                  </a:lnTo>
                  <a:close/>
                  <a:moveTo>
                    <a:pt x="237417" y="25301"/>
                  </a:moveTo>
                  <a:lnTo>
                    <a:pt x="237417" y="31237"/>
                  </a:lnTo>
                  <a:lnTo>
                    <a:pt x="231481" y="31237"/>
                  </a:lnTo>
                  <a:lnTo>
                    <a:pt x="231481" y="25301"/>
                  </a:lnTo>
                  <a:close/>
                  <a:moveTo>
                    <a:pt x="243664" y="25301"/>
                  </a:moveTo>
                  <a:lnTo>
                    <a:pt x="243664" y="31237"/>
                  </a:lnTo>
                  <a:lnTo>
                    <a:pt x="237729" y="31237"/>
                  </a:lnTo>
                  <a:lnTo>
                    <a:pt x="237729" y="25301"/>
                  </a:lnTo>
                  <a:close/>
                  <a:moveTo>
                    <a:pt x="249911" y="25301"/>
                  </a:moveTo>
                  <a:lnTo>
                    <a:pt x="249911" y="31237"/>
                  </a:lnTo>
                  <a:lnTo>
                    <a:pt x="243977" y="31237"/>
                  </a:lnTo>
                  <a:lnTo>
                    <a:pt x="243977" y="25301"/>
                  </a:lnTo>
                  <a:close/>
                  <a:moveTo>
                    <a:pt x="256161" y="25301"/>
                  </a:moveTo>
                  <a:lnTo>
                    <a:pt x="256161" y="31237"/>
                  </a:lnTo>
                  <a:lnTo>
                    <a:pt x="250225" y="31237"/>
                  </a:lnTo>
                  <a:lnTo>
                    <a:pt x="250225" y="25301"/>
                  </a:lnTo>
                  <a:close/>
                  <a:moveTo>
                    <a:pt x="262409" y="25301"/>
                  </a:moveTo>
                  <a:lnTo>
                    <a:pt x="262409" y="31237"/>
                  </a:lnTo>
                  <a:lnTo>
                    <a:pt x="256474" y="31237"/>
                  </a:lnTo>
                  <a:lnTo>
                    <a:pt x="256474" y="25301"/>
                  </a:lnTo>
                  <a:close/>
                  <a:moveTo>
                    <a:pt x="268656" y="25301"/>
                  </a:moveTo>
                  <a:lnTo>
                    <a:pt x="268656" y="31237"/>
                  </a:lnTo>
                  <a:lnTo>
                    <a:pt x="262721" y="31237"/>
                  </a:lnTo>
                  <a:lnTo>
                    <a:pt x="262721" y="25301"/>
                  </a:lnTo>
                  <a:close/>
                  <a:moveTo>
                    <a:pt x="274904" y="25301"/>
                  </a:moveTo>
                  <a:lnTo>
                    <a:pt x="274904" y="31237"/>
                  </a:lnTo>
                  <a:lnTo>
                    <a:pt x="268968" y="31237"/>
                  </a:lnTo>
                  <a:lnTo>
                    <a:pt x="268968" y="25301"/>
                  </a:lnTo>
                  <a:close/>
                  <a:moveTo>
                    <a:pt x="6251" y="31548"/>
                  </a:moveTo>
                  <a:lnTo>
                    <a:pt x="6251" y="31550"/>
                  </a:lnTo>
                  <a:lnTo>
                    <a:pt x="6251" y="37484"/>
                  </a:lnTo>
                  <a:lnTo>
                    <a:pt x="315" y="37484"/>
                  </a:lnTo>
                  <a:lnTo>
                    <a:pt x="315" y="31548"/>
                  </a:lnTo>
                  <a:close/>
                  <a:moveTo>
                    <a:pt x="12498" y="31548"/>
                  </a:moveTo>
                  <a:lnTo>
                    <a:pt x="12498" y="31550"/>
                  </a:lnTo>
                  <a:lnTo>
                    <a:pt x="12498" y="37484"/>
                  </a:lnTo>
                  <a:lnTo>
                    <a:pt x="6562" y="37484"/>
                  </a:lnTo>
                  <a:lnTo>
                    <a:pt x="6562" y="31548"/>
                  </a:lnTo>
                  <a:close/>
                  <a:moveTo>
                    <a:pt x="18745" y="31548"/>
                  </a:moveTo>
                  <a:lnTo>
                    <a:pt x="18745" y="31550"/>
                  </a:lnTo>
                  <a:lnTo>
                    <a:pt x="18745" y="37484"/>
                  </a:lnTo>
                  <a:lnTo>
                    <a:pt x="12810" y="37484"/>
                  </a:lnTo>
                  <a:lnTo>
                    <a:pt x="12810" y="31548"/>
                  </a:lnTo>
                  <a:close/>
                  <a:moveTo>
                    <a:pt x="24992" y="31548"/>
                  </a:moveTo>
                  <a:lnTo>
                    <a:pt x="24992" y="31550"/>
                  </a:lnTo>
                  <a:lnTo>
                    <a:pt x="24992" y="37484"/>
                  </a:lnTo>
                  <a:lnTo>
                    <a:pt x="19058" y="37484"/>
                  </a:lnTo>
                  <a:lnTo>
                    <a:pt x="19058" y="31548"/>
                  </a:lnTo>
                  <a:close/>
                  <a:moveTo>
                    <a:pt x="31242" y="31548"/>
                  </a:moveTo>
                  <a:lnTo>
                    <a:pt x="31242" y="31550"/>
                  </a:lnTo>
                  <a:lnTo>
                    <a:pt x="31242" y="37484"/>
                  </a:lnTo>
                  <a:lnTo>
                    <a:pt x="25305" y="37484"/>
                  </a:lnTo>
                  <a:lnTo>
                    <a:pt x="25305" y="31548"/>
                  </a:lnTo>
                  <a:close/>
                  <a:moveTo>
                    <a:pt x="162445" y="31548"/>
                  </a:moveTo>
                  <a:lnTo>
                    <a:pt x="162445" y="31550"/>
                  </a:lnTo>
                  <a:lnTo>
                    <a:pt x="162445" y="37484"/>
                  </a:lnTo>
                  <a:lnTo>
                    <a:pt x="156509" y="37484"/>
                  </a:lnTo>
                  <a:lnTo>
                    <a:pt x="156509" y="31548"/>
                  </a:lnTo>
                  <a:close/>
                  <a:moveTo>
                    <a:pt x="168692" y="31548"/>
                  </a:moveTo>
                  <a:lnTo>
                    <a:pt x="168692" y="31550"/>
                  </a:lnTo>
                  <a:lnTo>
                    <a:pt x="168692" y="37484"/>
                  </a:lnTo>
                  <a:lnTo>
                    <a:pt x="162756" y="37484"/>
                  </a:lnTo>
                  <a:lnTo>
                    <a:pt x="162756" y="31548"/>
                  </a:lnTo>
                  <a:close/>
                  <a:moveTo>
                    <a:pt x="174939" y="31548"/>
                  </a:moveTo>
                  <a:lnTo>
                    <a:pt x="174939" y="31550"/>
                  </a:lnTo>
                  <a:lnTo>
                    <a:pt x="174939" y="37484"/>
                  </a:lnTo>
                  <a:lnTo>
                    <a:pt x="169005" y="37484"/>
                  </a:lnTo>
                  <a:lnTo>
                    <a:pt x="169005" y="31548"/>
                  </a:lnTo>
                  <a:close/>
                  <a:moveTo>
                    <a:pt x="181186" y="31548"/>
                  </a:moveTo>
                  <a:lnTo>
                    <a:pt x="181186" y="31550"/>
                  </a:lnTo>
                  <a:lnTo>
                    <a:pt x="181186" y="37484"/>
                  </a:lnTo>
                  <a:lnTo>
                    <a:pt x="175252" y="37484"/>
                  </a:lnTo>
                  <a:lnTo>
                    <a:pt x="175252" y="31548"/>
                  </a:lnTo>
                  <a:close/>
                  <a:moveTo>
                    <a:pt x="187435" y="31548"/>
                  </a:moveTo>
                  <a:lnTo>
                    <a:pt x="187435" y="31550"/>
                  </a:lnTo>
                  <a:lnTo>
                    <a:pt x="187435" y="37484"/>
                  </a:lnTo>
                  <a:lnTo>
                    <a:pt x="181499" y="37484"/>
                  </a:lnTo>
                  <a:lnTo>
                    <a:pt x="181499" y="31548"/>
                  </a:lnTo>
                  <a:close/>
                  <a:moveTo>
                    <a:pt x="37489" y="31552"/>
                  </a:moveTo>
                  <a:lnTo>
                    <a:pt x="37489" y="37486"/>
                  </a:lnTo>
                  <a:lnTo>
                    <a:pt x="31553" y="37486"/>
                  </a:lnTo>
                  <a:lnTo>
                    <a:pt x="31553" y="31552"/>
                  </a:lnTo>
                  <a:close/>
                  <a:moveTo>
                    <a:pt x="43737" y="31552"/>
                  </a:moveTo>
                  <a:lnTo>
                    <a:pt x="43737" y="37486"/>
                  </a:lnTo>
                  <a:lnTo>
                    <a:pt x="37802" y="37486"/>
                  </a:lnTo>
                  <a:lnTo>
                    <a:pt x="37802" y="31552"/>
                  </a:lnTo>
                  <a:close/>
                  <a:moveTo>
                    <a:pt x="49985" y="31552"/>
                  </a:moveTo>
                  <a:lnTo>
                    <a:pt x="49985" y="37486"/>
                  </a:lnTo>
                  <a:lnTo>
                    <a:pt x="44049" y="37486"/>
                  </a:lnTo>
                  <a:lnTo>
                    <a:pt x="44049" y="31552"/>
                  </a:lnTo>
                  <a:close/>
                  <a:moveTo>
                    <a:pt x="56232" y="31552"/>
                  </a:moveTo>
                  <a:lnTo>
                    <a:pt x="56232" y="37486"/>
                  </a:lnTo>
                  <a:lnTo>
                    <a:pt x="50296" y="37486"/>
                  </a:lnTo>
                  <a:lnTo>
                    <a:pt x="50296" y="31552"/>
                  </a:lnTo>
                  <a:close/>
                  <a:moveTo>
                    <a:pt x="62480" y="31552"/>
                  </a:moveTo>
                  <a:lnTo>
                    <a:pt x="62480" y="37486"/>
                  </a:lnTo>
                  <a:lnTo>
                    <a:pt x="56545" y="37486"/>
                  </a:lnTo>
                  <a:lnTo>
                    <a:pt x="56545" y="31552"/>
                  </a:lnTo>
                  <a:close/>
                  <a:moveTo>
                    <a:pt x="68727" y="31552"/>
                  </a:moveTo>
                  <a:lnTo>
                    <a:pt x="68727" y="37486"/>
                  </a:lnTo>
                  <a:lnTo>
                    <a:pt x="62792" y="37486"/>
                  </a:lnTo>
                  <a:lnTo>
                    <a:pt x="62792" y="31552"/>
                  </a:lnTo>
                  <a:close/>
                  <a:moveTo>
                    <a:pt x="74975" y="31552"/>
                  </a:moveTo>
                  <a:lnTo>
                    <a:pt x="74975" y="37486"/>
                  </a:lnTo>
                  <a:lnTo>
                    <a:pt x="69039" y="37486"/>
                  </a:lnTo>
                  <a:lnTo>
                    <a:pt x="69039" y="31552"/>
                  </a:lnTo>
                  <a:close/>
                  <a:moveTo>
                    <a:pt x="81223" y="31552"/>
                  </a:moveTo>
                  <a:lnTo>
                    <a:pt x="81223" y="37486"/>
                  </a:lnTo>
                  <a:lnTo>
                    <a:pt x="75286" y="37486"/>
                  </a:lnTo>
                  <a:lnTo>
                    <a:pt x="75286" y="31552"/>
                  </a:lnTo>
                  <a:close/>
                  <a:moveTo>
                    <a:pt x="87470" y="31552"/>
                  </a:moveTo>
                  <a:lnTo>
                    <a:pt x="87470" y="37486"/>
                  </a:lnTo>
                  <a:lnTo>
                    <a:pt x="81535" y="37486"/>
                  </a:lnTo>
                  <a:lnTo>
                    <a:pt x="81535" y="31552"/>
                  </a:lnTo>
                  <a:close/>
                  <a:moveTo>
                    <a:pt x="93720" y="31552"/>
                  </a:moveTo>
                  <a:lnTo>
                    <a:pt x="93720" y="37486"/>
                  </a:lnTo>
                  <a:lnTo>
                    <a:pt x="87784" y="37486"/>
                  </a:lnTo>
                  <a:lnTo>
                    <a:pt x="87784" y="31552"/>
                  </a:lnTo>
                  <a:close/>
                  <a:moveTo>
                    <a:pt x="99967" y="31552"/>
                  </a:moveTo>
                  <a:lnTo>
                    <a:pt x="99967" y="37486"/>
                  </a:lnTo>
                  <a:lnTo>
                    <a:pt x="94031" y="37486"/>
                  </a:lnTo>
                  <a:lnTo>
                    <a:pt x="94031" y="31552"/>
                  </a:lnTo>
                  <a:close/>
                  <a:moveTo>
                    <a:pt x="106214" y="31552"/>
                  </a:moveTo>
                  <a:lnTo>
                    <a:pt x="106214" y="37486"/>
                  </a:lnTo>
                  <a:lnTo>
                    <a:pt x="100280" y="37486"/>
                  </a:lnTo>
                  <a:lnTo>
                    <a:pt x="100280" y="31552"/>
                  </a:lnTo>
                  <a:close/>
                  <a:moveTo>
                    <a:pt x="112461" y="31552"/>
                  </a:moveTo>
                  <a:lnTo>
                    <a:pt x="112461" y="37486"/>
                  </a:lnTo>
                  <a:lnTo>
                    <a:pt x="106527" y="37486"/>
                  </a:lnTo>
                  <a:lnTo>
                    <a:pt x="106527" y="31552"/>
                  </a:lnTo>
                  <a:close/>
                  <a:moveTo>
                    <a:pt x="118710" y="31552"/>
                  </a:moveTo>
                  <a:lnTo>
                    <a:pt x="118710" y="37486"/>
                  </a:lnTo>
                  <a:lnTo>
                    <a:pt x="112774" y="37486"/>
                  </a:lnTo>
                  <a:lnTo>
                    <a:pt x="112774" y="31552"/>
                  </a:lnTo>
                  <a:close/>
                  <a:moveTo>
                    <a:pt x="124957" y="31552"/>
                  </a:moveTo>
                  <a:lnTo>
                    <a:pt x="124957" y="37486"/>
                  </a:lnTo>
                  <a:lnTo>
                    <a:pt x="119021" y="37486"/>
                  </a:lnTo>
                  <a:lnTo>
                    <a:pt x="119021" y="31552"/>
                  </a:lnTo>
                  <a:close/>
                  <a:moveTo>
                    <a:pt x="131204" y="31552"/>
                  </a:moveTo>
                  <a:lnTo>
                    <a:pt x="131204" y="37486"/>
                  </a:lnTo>
                  <a:lnTo>
                    <a:pt x="125270" y="37486"/>
                  </a:lnTo>
                  <a:lnTo>
                    <a:pt x="125270" y="31552"/>
                  </a:lnTo>
                  <a:close/>
                  <a:moveTo>
                    <a:pt x="137451" y="31552"/>
                  </a:moveTo>
                  <a:lnTo>
                    <a:pt x="137451" y="37486"/>
                  </a:lnTo>
                  <a:lnTo>
                    <a:pt x="131517" y="37486"/>
                  </a:lnTo>
                  <a:lnTo>
                    <a:pt x="131517" y="31552"/>
                  </a:lnTo>
                  <a:close/>
                  <a:moveTo>
                    <a:pt x="143702" y="31552"/>
                  </a:moveTo>
                  <a:lnTo>
                    <a:pt x="143702" y="37486"/>
                  </a:lnTo>
                  <a:lnTo>
                    <a:pt x="137766" y="37486"/>
                  </a:lnTo>
                  <a:lnTo>
                    <a:pt x="137766" y="31552"/>
                  </a:lnTo>
                  <a:close/>
                  <a:moveTo>
                    <a:pt x="149949" y="31552"/>
                  </a:moveTo>
                  <a:lnTo>
                    <a:pt x="149949" y="37486"/>
                  </a:lnTo>
                  <a:lnTo>
                    <a:pt x="144015" y="37486"/>
                  </a:lnTo>
                  <a:lnTo>
                    <a:pt x="144015" y="31552"/>
                  </a:lnTo>
                  <a:close/>
                  <a:moveTo>
                    <a:pt x="156196" y="31552"/>
                  </a:moveTo>
                  <a:lnTo>
                    <a:pt x="156196" y="37486"/>
                  </a:lnTo>
                  <a:lnTo>
                    <a:pt x="150262" y="37486"/>
                  </a:lnTo>
                  <a:lnTo>
                    <a:pt x="150262" y="31552"/>
                  </a:lnTo>
                  <a:close/>
                  <a:moveTo>
                    <a:pt x="193684" y="31552"/>
                  </a:moveTo>
                  <a:lnTo>
                    <a:pt x="193684" y="37486"/>
                  </a:lnTo>
                  <a:lnTo>
                    <a:pt x="187749" y="37486"/>
                  </a:lnTo>
                  <a:lnTo>
                    <a:pt x="187749" y="31552"/>
                  </a:lnTo>
                  <a:close/>
                  <a:moveTo>
                    <a:pt x="199931" y="31552"/>
                  </a:moveTo>
                  <a:lnTo>
                    <a:pt x="199931" y="37486"/>
                  </a:lnTo>
                  <a:lnTo>
                    <a:pt x="193996" y="37486"/>
                  </a:lnTo>
                  <a:lnTo>
                    <a:pt x="193996" y="31552"/>
                  </a:lnTo>
                  <a:close/>
                  <a:moveTo>
                    <a:pt x="206180" y="31552"/>
                  </a:moveTo>
                  <a:lnTo>
                    <a:pt x="206180" y="37486"/>
                  </a:lnTo>
                  <a:lnTo>
                    <a:pt x="200244" y="37486"/>
                  </a:lnTo>
                  <a:lnTo>
                    <a:pt x="200244" y="31552"/>
                  </a:lnTo>
                  <a:close/>
                  <a:moveTo>
                    <a:pt x="212427" y="31552"/>
                  </a:moveTo>
                  <a:lnTo>
                    <a:pt x="212427" y="37486"/>
                  </a:lnTo>
                  <a:lnTo>
                    <a:pt x="206491" y="37486"/>
                  </a:lnTo>
                  <a:lnTo>
                    <a:pt x="206491" y="31552"/>
                  </a:lnTo>
                  <a:close/>
                  <a:moveTo>
                    <a:pt x="218674" y="31552"/>
                  </a:moveTo>
                  <a:lnTo>
                    <a:pt x="218674" y="37486"/>
                  </a:lnTo>
                  <a:lnTo>
                    <a:pt x="212739" y="37486"/>
                  </a:lnTo>
                  <a:lnTo>
                    <a:pt x="212739" y="31552"/>
                  </a:lnTo>
                  <a:close/>
                  <a:moveTo>
                    <a:pt x="224921" y="31552"/>
                  </a:moveTo>
                  <a:lnTo>
                    <a:pt x="224921" y="37486"/>
                  </a:lnTo>
                  <a:lnTo>
                    <a:pt x="218987" y="37486"/>
                  </a:lnTo>
                  <a:lnTo>
                    <a:pt x="218987" y="31552"/>
                  </a:lnTo>
                  <a:close/>
                  <a:moveTo>
                    <a:pt x="231170" y="31552"/>
                  </a:moveTo>
                  <a:lnTo>
                    <a:pt x="231170" y="37486"/>
                  </a:lnTo>
                  <a:lnTo>
                    <a:pt x="225234" y="37486"/>
                  </a:lnTo>
                  <a:lnTo>
                    <a:pt x="225234" y="31552"/>
                  </a:lnTo>
                  <a:close/>
                  <a:moveTo>
                    <a:pt x="237417" y="31552"/>
                  </a:moveTo>
                  <a:lnTo>
                    <a:pt x="237417" y="37486"/>
                  </a:lnTo>
                  <a:lnTo>
                    <a:pt x="231481" y="37486"/>
                  </a:lnTo>
                  <a:lnTo>
                    <a:pt x="231481" y="31552"/>
                  </a:lnTo>
                  <a:close/>
                  <a:moveTo>
                    <a:pt x="243664" y="31552"/>
                  </a:moveTo>
                  <a:lnTo>
                    <a:pt x="243664" y="37486"/>
                  </a:lnTo>
                  <a:lnTo>
                    <a:pt x="237729" y="37486"/>
                  </a:lnTo>
                  <a:lnTo>
                    <a:pt x="237729" y="31552"/>
                  </a:lnTo>
                  <a:close/>
                  <a:moveTo>
                    <a:pt x="249911" y="31552"/>
                  </a:moveTo>
                  <a:lnTo>
                    <a:pt x="249911" y="37486"/>
                  </a:lnTo>
                  <a:lnTo>
                    <a:pt x="243977" y="37486"/>
                  </a:lnTo>
                  <a:lnTo>
                    <a:pt x="243977" y="31552"/>
                  </a:lnTo>
                  <a:close/>
                  <a:moveTo>
                    <a:pt x="256161" y="31552"/>
                  </a:moveTo>
                  <a:lnTo>
                    <a:pt x="256161" y="37486"/>
                  </a:lnTo>
                  <a:lnTo>
                    <a:pt x="250225" y="37486"/>
                  </a:lnTo>
                  <a:lnTo>
                    <a:pt x="250225" y="31552"/>
                  </a:lnTo>
                  <a:close/>
                  <a:moveTo>
                    <a:pt x="262409" y="31552"/>
                  </a:moveTo>
                  <a:lnTo>
                    <a:pt x="262409" y="37486"/>
                  </a:lnTo>
                  <a:lnTo>
                    <a:pt x="256474" y="37486"/>
                  </a:lnTo>
                  <a:lnTo>
                    <a:pt x="256474" y="31552"/>
                  </a:lnTo>
                  <a:close/>
                  <a:moveTo>
                    <a:pt x="268656" y="31552"/>
                  </a:moveTo>
                  <a:lnTo>
                    <a:pt x="268656" y="37486"/>
                  </a:lnTo>
                  <a:lnTo>
                    <a:pt x="262721" y="37486"/>
                  </a:lnTo>
                  <a:lnTo>
                    <a:pt x="262721" y="31552"/>
                  </a:lnTo>
                  <a:close/>
                  <a:moveTo>
                    <a:pt x="274904" y="31552"/>
                  </a:moveTo>
                  <a:lnTo>
                    <a:pt x="274904" y="37486"/>
                  </a:lnTo>
                  <a:lnTo>
                    <a:pt x="268968" y="37486"/>
                  </a:lnTo>
                  <a:lnTo>
                    <a:pt x="268968" y="31552"/>
                  </a:lnTo>
                  <a:close/>
                  <a:moveTo>
                    <a:pt x="6251" y="37799"/>
                  </a:moveTo>
                  <a:lnTo>
                    <a:pt x="6251" y="43735"/>
                  </a:lnTo>
                  <a:lnTo>
                    <a:pt x="315" y="43735"/>
                  </a:lnTo>
                  <a:lnTo>
                    <a:pt x="315" y="37799"/>
                  </a:lnTo>
                  <a:close/>
                  <a:moveTo>
                    <a:pt x="12498" y="37799"/>
                  </a:moveTo>
                  <a:lnTo>
                    <a:pt x="12498" y="43735"/>
                  </a:lnTo>
                  <a:lnTo>
                    <a:pt x="6562" y="43735"/>
                  </a:lnTo>
                  <a:lnTo>
                    <a:pt x="6562" y="37799"/>
                  </a:lnTo>
                  <a:close/>
                  <a:moveTo>
                    <a:pt x="18745" y="37799"/>
                  </a:moveTo>
                  <a:lnTo>
                    <a:pt x="18745" y="43735"/>
                  </a:lnTo>
                  <a:lnTo>
                    <a:pt x="12810" y="43735"/>
                  </a:lnTo>
                  <a:lnTo>
                    <a:pt x="12810" y="37799"/>
                  </a:lnTo>
                  <a:close/>
                  <a:moveTo>
                    <a:pt x="24992" y="37799"/>
                  </a:moveTo>
                  <a:lnTo>
                    <a:pt x="24992" y="43735"/>
                  </a:lnTo>
                  <a:lnTo>
                    <a:pt x="19058" y="43735"/>
                  </a:lnTo>
                  <a:lnTo>
                    <a:pt x="19058" y="37799"/>
                  </a:lnTo>
                  <a:close/>
                  <a:moveTo>
                    <a:pt x="31242" y="37799"/>
                  </a:moveTo>
                  <a:lnTo>
                    <a:pt x="31242" y="43735"/>
                  </a:lnTo>
                  <a:lnTo>
                    <a:pt x="25305" y="43735"/>
                  </a:lnTo>
                  <a:lnTo>
                    <a:pt x="25305" y="37799"/>
                  </a:lnTo>
                  <a:close/>
                  <a:moveTo>
                    <a:pt x="37489" y="37799"/>
                  </a:moveTo>
                  <a:lnTo>
                    <a:pt x="37489" y="43735"/>
                  </a:lnTo>
                  <a:lnTo>
                    <a:pt x="31553" y="43735"/>
                  </a:lnTo>
                  <a:lnTo>
                    <a:pt x="31553" y="37799"/>
                  </a:lnTo>
                  <a:close/>
                  <a:moveTo>
                    <a:pt x="43737" y="37799"/>
                  </a:moveTo>
                  <a:lnTo>
                    <a:pt x="43737" y="43735"/>
                  </a:lnTo>
                  <a:lnTo>
                    <a:pt x="37802" y="43735"/>
                  </a:lnTo>
                  <a:lnTo>
                    <a:pt x="37802" y="37799"/>
                  </a:lnTo>
                  <a:close/>
                  <a:moveTo>
                    <a:pt x="49985" y="37799"/>
                  </a:moveTo>
                  <a:lnTo>
                    <a:pt x="49985" y="43735"/>
                  </a:lnTo>
                  <a:lnTo>
                    <a:pt x="44049" y="43735"/>
                  </a:lnTo>
                  <a:lnTo>
                    <a:pt x="44049" y="37799"/>
                  </a:lnTo>
                  <a:close/>
                  <a:moveTo>
                    <a:pt x="56232" y="37799"/>
                  </a:moveTo>
                  <a:lnTo>
                    <a:pt x="56232" y="43735"/>
                  </a:lnTo>
                  <a:lnTo>
                    <a:pt x="50296" y="43735"/>
                  </a:lnTo>
                  <a:lnTo>
                    <a:pt x="50296" y="37799"/>
                  </a:lnTo>
                  <a:close/>
                  <a:moveTo>
                    <a:pt x="62480" y="37799"/>
                  </a:moveTo>
                  <a:lnTo>
                    <a:pt x="62480" y="43735"/>
                  </a:lnTo>
                  <a:lnTo>
                    <a:pt x="56545" y="43735"/>
                  </a:lnTo>
                  <a:lnTo>
                    <a:pt x="56545" y="37799"/>
                  </a:lnTo>
                  <a:close/>
                  <a:moveTo>
                    <a:pt x="68727" y="37799"/>
                  </a:moveTo>
                  <a:lnTo>
                    <a:pt x="68727" y="43735"/>
                  </a:lnTo>
                  <a:lnTo>
                    <a:pt x="62792" y="43735"/>
                  </a:lnTo>
                  <a:lnTo>
                    <a:pt x="62792" y="37799"/>
                  </a:lnTo>
                  <a:close/>
                  <a:moveTo>
                    <a:pt x="74975" y="37799"/>
                  </a:moveTo>
                  <a:lnTo>
                    <a:pt x="74975" y="43735"/>
                  </a:lnTo>
                  <a:lnTo>
                    <a:pt x="69039" y="43735"/>
                  </a:lnTo>
                  <a:lnTo>
                    <a:pt x="69039" y="37799"/>
                  </a:lnTo>
                  <a:close/>
                  <a:moveTo>
                    <a:pt x="81223" y="37799"/>
                  </a:moveTo>
                  <a:lnTo>
                    <a:pt x="81223" y="43735"/>
                  </a:lnTo>
                  <a:lnTo>
                    <a:pt x="75286" y="43735"/>
                  </a:lnTo>
                  <a:lnTo>
                    <a:pt x="75286" y="37799"/>
                  </a:lnTo>
                  <a:close/>
                  <a:moveTo>
                    <a:pt x="87470" y="37799"/>
                  </a:moveTo>
                  <a:lnTo>
                    <a:pt x="87470" y="43735"/>
                  </a:lnTo>
                  <a:lnTo>
                    <a:pt x="81535" y="43735"/>
                  </a:lnTo>
                  <a:lnTo>
                    <a:pt x="81535" y="37799"/>
                  </a:lnTo>
                  <a:close/>
                  <a:moveTo>
                    <a:pt x="93720" y="37799"/>
                  </a:moveTo>
                  <a:lnTo>
                    <a:pt x="93720" y="43735"/>
                  </a:lnTo>
                  <a:lnTo>
                    <a:pt x="87784" y="43735"/>
                  </a:lnTo>
                  <a:lnTo>
                    <a:pt x="87784" y="37799"/>
                  </a:lnTo>
                  <a:close/>
                  <a:moveTo>
                    <a:pt x="99967" y="37799"/>
                  </a:moveTo>
                  <a:lnTo>
                    <a:pt x="99967" y="43735"/>
                  </a:lnTo>
                  <a:lnTo>
                    <a:pt x="94031" y="43735"/>
                  </a:lnTo>
                  <a:lnTo>
                    <a:pt x="94031" y="37799"/>
                  </a:lnTo>
                  <a:close/>
                  <a:moveTo>
                    <a:pt x="106214" y="37799"/>
                  </a:moveTo>
                  <a:lnTo>
                    <a:pt x="106214" y="43735"/>
                  </a:lnTo>
                  <a:lnTo>
                    <a:pt x="100280" y="43735"/>
                  </a:lnTo>
                  <a:lnTo>
                    <a:pt x="100280" y="37799"/>
                  </a:lnTo>
                  <a:close/>
                  <a:moveTo>
                    <a:pt x="112461" y="37799"/>
                  </a:moveTo>
                  <a:lnTo>
                    <a:pt x="112461" y="43735"/>
                  </a:lnTo>
                  <a:lnTo>
                    <a:pt x="106527" y="43735"/>
                  </a:lnTo>
                  <a:lnTo>
                    <a:pt x="106527" y="37799"/>
                  </a:lnTo>
                  <a:close/>
                  <a:moveTo>
                    <a:pt x="118710" y="37799"/>
                  </a:moveTo>
                  <a:lnTo>
                    <a:pt x="118710" y="43735"/>
                  </a:lnTo>
                  <a:lnTo>
                    <a:pt x="112774" y="43735"/>
                  </a:lnTo>
                  <a:lnTo>
                    <a:pt x="112774" y="37799"/>
                  </a:lnTo>
                  <a:close/>
                  <a:moveTo>
                    <a:pt x="124957" y="37799"/>
                  </a:moveTo>
                  <a:lnTo>
                    <a:pt x="124957" y="43735"/>
                  </a:lnTo>
                  <a:lnTo>
                    <a:pt x="119021" y="43735"/>
                  </a:lnTo>
                  <a:lnTo>
                    <a:pt x="119021" y="37799"/>
                  </a:lnTo>
                  <a:close/>
                  <a:moveTo>
                    <a:pt x="131204" y="37799"/>
                  </a:moveTo>
                  <a:lnTo>
                    <a:pt x="131204" y="43735"/>
                  </a:lnTo>
                  <a:lnTo>
                    <a:pt x="125270" y="43735"/>
                  </a:lnTo>
                  <a:lnTo>
                    <a:pt x="125270" y="37799"/>
                  </a:lnTo>
                  <a:close/>
                  <a:moveTo>
                    <a:pt x="137451" y="37799"/>
                  </a:moveTo>
                  <a:lnTo>
                    <a:pt x="137451" y="43735"/>
                  </a:lnTo>
                  <a:lnTo>
                    <a:pt x="131517" y="43735"/>
                  </a:lnTo>
                  <a:lnTo>
                    <a:pt x="131517" y="37799"/>
                  </a:lnTo>
                  <a:close/>
                  <a:moveTo>
                    <a:pt x="143702" y="37799"/>
                  </a:moveTo>
                  <a:lnTo>
                    <a:pt x="143702" y="43735"/>
                  </a:lnTo>
                  <a:lnTo>
                    <a:pt x="137766" y="43735"/>
                  </a:lnTo>
                  <a:lnTo>
                    <a:pt x="137766" y="37799"/>
                  </a:lnTo>
                  <a:close/>
                  <a:moveTo>
                    <a:pt x="149949" y="37799"/>
                  </a:moveTo>
                  <a:lnTo>
                    <a:pt x="149949" y="43735"/>
                  </a:lnTo>
                  <a:lnTo>
                    <a:pt x="144015" y="43735"/>
                  </a:lnTo>
                  <a:lnTo>
                    <a:pt x="144015" y="37799"/>
                  </a:lnTo>
                  <a:close/>
                  <a:moveTo>
                    <a:pt x="156196" y="37799"/>
                  </a:moveTo>
                  <a:lnTo>
                    <a:pt x="156196" y="43735"/>
                  </a:lnTo>
                  <a:lnTo>
                    <a:pt x="150262" y="43735"/>
                  </a:lnTo>
                  <a:lnTo>
                    <a:pt x="150262" y="37799"/>
                  </a:lnTo>
                  <a:close/>
                  <a:moveTo>
                    <a:pt x="162445" y="37799"/>
                  </a:moveTo>
                  <a:lnTo>
                    <a:pt x="162445" y="43735"/>
                  </a:lnTo>
                  <a:lnTo>
                    <a:pt x="156509" y="43735"/>
                  </a:lnTo>
                  <a:lnTo>
                    <a:pt x="156509" y="37799"/>
                  </a:lnTo>
                  <a:close/>
                  <a:moveTo>
                    <a:pt x="168692" y="37799"/>
                  </a:moveTo>
                  <a:lnTo>
                    <a:pt x="168692" y="43735"/>
                  </a:lnTo>
                  <a:lnTo>
                    <a:pt x="162756" y="43735"/>
                  </a:lnTo>
                  <a:lnTo>
                    <a:pt x="162756" y="37799"/>
                  </a:lnTo>
                  <a:close/>
                  <a:moveTo>
                    <a:pt x="174939" y="37799"/>
                  </a:moveTo>
                  <a:lnTo>
                    <a:pt x="174939" y="43735"/>
                  </a:lnTo>
                  <a:lnTo>
                    <a:pt x="169005" y="43735"/>
                  </a:lnTo>
                  <a:lnTo>
                    <a:pt x="169005" y="37799"/>
                  </a:lnTo>
                  <a:close/>
                  <a:moveTo>
                    <a:pt x="181186" y="37799"/>
                  </a:moveTo>
                  <a:lnTo>
                    <a:pt x="181186" y="43735"/>
                  </a:lnTo>
                  <a:lnTo>
                    <a:pt x="175252" y="43735"/>
                  </a:lnTo>
                  <a:lnTo>
                    <a:pt x="175252" y="37799"/>
                  </a:lnTo>
                  <a:close/>
                  <a:moveTo>
                    <a:pt x="187435" y="37799"/>
                  </a:moveTo>
                  <a:lnTo>
                    <a:pt x="187435" y="43735"/>
                  </a:lnTo>
                  <a:lnTo>
                    <a:pt x="181499" y="43735"/>
                  </a:lnTo>
                  <a:lnTo>
                    <a:pt x="181499" y="37799"/>
                  </a:lnTo>
                  <a:close/>
                  <a:moveTo>
                    <a:pt x="193684" y="37799"/>
                  </a:moveTo>
                  <a:lnTo>
                    <a:pt x="193684" y="43735"/>
                  </a:lnTo>
                  <a:lnTo>
                    <a:pt x="187749" y="43735"/>
                  </a:lnTo>
                  <a:lnTo>
                    <a:pt x="187749" y="37799"/>
                  </a:lnTo>
                  <a:close/>
                  <a:moveTo>
                    <a:pt x="199931" y="37799"/>
                  </a:moveTo>
                  <a:lnTo>
                    <a:pt x="199931" y="43735"/>
                  </a:lnTo>
                  <a:lnTo>
                    <a:pt x="193996" y="43735"/>
                  </a:lnTo>
                  <a:lnTo>
                    <a:pt x="193996" y="37799"/>
                  </a:lnTo>
                  <a:close/>
                  <a:moveTo>
                    <a:pt x="206180" y="37799"/>
                  </a:moveTo>
                  <a:lnTo>
                    <a:pt x="206180" y="43735"/>
                  </a:lnTo>
                  <a:lnTo>
                    <a:pt x="200244" y="43735"/>
                  </a:lnTo>
                  <a:lnTo>
                    <a:pt x="200244" y="37799"/>
                  </a:lnTo>
                  <a:close/>
                  <a:moveTo>
                    <a:pt x="212427" y="37799"/>
                  </a:moveTo>
                  <a:lnTo>
                    <a:pt x="212427" y="43735"/>
                  </a:lnTo>
                  <a:lnTo>
                    <a:pt x="206491" y="43735"/>
                  </a:lnTo>
                  <a:lnTo>
                    <a:pt x="206491" y="37799"/>
                  </a:lnTo>
                  <a:close/>
                  <a:moveTo>
                    <a:pt x="218674" y="37799"/>
                  </a:moveTo>
                  <a:lnTo>
                    <a:pt x="218674" y="43735"/>
                  </a:lnTo>
                  <a:lnTo>
                    <a:pt x="212739" y="43735"/>
                  </a:lnTo>
                  <a:lnTo>
                    <a:pt x="212739" y="37799"/>
                  </a:lnTo>
                  <a:close/>
                  <a:moveTo>
                    <a:pt x="224921" y="37799"/>
                  </a:moveTo>
                  <a:lnTo>
                    <a:pt x="224921" y="43735"/>
                  </a:lnTo>
                  <a:lnTo>
                    <a:pt x="218987" y="43735"/>
                  </a:lnTo>
                  <a:lnTo>
                    <a:pt x="218987" y="37799"/>
                  </a:lnTo>
                  <a:close/>
                  <a:moveTo>
                    <a:pt x="231170" y="37799"/>
                  </a:moveTo>
                  <a:lnTo>
                    <a:pt x="231170" y="43735"/>
                  </a:lnTo>
                  <a:lnTo>
                    <a:pt x="225234" y="43735"/>
                  </a:lnTo>
                  <a:lnTo>
                    <a:pt x="225234" y="37799"/>
                  </a:lnTo>
                  <a:close/>
                  <a:moveTo>
                    <a:pt x="237417" y="37799"/>
                  </a:moveTo>
                  <a:lnTo>
                    <a:pt x="237417" y="43735"/>
                  </a:lnTo>
                  <a:lnTo>
                    <a:pt x="231481" y="43735"/>
                  </a:lnTo>
                  <a:lnTo>
                    <a:pt x="231481" y="37799"/>
                  </a:lnTo>
                  <a:close/>
                  <a:moveTo>
                    <a:pt x="243664" y="37799"/>
                  </a:moveTo>
                  <a:lnTo>
                    <a:pt x="243664" y="43735"/>
                  </a:lnTo>
                  <a:lnTo>
                    <a:pt x="237729" y="43735"/>
                  </a:lnTo>
                  <a:lnTo>
                    <a:pt x="237729" y="37799"/>
                  </a:lnTo>
                  <a:close/>
                  <a:moveTo>
                    <a:pt x="249911" y="37799"/>
                  </a:moveTo>
                  <a:lnTo>
                    <a:pt x="249911" y="43735"/>
                  </a:lnTo>
                  <a:lnTo>
                    <a:pt x="243977" y="43735"/>
                  </a:lnTo>
                  <a:lnTo>
                    <a:pt x="243977" y="37799"/>
                  </a:lnTo>
                  <a:close/>
                  <a:moveTo>
                    <a:pt x="256161" y="37799"/>
                  </a:moveTo>
                  <a:lnTo>
                    <a:pt x="256161" y="43735"/>
                  </a:lnTo>
                  <a:lnTo>
                    <a:pt x="250225" y="43735"/>
                  </a:lnTo>
                  <a:lnTo>
                    <a:pt x="250225" y="37799"/>
                  </a:lnTo>
                  <a:close/>
                  <a:moveTo>
                    <a:pt x="262409" y="37799"/>
                  </a:moveTo>
                  <a:lnTo>
                    <a:pt x="262409" y="43735"/>
                  </a:lnTo>
                  <a:lnTo>
                    <a:pt x="256474" y="43735"/>
                  </a:lnTo>
                  <a:lnTo>
                    <a:pt x="256474" y="37799"/>
                  </a:lnTo>
                  <a:close/>
                  <a:moveTo>
                    <a:pt x="268656" y="37799"/>
                  </a:moveTo>
                  <a:lnTo>
                    <a:pt x="268656" y="43735"/>
                  </a:lnTo>
                  <a:lnTo>
                    <a:pt x="262721" y="43735"/>
                  </a:lnTo>
                  <a:lnTo>
                    <a:pt x="262721" y="37799"/>
                  </a:lnTo>
                  <a:close/>
                  <a:moveTo>
                    <a:pt x="274904" y="37799"/>
                  </a:moveTo>
                  <a:lnTo>
                    <a:pt x="274904" y="43735"/>
                  </a:lnTo>
                  <a:lnTo>
                    <a:pt x="268968" y="43735"/>
                  </a:lnTo>
                  <a:lnTo>
                    <a:pt x="268968" y="37799"/>
                  </a:lnTo>
                  <a:close/>
                  <a:moveTo>
                    <a:pt x="6251" y="44046"/>
                  </a:moveTo>
                  <a:lnTo>
                    <a:pt x="6251" y="49982"/>
                  </a:lnTo>
                  <a:lnTo>
                    <a:pt x="315" y="49982"/>
                  </a:lnTo>
                  <a:lnTo>
                    <a:pt x="315" y="44046"/>
                  </a:lnTo>
                  <a:close/>
                  <a:moveTo>
                    <a:pt x="12498" y="44046"/>
                  </a:moveTo>
                  <a:lnTo>
                    <a:pt x="12498" y="49982"/>
                  </a:lnTo>
                  <a:lnTo>
                    <a:pt x="6562" y="49982"/>
                  </a:lnTo>
                  <a:lnTo>
                    <a:pt x="6562" y="44046"/>
                  </a:lnTo>
                  <a:close/>
                  <a:moveTo>
                    <a:pt x="18745" y="44046"/>
                  </a:moveTo>
                  <a:lnTo>
                    <a:pt x="18745" y="49982"/>
                  </a:lnTo>
                  <a:lnTo>
                    <a:pt x="12810" y="49982"/>
                  </a:lnTo>
                  <a:lnTo>
                    <a:pt x="12810" y="44046"/>
                  </a:lnTo>
                  <a:close/>
                  <a:moveTo>
                    <a:pt x="24992" y="44046"/>
                  </a:moveTo>
                  <a:lnTo>
                    <a:pt x="24992" y="49982"/>
                  </a:lnTo>
                  <a:lnTo>
                    <a:pt x="19058" y="49982"/>
                  </a:lnTo>
                  <a:lnTo>
                    <a:pt x="19058" y="44046"/>
                  </a:lnTo>
                  <a:close/>
                  <a:moveTo>
                    <a:pt x="31242" y="44046"/>
                  </a:moveTo>
                  <a:lnTo>
                    <a:pt x="31242" y="49982"/>
                  </a:lnTo>
                  <a:lnTo>
                    <a:pt x="25305" y="49982"/>
                  </a:lnTo>
                  <a:lnTo>
                    <a:pt x="25305" y="44046"/>
                  </a:lnTo>
                  <a:close/>
                  <a:moveTo>
                    <a:pt x="37489" y="44046"/>
                  </a:moveTo>
                  <a:lnTo>
                    <a:pt x="37489" y="49982"/>
                  </a:lnTo>
                  <a:lnTo>
                    <a:pt x="31553" y="49982"/>
                  </a:lnTo>
                  <a:lnTo>
                    <a:pt x="31553" y="44046"/>
                  </a:lnTo>
                  <a:close/>
                  <a:moveTo>
                    <a:pt x="43737" y="44046"/>
                  </a:moveTo>
                  <a:lnTo>
                    <a:pt x="43737" y="49982"/>
                  </a:lnTo>
                  <a:lnTo>
                    <a:pt x="37802" y="49982"/>
                  </a:lnTo>
                  <a:lnTo>
                    <a:pt x="37802" y="44046"/>
                  </a:lnTo>
                  <a:close/>
                  <a:moveTo>
                    <a:pt x="49985" y="44046"/>
                  </a:moveTo>
                  <a:lnTo>
                    <a:pt x="49985" y="49982"/>
                  </a:lnTo>
                  <a:lnTo>
                    <a:pt x="44049" y="49982"/>
                  </a:lnTo>
                  <a:lnTo>
                    <a:pt x="44049" y="44046"/>
                  </a:lnTo>
                  <a:close/>
                  <a:moveTo>
                    <a:pt x="56232" y="44046"/>
                  </a:moveTo>
                  <a:lnTo>
                    <a:pt x="56232" y="49982"/>
                  </a:lnTo>
                  <a:lnTo>
                    <a:pt x="50296" y="49982"/>
                  </a:lnTo>
                  <a:lnTo>
                    <a:pt x="50296" y="44046"/>
                  </a:lnTo>
                  <a:close/>
                  <a:moveTo>
                    <a:pt x="62480" y="44046"/>
                  </a:moveTo>
                  <a:lnTo>
                    <a:pt x="62480" y="49982"/>
                  </a:lnTo>
                  <a:lnTo>
                    <a:pt x="56545" y="49982"/>
                  </a:lnTo>
                  <a:lnTo>
                    <a:pt x="56545" y="44046"/>
                  </a:lnTo>
                  <a:close/>
                  <a:moveTo>
                    <a:pt x="68727" y="44046"/>
                  </a:moveTo>
                  <a:lnTo>
                    <a:pt x="68727" y="49982"/>
                  </a:lnTo>
                  <a:lnTo>
                    <a:pt x="62792" y="49982"/>
                  </a:lnTo>
                  <a:lnTo>
                    <a:pt x="62792" y="44046"/>
                  </a:lnTo>
                  <a:close/>
                  <a:moveTo>
                    <a:pt x="74975" y="44046"/>
                  </a:moveTo>
                  <a:lnTo>
                    <a:pt x="74975" y="49982"/>
                  </a:lnTo>
                  <a:lnTo>
                    <a:pt x="69039" y="49982"/>
                  </a:lnTo>
                  <a:lnTo>
                    <a:pt x="69039" y="44046"/>
                  </a:lnTo>
                  <a:close/>
                  <a:moveTo>
                    <a:pt x="81223" y="44046"/>
                  </a:moveTo>
                  <a:lnTo>
                    <a:pt x="81223" y="49982"/>
                  </a:lnTo>
                  <a:lnTo>
                    <a:pt x="75286" y="49982"/>
                  </a:lnTo>
                  <a:lnTo>
                    <a:pt x="75286" y="44046"/>
                  </a:lnTo>
                  <a:close/>
                  <a:moveTo>
                    <a:pt x="87470" y="44046"/>
                  </a:moveTo>
                  <a:lnTo>
                    <a:pt x="87470" y="49982"/>
                  </a:lnTo>
                  <a:lnTo>
                    <a:pt x="81535" y="49982"/>
                  </a:lnTo>
                  <a:lnTo>
                    <a:pt x="81535" y="44046"/>
                  </a:lnTo>
                  <a:close/>
                  <a:moveTo>
                    <a:pt x="93720" y="44046"/>
                  </a:moveTo>
                  <a:lnTo>
                    <a:pt x="93720" y="49982"/>
                  </a:lnTo>
                  <a:lnTo>
                    <a:pt x="87784" y="49982"/>
                  </a:lnTo>
                  <a:lnTo>
                    <a:pt x="87784" y="44046"/>
                  </a:lnTo>
                  <a:close/>
                  <a:moveTo>
                    <a:pt x="99967" y="44046"/>
                  </a:moveTo>
                  <a:lnTo>
                    <a:pt x="99967" y="49982"/>
                  </a:lnTo>
                  <a:lnTo>
                    <a:pt x="94031" y="49982"/>
                  </a:lnTo>
                  <a:lnTo>
                    <a:pt x="94031" y="44046"/>
                  </a:lnTo>
                  <a:close/>
                  <a:moveTo>
                    <a:pt x="106214" y="44046"/>
                  </a:moveTo>
                  <a:lnTo>
                    <a:pt x="106214" y="49982"/>
                  </a:lnTo>
                  <a:lnTo>
                    <a:pt x="100278" y="49982"/>
                  </a:lnTo>
                  <a:lnTo>
                    <a:pt x="100278" y="44046"/>
                  </a:lnTo>
                  <a:close/>
                  <a:moveTo>
                    <a:pt x="112461" y="44046"/>
                  </a:moveTo>
                  <a:lnTo>
                    <a:pt x="112461" y="49982"/>
                  </a:lnTo>
                  <a:lnTo>
                    <a:pt x="106527" y="49982"/>
                  </a:lnTo>
                  <a:lnTo>
                    <a:pt x="106527" y="44046"/>
                  </a:lnTo>
                  <a:close/>
                  <a:moveTo>
                    <a:pt x="118710" y="44046"/>
                  </a:moveTo>
                  <a:lnTo>
                    <a:pt x="118710" y="49982"/>
                  </a:lnTo>
                  <a:lnTo>
                    <a:pt x="112774" y="49982"/>
                  </a:lnTo>
                  <a:lnTo>
                    <a:pt x="112774" y="44046"/>
                  </a:lnTo>
                  <a:close/>
                  <a:moveTo>
                    <a:pt x="124957" y="44046"/>
                  </a:moveTo>
                  <a:lnTo>
                    <a:pt x="124957" y="49982"/>
                  </a:lnTo>
                  <a:lnTo>
                    <a:pt x="119021" y="49982"/>
                  </a:lnTo>
                  <a:lnTo>
                    <a:pt x="119021" y="44046"/>
                  </a:lnTo>
                  <a:close/>
                  <a:moveTo>
                    <a:pt x="131204" y="44046"/>
                  </a:moveTo>
                  <a:lnTo>
                    <a:pt x="131204" y="49982"/>
                  </a:lnTo>
                  <a:lnTo>
                    <a:pt x="125270" y="49982"/>
                  </a:lnTo>
                  <a:lnTo>
                    <a:pt x="125270" y="44046"/>
                  </a:lnTo>
                  <a:close/>
                  <a:moveTo>
                    <a:pt x="137451" y="44046"/>
                  </a:moveTo>
                  <a:lnTo>
                    <a:pt x="137451" y="49982"/>
                  </a:lnTo>
                  <a:lnTo>
                    <a:pt x="131517" y="49982"/>
                  </a:lnTo>
                  <a:lnTo>
                    <a:pt x="131517" y="44046"/>
                  </a:lnTo>
                  <a:close/>
                  <a:moveTo>
                    <a:pt x="143702" y="44046"/>
                  </a:moveTo>
                  <a:lnTo>
                    <a:pt x="143702" y="49982"/>
                  </a:lnTo>
                  <a:lnTo>
                    <a:pt x="137766" y="49982"/>
                  </a:lnTo>
                  <a:lnTo>
                    <a:pt x="137766" y="44046"/>
                  </a:lnTo>
                  <a:close/>
                  <a:moveTo>
                    <a:pt x="149949" y="44046"/>
                  </a:moveTo>
                  <a:lnTo>
                    <a:pt x="149949" y="49982"/>
                  </a:lnTo>
                  <a:lnTo>
                    <a:pt x="144015" y="49982"/>
                  </a:lnTo>
                  <a:lnTo>
                    <a:pt x="144015" y="44046"/>
                  </a:lnTo>
                  <a:close/>
                  <a:moveTo>
                    <a:pt x="156196" y="44046"/>
                  </a:moveTo>
                  <a:lnTo>
                    <a:pt x="156196" y="49982"/>
                  </a:lnTo>
                  <a:lnTo>
                    <a:pt x="150262" y="49982"/>
                  </a:lnTo>
                  <a:lnTo>
                    <a:pt x="150262" y="44046"/>
                  </a:lnTo>
                  <a:close/>
                  <a:moveTo>
                    <a:pt x="162445" y="44046"/>
                  </a:moveTo>
                  <a:lnTo>
                    <a:pt x="162445" y="49982"/>
                  </a:lnTo>
                  <a:lnTo>
                    <a:pt x="156509" y="49982"/>
                  </a:lnTo>
                  <a:lnTo>
                    <a:pt x="156509" y="44046"/>
                  </a:lnTo>
                  <a:close/>
                  <a:moveTo>
                    <a:pt x="168692" y="44046"/>
                  </a:moveTo>
                  <a:lnTo>
                    <a:pt x="168692" y="49982"/>
                  </a:lnTo>
                  <a:lnTo>
                    <a:pt x="162756" y="49982"/>
                  </a:lnTo>
                  <a:lnTo>
                    <a:pt x="162756" y="44046"/>
                  </a:lnTo>
                  <a:close/>
                  <a:moveTo>
                    <a:pt x="174939" y="44046"/>
                  </a:moveTo>
                  <a:lnTo>
                    <a:pt x="174939" y="49982"/>
                  </a:lnTo>
                  <a:lnTo>
                    <a:pt x="169005" y="49982"/>
                  </a:lnTo>
                  <a:lnTo>
                    <a:pt x="169005" y="44046"/>
                  </a:lnTo>
                  <a:close/>
                  <a:moveTo>
                    <a:pt x="181186" y="44046"/>
                  </a:moveTo>
                  <a:lnTo>
                    <a:pt x="181186" y="49982"/>
                  </a:lnTo>
                  <a:lnTo>
                    <a:pt x="175252" y="49982"/>
                  </a:lnTo>
                  <a:lnTo>
                    <a:pt x="175252" y="44046"/>
                  </a:lnTo>
                  <a:close/>
                  <a:moveTo>
                    <a:pt x="187435" y="44046"/>
                  </a:moveTo>
                  <a:lnTo>
                    <a:pt x="187435" y="49982"/>
                  </a:lnTo>
                  <a:lnTo>
                    <a:pt x="181499" y="49982"/>
                  </a:lnTo>
                  <a:lnTo>
                    <a:pt x="181499" y="44046"/>
                  </a:lnTo>
                  <a:close/>
                  <a:moveTo>
                    <a:pt x="193684" y="44046"/>
                  </a:moveTo>
                  <a:lnTo>
                    <a:pt x="193684" y="49982"/>
                  </a:lnTo>
                  <a:lnTo>
                    <a:pt x="187749" y="49982"/>
                  </a:lnTo>
                  <a:lnTo>
                    <a:pt x="187749" y="44046"/>
                  </a:lnTo>
                  <a:close/>
                  <a:moveTo>
                    <a:pt x="199931" y="44046"/>
                  </a:moveTo>
                  <a:lnTo>
                    <a:pt x="199931" y="49982"/>
                  </a:lnTo>
                  <a:lnTo>
                    <a:pt x="193996" y="49982"/>
                  </a:lnTo>
                  <a:lnTo>
                    <a:pt x="193996" y="44046"/>
                  </a:lnTo>
                  <a:close/>
                  <a:moveTo>
                    <a:pt x="206180" y="44046"/>
                  </a:moveTo>
                  <a:lnTo>
                    <a:pt x="206180" y="49982"/>
                  </a:lnTo>
                  <a:lnTo>
                    <a:pt x="200244" y="49982"/>
                  </a:lnTo>
                  <a:lnTo>
                    <a:pt x="200244" y="44046"/>
                  </a:lnTo>
                  <a:close/>
                  <a:moveTo>
                    <a:pt x="212427" y="44046"/>
                  </a:moveTo>
                  <a:lnTo>
                    <a:pt x="212427" y="49982"/>
                  </a:lnTo>
                  <a:lnTo>
                    <a:pt x="206491" y="49982"/>
                  </a:lnTo>
                  <a:lnTo>
                    <a:pt x="206491" y="44046"/>
                  </a:lnTo>
                  <a:close/>
                  <a:moveTo>
                    <a:pt x="218674" y="44046"/>
                  </a:moveTo>
                  <a:lnTo>
                    <a:pt x="218674" y="49982"/>
                  </a:lnTo>
                  <a:lnTo>
                    <a:pt x="212739" y="49982"/>
                  </a:lnTo>
                  <a:lnTo>
                    <a:pt x="212739" y="44046"/>
                  </a:lnTo>
                  <a:close/>
                  <a:moveTo>
                    <a:pt x="224921" y="44046"/>
                  </a:moveTo>
                  <a:lnTo>
                    <a:pt x="224921" y="49982"/>
                  </a:lnTo>
                  <a:lnTo>
                    <a:pt x="218987" y="49982"/>
                  </a:lnTo>
                  <a:lnTo>
                    <a:pt x="218987" y="44046"/>
                  </a:lnTo>
                  <a:close/>
                  <a:moveTo>
                    <a:pt x="231170" y="44046"/>
                  </a:moveTo>
                  <a:lnTo>
                    <a:pt x="231170" y="49982"/>
                  </a:lnTo>
                  <a:lnTo>
                    <a:pt x="225234" y="49982"/>
                  </a:lnTo>
                  <a:lnTo>
                    <a:pt x="225234" y="44046"/>
                  </a:lnTo>
                  <a:close/>
                  <a:moveTo>
                    <a:pt x="237417" y="44046"/>
                  </a:moveTo>
                  <a:lnTo>
                    <a:pt x="237417" y="49982"/>
                  </a:lnTo>
                  <a:lnTo>
                    <a:pt x="231481" y="49982"/>
                  </a:lnTo>
                  <a:lnTo>
                    <a:pt x="231481" y="44046"/>
                  </a:lnTo>
                  <a:close/>
                  <a:moveTo>
                    <a:pt x="243664" y="44046"/>
                  </a:moveTo>
                  <a:lnTo>
                    <a:pt x="243664" y="49982"/>
                  </a:lnTo>
                  <a:lnTo>
                    <a:pt x="237729" y="49982"/>
                  </a:lnTo>
                  <a:lnTo>
                    <a:pt x="237729" y="44046"/>
                  </a:lnTo>
                  <a:close/>
                  <a:moveTo>
                    <a:pt x="249911" y="44046"/>
                  </a:moveTo>
                  <a:lnTo>
                    <a:pt x="249911" y="49982"/>
                  </a:lnTo>
                  <a:lnTo>
                    <a:pt x="243977" y="49982"/>
                  </a:lnTo>
                  <a:lnTo>
                    <a:pt x="243977" y="44046"/>
                  </a:lnTo>
                  <a:close/>
                  <a:moveTo>
                    <a:pt x="256161" y="44046"/>
                  </a:moveTo>
                  <a:lnTo>
                    <a:pt x="256161" y="49982"/>
                  </a:lnTo>
                  <a:lnTo>
                    <a:pt x="250225" y="49982"/>
                  </a:lnTo>
                  <a:lnTo>
                    <a:pt x="250225" y="44046"/>
                  </a:lnTo>
                  <a:close/>
                  <a:moveTo>
                    <a:pt x="262409" y="44046"/>
                  </a:moveTo>
                  <a:lnTo>
                    <a:pt x="262409" y="49982"/>
                  </a:lnTo>
                  <a:lnTo>
                    <a:pt x="256474" y="49982"/>
                  </a:lnTo>
                  <a:lnTo>
                    <a:pt x="256474" y="44046"/>
                  </a:lnTo>
                  <a:close/>
                  <a:moveTo>
                    <a:pt x="268656" y="44046"/>
                  </a:moveTo>
                  <a:lnTo>
                    <a:pt x="268656" y="49982"/>
                  </a:lnTo>
                  <a:lnTo>
                    <a:pt x="262721" y="49982"/>
                  </a:lnTo>
                  <a:lnTo>
                    <a:pt x="262721" y="44046"/>
                  </a:lnTo>
                  <a:close/>
                  <a:moveTo>
                    <a:pt x="274904" y="44046"/>
                  </a:moveTo>
                  <a:lnTo>
                    <a:pt x="274904" y="49982"/>
                  </a:lnTo>
                  <a:lnTo>
                    <a:pt x="268968" y="49982"/>
                  </a:lnTo>
                  <a:lnTo>
                    <a:pt x="268968" y="44046"/>
                  </a:lnTo>
                  <a:close/>
                  <a:moveTo>
                    <a:pt x="6251" y="50295"/>
                  </a:moveTo>
                  <a:lnTo>
                    <a:pt x="6251" y="56229"/>
                  </a:lnTo>
                  <a:lnTo>
                    <a:pt x="315" y="56229"/>
                  </a:lnTo>
                  <a:lnTo>
                    <a:pt x="315" y="50295"/>
                  </a:lnTo>
                  <a:close/>
                  <a:moveTo>
                    <a:pt x="12498" y="50295"/>
                  </a:moveTo>
                  <a:lnTo>
                    <a:pt x="12498" y="56229"/>
                  </a:lnTo>
                  <a:lnTo>
                    <a:pt x="6562" y="56229"/>
                  </a:lnTo>
                  <a:lnTo>
                    <a:pt x="6562" y="50295"/>
                  </a:lnTo>
                  <a:close/>
                  <a:moveTo>
                    <a:pt x="18745" y="50295"/>
                  </a:moveTo>
                  <a:lnTo>
                    <a:pt x="18745" y="56229"/>
                  </a:lnTo>
                  <a:lnTo>
                    <a:pt x="12810" y="56229"/>
                  </a:lnTo>
                  <a:lnTo>
                    <a:pt x="12810" y="50295"/>
                  </a:lnTo>
                  <a:close/>
                  <a:moveTo>
                    <a:pt x="24992" y="50295"/>
                  </a:moveTo>
                  <a:lnTo>
                    <a:pt x="24992" y="56229"/>
                  </a:lnTo>
                  <a:lnTo>
                    <a:pt x="19058" y="56229"/>
                  </a:lnTo>
                  <a:lnTo>
                    <a:pt x="19058" y="50295"/>
                  </a:lnTo>
                  <a:close/>
                  <a:moveTo>
                    <a:pt x="31242" y="50295"/>
                  </a:moveTo>
                  <a:lnTo>
                    <a:pt x="31242" y="56229"/>
                  </a:lnTo>
                  <a:lnTo>
                    <a:pt x="25305" y="56229"/>
                  </a:lnTo>
                  <a:lnTo>
                    <a:pt x="25305" y="50295"/>
                  </a:lnTo>
                  <a:close/>
                  <a:moveTo>
                    <a:pt x="37489" y="50295"/>
                  </a:moveTo>
                  <a:lnTo>
                    <a:pt x="37489" y="56229"/>
                  </a:lnTo>
                  <a:lnTo>
                    <a:pt x="31553" y="56229"/>
                  </a:lnTo>
                  <a:lnTo>
                    <a:pt x="31553" y="50295"/>
                  </a:lnTo>
                  <a:close/>
                  <a:moveTo>
                    <a:pt x="43737" y="50295"/>
                  </a:moveTo>
                  <a:lnTo>
                    <a:pt x="43737" y="56229"/>
                  </a:lnTo>
                  <a:lnTo>
                    <a:pt x="37802" y="56229"/>
                  </a:lnTo>
                  <a:lnTo>
                    <a:pt x="37802" y="50295"/>
                  </a:lnTo>
                  <a:close/>
                  <a:moveTo>
                    <a:pt x="49985" y="50295"/>
                  </a:moveTo>
                  <a:lnTo>
                    <a:pt x="49985" y="56229"/>
                  </a:lnTo>
                  <a:lnTo>
                    <a:pt x="44049" y="56229"/>
                  </a:lnTo>
                  <a:lnTo>
                    <a:pt x="44049" y="50295"/>
                  </a:lnTo>
                  <a:close/>
                  <a:moveTo>
                    <a:pt x="56232" y="50295"/>
                  </a:moveTo>
                  <a:lnTo>
                    <a:pt x="56232" y="56229"/>
                  </a:lnTo>
                  <a:lnTo>
                    <a:pt x="50296" y="56229"/>
                  </a:lnTo>
                  <a:lnTo>
                    <a:pt x="50296" y="50295"/>
                  </a:lnTo>
                  <a:close/>
                  <a:moveTo>
                    <a:pt x="62480" y="50295"/>
                  </a:moveTo>
                  <a:lnTo>
                    <a:pt x="62480" y="56229"/>
                  </a:lnTo>
                  <a:lnTo>
                    <a:pt x="56545" y="56229"/>
                  </a:lnTo>
                  <a:lnTo>
                    <a:pt x="56545" y="50295"/>
                  </a:lnTo>
                  <a:close/>
                  <a:moveTo>
                    <a:pt x="68727" y="50295"/>
                  </a:moveTo>
                  <a:lnTo>
                    <a:pt x="68727" y="56229"/>
                  </a:lnTo>
                  <a:lnTo>
                    <a:pt x="62792" y="56229"/>
                  </a:lnTo>
                  <a:lnTo>
                    <a:pt x="62792" y="50295"/>
                  </a:lnTo>
                  <a:close/>
                  <a:moveTo>
                    <a:pt x="74975" y="50295"/>
                  </a:moveTo>
                  <a:lnTo>
                    <a:pt x="74975" y="56229"/>
                  </a:lnTo>
                  <a:lnTo>
                    <a:pt x="69039" y="56229"/>
                  </a:lnTo>
                  <a:lnTo>
                    <a:pt x="69039" y="50295"/>
                  </a:lnTo>
                  <a:close/>
                  <a:moveTo>
                    <a:pt x="81223" y="50295"/>
                  </a:moveTo>
                  <a:lnTo>
                    <a:pt x="81223" y="56229"/>
                  </a:lnTo>
                  <a:lnTo>
                    <a:pt x="75286" y="56229"/>
                  </a:lnTo>
                  <a:lnTo>
                    <a:pt x="75286" y="50295"/>
                  </a:lnTo>
                  <a:close/>
                  <a:moveTo>
                    <a:pt x="87470" y="50295"/>
                  </a:moveTo>
                  <a:lnTo>
                    <a:pt x="87470" y="56229"/>
                  </a:lnTo>
                  <a:lnTo>
                    <a:pt x="81535" y="56229"/>
                  </a:lnTo>
                  <a:lnTo>
                    <a:pt x="81535" y="50295"/>
                  </a:lnTo>
                  <a:close/>
                  <a:moveTo>
                    <a:pt x="93720" y="50295"/>
                  </a:moveTo>
                  <a:lnTo>
                    <a:pt x="93720" y="56229"/>
                  </a:lnTo>
                  <a:lnTo>
                    <a:pt x="87784" y="56229"/>
                  </a:lnTo>
                  <a:lnTo>
                    <a:pt x="87784" y="50295"/>
                  </a:lnTo>
                  <a:close/>
                  <a:moveTo>
                    <a:pt x="99967" y="50295"/>
                  </a:moveTo>
                  <a:lnTo>
                    <a:pt x="99967" y="56229"/>
                  </a:lnTo>
                  <a:lnTo>
                    <a:pt x="94031" y="56229"/>
                  </a:lnTo>
                  <a:lnTo>
                    <a:pt x="94031" y="50295"/>
                  </a:lnTo>
                  <a:close/>
                  <a:moveTo>
                    <a:pt x="106214" y="50295"/>
                  </a:moveTo>
                  <a:lnTo>
                    <a:pt x="106214" y="56229"/>
                  </a:lnTo>
                  <a:lnTo>
                    <a:pt x="100278" y="56229"/>
                  </a:lnTo>
                  <a:lnTo>
                    <a:pt x="100278" y="50295"/>
                  </a:lnTo>
                  <a:close/>
                  <a:moveTo>
                    <a:pt x="112461" y="50295"/>
                  </a:moveTo>
                  <a:lnTo>
                    <a:pt x="112461" y="56229"/>
                  </a:lnTo>
                  <a:lnTo>
                    <a:pt x="106527" y="56229"/>
                  </a:lnTo>
                  <a:lnTo>
                    <a:pt x="106527" y="50295"/>
                  </a:lnTo>
                  <a:close/>
                  <a:moveTo>
                    <a:pt x="118710" y="50295"/>
                  </a:moveTo>
                  <a:lnTo>
                    <a:pt x="118710" y="56229"/>
                  </a:lnTo>
                  <a:lnTo>
                    <a:pt x="112774" y="56229"/>
                  </a:lnTo>
                  <a:lnTo>
                    <a:pt x="112774" y="50295"/>
                  </a:lnTo>
                  <a:close/>
                  <a:moveTo>
                    <a:pt x="124957" y="50295"/>
                  </a:moveTo>
                  <a:lnTo>
                    <a:pt x="124957" y="56229"/>
                  </a:lnTo>
                  <a:lnTo>
                    <a:pt x="119021" y="56229"/>
                  </a:lnTo>
                  <a:lnTo>
                    <a:pt x="119021" y="50295"/>
                  </a:lnTo>
                  <a:close/>
                  <a:moveTo>
                    <a:pt x="131204" y="50295"/>
                  </a:moveTo>
                  <a:lnTo>
                    <a:pt x="131204" y="56229"/>
                  </a:lnTo>
                  <a:lnTo>
                    <a:pt x="125270" y="56229"/>
                  </a:lnTo>
                  <a:lnTo>
                    <a:pt x="125270" y="50295"/>
                  </a:lnTo>
                  <a:close/>
                  <a:moveTo>
                    <a:pt x="137451" y="50295"/>
                  </a:moveTo>
                  <a:lnTo>
                    <a:pt x="137451" y="56229"/>
                  </a:lnTo>
                  <a:lnTo>
                    <a:pt x="131517" y="56229"/>
                  </a:lnTo>
                  <a:lnTo>
                    <a:pt x="131517" y="50295"/>
                  </a:lnTo>
                  <a:close/>
                  <a:moveTo>
                    <a:pt x="143702" y="50295"/>
                  </a:moveTo>
                  <a:lnTo>
                    <a:pt x="143702" y="56229"/>
                  </a:lnTo>
                  <a:lnTo>
                    <a:pt x="137766" y="56229"/>
                  </a:lnTo>
                  <a:lnTo>
                    <a:pt x="137766" y="50295"/>
                  </a:lnTo>
                  <a:close/>
                  <a:moveTo>
                    <a:pt x="149949" y="50295"/>
                  </a:moveTo>
                  <a:lnTo>
                    <a:pt x="149949" y="56229"/>
                  </a:lnTo>
                  <a:lnTo>
                    <a:pt x="144015" y="56229"/>
                  </a:lnTo>
                  <a:lnTo>
                    <a:pt x="144015" y="50295"/>
                  </a:lnTo>
                  <a:close/>
                  <a:moveTo>
                    <a:pt x="156196" y="50295"/>
                  </a:moveTo>
                  <a:lnTo>
                    <a:pt x="156196" y="56229"/>
                  </a:lnTo>
                  <a:lnTo>
                    <a:pt x="150262" y="56229"/>
                  </a:lnTo>
                  <a:lnTo>
                    <a:pt x="150262" y="50295"/>
                  </a:lnTo>
                  <a:close/>
                  <a:moveTo>
                    <a:pt x="162445" y="50295"/>
                  </a:moveTo>
                  <a:lnTo>
                    <a:pt x="162445" y="56229"/>
                  </a:lnTo>
                  <a:lnTo>
                    <a:pt x="156509" y="56229"/>
                  </a:lnTo>
                  <a:lnTo>
                    <a:pt x="156509" y="50295"/>
                  </a:lnTo>
                  <a:close/>
                  <a:moveTo>
                    <a:pt x="168692" y="50295"/>
                  </a:moveTo>
                  <a:lnTo>
                    <a:pt x="168692" y="56229"/>
                  </a:lnTo>
                  <a:lnTo>
                    <a:pt x="162756" y="56229"/>
                  </a:lnTo>
                  <a:lnTo>
                    <a:pt x="162756" y="50295"/>
                  </a:lnTo>
                  <a:close/>
                  <a:moveTo>
                    <a:pt x="174939" y="50295"/>
                  </a:moveTo>
                  <a:lnTo>
                    <a:pt x="174939" y="56229"/>
                  </a:lnTo>
                  <a:lnTo>
                    <a:pt x="169005" y="56229"/>
                  </a:lnTo>
                  <a:lnTo>
                    <a:pt x="169005" y="50295"/>
                  </a:lnTo>
                  <a:close/>
                  <a:moveTo>
                    <a:pt x="181186" y="50295"/>
                  </a:moveTo>
                  <a:lnTo>
                    <a:pt x="181186" y="56229"/>
                  </a:lnTo>
                  <a:lnTo>
                    <a:pt x="175252" y="56229"/>
                  </a:lnTo>
                  <a:lnTo>
                    <a:pt x="175252" y="50295"/>
                  </a:lnTo>
                  <a:close/>
                  <a:moveTo>
                    <a:pt x="187435" y="50295"/>
                  </a:moveTo>
                  <a:lnTo>
                    <a:pt x="187435" y="56229"/>
                  </a:lnTo>
                  <a:lnTo>
                    <a:pt x="181499" y="56229"/>
                  </a:lnTo>
                  <a:lnTo>
                    <a:pt x="181499" y="50295"/>
                  </a:lnTo>
                  <a:close/>
                  <a:moveTo>
                    <a:pt x="193684" y="50295"/>
                  </a:moveTo>
                  <a:lnTo>
                    <a:pt x="193684" y="56229"/>
                  </a:lnTo>
                  <a:lnTo>
                    <a:pt x="187749" y="56229"/>
                  </a:lnTo>
                  <a:lnTo>
                    <a:pt x="187749" y="50295"/>
                  </a:lnTo>
                  <a:close/>
                  <a:moveTo>
                    <a:pt x="199931" y="50295"/>
                  </a:moveTo>
                  <a:lnTo>
                    <a:pt x="199931" y="56229"/>
                  </a:lnTo>
                  <a:lnTo>
                    <a:pt x="193996" y="56229"/>
                  </a:lnTo>
                  <a:lnTo>
                    <a:pt x="193996" y="50295"/>
                  </a:lnTo>
                  <a:close/>
                  <a:moveTo>
                    <a:pt x="206180" y="50295"/>
                  </a:moveTo>
                  <a:lnTo>
                    <a:pt x="206180" y="56229"/>
                  </a:lnTo>
                  <a:lnTo>
                    <a:pt x="200244" y="56229"/>
                  </a:lnTo>
                  <a:lnTo>
                    <a:pt x="200244" y="50295"/>
                  </a:lnTo>
                  <a:close/>
                  <a:moveTo>
                    <a:pt x="212427" y="50295"/>
                  </a:moveTo>
                  <a:lnTo>
                    <a:pt x="212427" y="56229"/>
                  </a:lnTo>
                  <a:lnTo>
                    <a:pt x="206491" y="56229"/>
                  </a:lnTo>
                  <a:lnTo>
                    <a:pt x="206491" y="50295"/>
                  </a:lnTo>
                  <a:close/>
                  <a:moveTo>
                    <a:pt x="218674" y="50295"/>
                  </a:moveTo>
                  <a:lnTo>
                    <a:pt x="218674" y="56229"/>
                  </a:lnTo>
                  <a:lnTo>
                    <a:pt x="212739" y="56229"/>
                  </a:lnTo>
                  <a:lnTo>
                    <a:pt x="212739" y="50295"/>
                  </a:lnTo>
                  <a:close/>
                  <a:moveTo>
                    <a:pt x="224921" y="50295"/>
                  </a:moveTo>
                  <a:lnTo>
                    <a:pt x="224921" y="56229"/>
                  </a:lnTo>
                  <a:lnTo>
                    <a:pt x="218987" y="56229"/>
                  </a:lnTo>
                  <a:lnTo>
                    <a:pt x="218987" y="50295"/>
                  </a:lnTo>
                  <a:close/>
                  <a:moveTo>
                    <a:pt x="231170" y="50295"/>
                  </a:moveTo>
                  <a:lnTo>
                    <a:pt x="231170" y="56229"/>
                  </a:lnTo>
                  <a:lnTo>
                    <a:pt x="225234" y="56229"/>
                  </a:lnTo>
                  <a:lnTo>
                    <a:pt x="225234" y="50295"/>
                  </a:lnTo>
                  <a:close/>
                  <a:moveTo>
                    <a:pt x="237417" y="50295"/>
                  </a:moveTo>
                  <a:lnTo>
                    <a:pt x="237417" y="56229"/>
                  </a:lnTo>
                  <a:lnTo>
                    <a:pt x="231481" y="56229"/>
                  </a:lnTo>
                  <a:lnTo>
                    <a:pt x="231481" y="50295"/>
                  </a:lnTo>
                  <a:close/>
                  <a:moveTo>
                    <a:pt x="243664" y="50295"/>
                  </a:moveTo>
                  <a:lnTo>
                    <a:pt x="243664" y="56229"/>
                  </a:lnTo>
                  <a:lnTo>
                    <a:pt x="237729" y="56229"/>
                  </a:lnTo>
                  <a:lnTo>
                    <a:pt x="237729" y="50295"/>
                  </a:lnTo>
                  <a:close/>
                  <a:moveTo>
                    <a:pt x="249911" y="50295"/>
                  </a:moveTo>
                  <a:lnTo>
                    <a:pt x="249911" y="56229"/>
                  </a:lnTo>
                  <a:lnTo>
                    <a:pt x="243977" y="56229"/>
                  </a:lnTo>
                  <a:lnTo>
                    <a:pt x="243977" y="50295"/>
                  </a:lnTo>
                  <a:close/>
                  <a:moveTo>
                    <a:pt x="256161" y="50295"/>
                  </a:moveTo>
                  <a:lnTo>
                    <a:pt x="256161" y="56229"/>
                  </a:lnTo>
                  <a:lnTo>
                    <a:pt x="250225" y="56229"/>
                  </a:lnTo>
                  <a:lnTo>
                    <a:pt x="250225" y="50295"/>
                  </a:lnTo>
                  <a:close/>
                  <a:moveTo>
                    <a:pt x="262409" y="50295"/>
                  </a:moveTo>
                  <a:lnTo>
                    <a:pt x="262409" y="56229"/>
                  </a:lnTo>
                  <a:lnTo>
                    <a:pt x="256474" y="56229"/>
                  </a:lnTo>
                  <a:lnTo>
                    <a:pt x="256474" y="50295"/>
                  </a:lnTo>
                  <a:close/>
                  <a:moveTo>
                    <a:pt x="268656" y="50295"/>
                  </a:moveTo>
                  <a:lnTo>
                    <a:pt x="268656" y="56229"/>
                  </a:lnTo>
                  <a:lnTo>
                    <a:pt x="262721" y="56229"/>
                  </a:lnTo>
                  <a:lnTo>
                    <a:pt x="262721" y="50295"/>
                  </a:lnTo>
                  <a:close/>
                  <a:moveTo>
                    <a:pt x="274904" y="50295"/>
                  </a:moveTo>
                  <a:lnTo>
                    <a:pt x="274904" y="56229"/>
                  </a:lnTo>
                  <a:lnTo>
                    <a:pt x="268968" y="56229"/>
                  </a:lnTo>
                  <a:lnTo>
                    <a:pt x="268968" y="50295"/>
                  </a:lnTo>
                  <a:close/>
                  <a:moveTo>
                    <a:pt x="6251" y="56542"/>
                  </a:moveTo>
                  <a:lnTo>
                    <a:pt x="6251" y="62476"/>
                  </a:lnTo>
                  <a:lnTo>
                    <a:pt x="315" y="62476"/>
                  </a:lnTo>
                  <a:lnTo>
                    <a:pt x="315" y="56542"/>
                  </a:lnTo>
                  <a:close/>
                  <a:moveTo>
                    <a:pt x="12498" y="56542"/>
                  </a:moveTo>
                  <a:lnTo>
                    <a:pt x="12498" y="62476"/>
                  </a:lnTo>
                  <a:lnTo>
                    <a:pt x="6562" y="62476"/>
                  </a:lnTo>
                  <a:lnTo>
                    <a:pt x="6562" y="56542"/>
                  </a:lnTo>
                  <a:close/>
                  <a:moveTo>
                    <a:pt x="18745" y="56542"/>
                  </a:moveTo>
                  <a:lnTo>
                    <a:pt x="18745" y="62476"/>
                  </a:lnTo>
                  <a:lnTo>
                    <a:pt x="12810" y="62476"/>
                  </a:lnTo>
                  <a:lnTo>
                    <a:pt x="12810" y="56542"/>
                  </a:lnTo>
                  <a:close/>
                  <a:moveTo>
                    <a:pt x="24992" y="56542"/>
                  </a:moveTo>
                  <a:lnTo>
                    <a:pt x="24992" y="62476"/>
                  </a:lnTo>
                  <a:lnTo>
                    <a:pt x="19058" y="62476"/>
                  </a:lnTo>
                  <a:lnTo>
                    <a:pt x="19058" y="56542"/>
                  </a:lnTo>
                  <a:close/>
                  <a:moveTo>
                    <a:pt x="31242" y="56542"/>
                  </a:moveTo>
                  <a:lnTo>
                    <a:pt x="31242" y="62476"/>
                  </a:lnTo>
                  <a:lnTo>
                    <a:pt x="25305" y="62476"/>
                  </a:lnTo>
                  <a:lnTo>
                    <a:pt x="25305" y="56542"/>
                  </a:lnTo>
                  <a:close/>
                  <a:moveTo>
                    <a:pt x="37489" y="56542"/>
                  </a:moveTo>
                  <a:lnTo>
                    <a:pt x="37489" y="62476"/>
                  </a:lnTo>
                  <a:lnTo>
                    <a:pt x="31553" y="62476"/>
                  </a:lnTo>
                  <a:lnTo>
                    <a:pt x="31553" y="56542"/>
                  </a:lnTo>
                  <a:close/>
                  <a:moveTo>
                    <a:pt x="43737" y="56542"/>
                  </a:moveTo>
                  <a:lnTo>
                    <a:pt x="43737" y="62476"/>
                  </a:lnTo>
                  <a:lnTo>
                    <a:pt x="37802" y="62476"/>
                  </a:lnTo>
                  <a:lnTo>
                    <a:pt x="37802" y="56542"/>
                  </a:lnTo>
                  <a:close/>
                  <a:moveTo>
                    <a:pt x="49985" y="56542"/>
                  </a:moveTo>
                  <a:lnTo>
                    <a:pt x="49985" y="62476"/>
                  </a:lnTo>
                  <a:lnTo>
                    <a:pt x="44049" y="62476"/>
                  </a:lnTo>
                  <a:lnTo>
                    <a:pt x="44049" y="56542"/>
                  </a:lnTo>
                  <a:close/>
                  <a:moveTo>
                    <a:pt x="56232" y="56542"/>
                  </a:moveTo>
                  <a:lnTo>
                    <a:pt x="56232" y="62476"/>
                  </a:lnTo>
                  <a:lnTo>
                    <a:pt x="50296" y="62476"/>
                  </a:lnTo>
                  <a:lnTo>
                    <a:pt x="50296" y="56542"/>
                  </a:lnTo>
                  <a:close/>
                  <a:moveTo>
                    <a:pt x="62480" y="56542"/>
                  </a:moveTo>
                  <a:lnTo>
                    <a:pt x="62480" y="62476"/>
                  </a:lnTo>
                  <a:lnTo>
                    <a:pt x="56545" y="62476"/>
                  </a:lnTo>
                  <a:lnTo>
                    <a:pt x="56545" y="56542"/>
                  </a:lnTo>
                  <a:close/>
                  <a:moveTo>
                    <a:pt x="68727" y="56542"/>
                  </a:moveTo>
                  <a:lnTo>
                    <a:pt x="68727" y="62476"/>
                  </a:lnTo>
                  <a:lnTo>
                    <a:pt x="62792" y="62476"/>
                  </a:lnTo>
                  <a:lnTo>
                    <a:pt x="62792" y="56542"/>
                  </a:lnTo>
                  <a:close/>
                  <a:moveTo>
                    <a:pt x="74975" y="56542"/>
                  </a:moveTo>
                  <a:lnTo>
                    <a:pt x="74975" y="62476"/>
                  </a:lnTo>
                  <a:lnTo>
                    <a:pt x="69039" y="62476"/>
                  </a:lnTo>
                  <a:lnTo>
                    <a:pt x="69039" y="56542"/>
                  </a:lnTo>
                  <a:close/>
                  <a:moveTo>
                    <a:pt x="81223" y="56542"/>
                  </a:moveTo>
                  <a:lnTo>
                    <a:pt x="81223" y="62476"/>
                  </a:lnTo>
                  <a:lnTo>
                    <a:pt x="75286" y="62476"/>
                  </a:lnTo>
                  <a:lnTo>
                    <a:pt x="75286" y="56542"/>
                  </a:lnTo>
                  <a:close/>
                  <a:moveTo>
                    <a:pt x="87470" y="56542"/>
                  </a:moveTo>
                  <a:lnTo>
                    <a:pt x="87470" y="62476"/>
                  </a:lnTo>
                  <a:lnTo>
                    <a:pt x="81535" y="62476"/>
                  </a:lnTo>
                  <a:lnTo>
                    <a:pt x="81535" y="56542"/>
                  </a:lnTo>
                  <a:close/>
                  <a:moveTo>
                    <a:pt x="93718" y="56542"/>
                  </a:moveTo>
                  <a:lnTo>
                    <a:pt x="93718" y="62476"/>
                  </a:lnTo>
                  <a:lnTo>
                    <a:pt x="87784" y="62476"/>
                  </a:lnTo>
                  <a:lnTo>
                    <a:pt x="87784" y="56542"/>
                  </a:lnTo>
                  <a:close/>
                  <a:moveTo>
                    <a:pt x="99967" y="56542"/>
                  </a:moveTo>
                  <a:lnTo>
                    <a:pt x="99967" y="62476"/>
                  </a:lnTo>
                  <a:lnTo>
                    <a:pt x="94031" y="62476"/>
                  </a:lnTo>
                  <a:lnTo>
                    <a:pt x="94031" y="56542"/>
                  </a:lnTo>
                  <a:close/>
                  <a:moveTo>
                    <a:pt x="106214" y="56542"/>
                  </a:moveTo>
                  <a:lnTo>
                    <a:pt x="106214" y="62476"/>
                  </a:lnTo>
                  <a:lnTo>
                    <a:pt x="100278" y="62476"/>
                  </a:lnTo>
                  <a:lnTo>
                    <a:pt x="100278" y="56542"/>
                  </a:lnTo>
                  <a:close/>
                  <a:moveTo>
                    <a:pt x="112461" y="56542"/>
                  </a:moveTo>
                  <a:lnTo>
                    <a:pt x="112461" y="62476"/>
                  </a:lnTo>
                  <a:lnTo>
                    <a:pt x="106527" y="62476"/>
                  </a:lnTo>
                  <a:lnTo>
                    <a:pt x="106527" y="56542"/>
                  </a:lnTo>
                  <a:close/>
                  <a:moveTo>
                    <a:pt x="118710" y="56542"/>
                  </a:moveTo>
                  <a:lnTo>
                    <a:pt x="118710" y="62476"/>
                  </a:lnTo>
                  <a:lnTo>
                    <a:pt x="112774" y="62476"/>
                  </a:lnTo>
                  <a:lnTo>
                    <a:pt x="112774" y="56542"/>
                  </a:lnTo>
                  <a:close/>
                  <a:moveTo>
                    <a:pt x="124957" y="56542"/>
                  </a:moveTo>
                  <a:lnTo>
                    <a:pt x="124957" y="62476"/>
                  </a:lnTo>
                  <a:lnTo>
                    <a:pt x="119021" y="62476"/>
                  </a:lnTo>
                  <a:lnTo>
                    <a:pt x="119021" y="56542"/>
                  </a:lnTo>
                  <a:close/>
                  <a:moveTo>
                    <a:pt x="131204" y="56542"/>
                  </a:moveTo>
                  <a:lnTo>
                    <a:pt x="131204" y="62476"/>
                  </a:lnTo>
                  <a:lnTo>
                    <a:pt x="125270" y="62476"/>
                  </a:lnTo>
                  <a:lnTo>
                    <a:pt x="125270" y="56542"/>
                  </a:lnTo>
                  <a:close/>
                  <a:moveTo>
                    <a:pt x="137451" y="56542"/>
                  </a:moveTo>
                  <a:lnTo>
                    <a:pt x="137451" y="62476"/>
                  </a:lnTo>
                  <a:lnTo>
                    <a:pt x="131517" y="62476"/>
                  </a:lnTo>
                  <a:lnTo>
                    <a:pt x="131517" y="56542"/>
                  </a:lnTo>
                  <a:close/>
                  <a:moveTo>
                    <a:pt x="143702" y="56542"/>
                  </a:moveTo>
                  <a:lnTo>
                    <a:pt x="143702" y="62476"/>
                  </a:lnTo>
                  <a:lnTo>
                    <a:pt x="137766" y="62476"/>
                  </a:lnTo>
                  <a:lnTo>
                    <a:pt x="137766" y="56542"/>
                  </a:lnTo>
                  <a:close/>
                  <a:moveTo>
                    <a:pt x="149949" y="56542"/>
                  </a:moveTo>
                  <a:lnTo>
                    <a:pt x="149949" y="62476"/>
                  </a:lnTo>
                  <a:lnTo>
                    <a:pt x="144015" y="62476"/>
                  </a:lnTo>
                  <a:lnTo>
                    <a:pt x="144015" y="56542"/>
                  </a:lnTo>
                  <a:close/>
                  <a:moveTo>
                    <a:pt x="156196" y="56542"/>
                  </a:moveTo>
                  <a:lnTo>
                    <a:pt x="156196" y="62476"/>
                  </a:lnTo>
                  <a:lnTo>
                    <a:pt x="150262" y="62476"/>
                  </a:lnTo>
                  <a:lnTo>
                    <a:pt x="150262" y="56542"/>
                  </a:lnTo>
                  <a:close/>
                  <a:moveTo>
                    <a:pt x="162445" y="56542"/>
                  </a:moveTo>
                  <a:lnTo>
                    <a:pt x="162445" y="62476"/>
                  </a:lnTo>
                  <a:lnTo>
                    <a:pt x="156509" y="62476"/>
                  </a:lnTo>
                  <a:lnTo>
                    <a:pt x="156509" y="56542"/>
                  </a:lnTo>
                  <a:close/>
                  <a:moveTo>
                    <a:pt x="168692" y="56542"/>
                  </a:moveTo>
                  <a:lnTo>
                    <a:pt x="168692" y="62476"/>
                  </a:lnTo>
                  <a:lnTo>
                    <a:pt x="162756" y="62476"/>
                  </a:lnTo>
                  <a:lnTo>
                    <a:pt x="162756" y="56542"/>
                  </a:lnTo>
                  <a:close/>
                  <a:moveTo>
                    <a:pt x="174939" y="56542"/>
                  </a:moveTo>
                  <a:lnTo>
                    <a:pt x="174939" y="62476"/>
                  </a:lnTo>
                  <a:lnTo>
                    <a:pt x="169005" y="62476"/>
                  </a:lnTo>
                  <a:lnTo>
                    <a:pt x="169005" y="56542"/>
                  </a:lnTo>
                  <a:close/>
                  <a:moveTo>
                    <a:pt x="181186" y="56542"/>
                  </a:moveTo>
                  <a:lnTo>
                    <a:pt x="181186" y="62476"/>
                  </a:lnTo>
                  <a:lnTo>
                    <a:pt x="175252" y="62476"/>
                  </a:lnTo>
                  <a:lnTo>
                    <a:pt x="175252" y="56542"/>
                  </a:lnTo>
                  <a:close/>
                  <a:moveTo>
                    <a:pt x="187435" y="56542"/>
                  </a:moveTo>
                  <a:lnTo>
                    <a:pt x="187435" y="62476"/>
                  </a:lnTo>
                  <a:lnTo>
                    <a:pt x="181499" y="62476"/>
                  </a:lnTo>
                  <a:lnTo>
                    <a:pt x="181499" y="56542"/>
                  </a:lnTo>
                  <a:close/>
                  <a:moveTo>
                    <a:pt x="193684" y="56542"/>
                  </a:moveTo>
                  <a:lnTo>
                    <a:pt x="193684" y="62476"/>
                  </a:lnTo>
                  <a:lnTo>
                    <a:pt x="187749" y="62476"/>
                  </a:lnTo>
                  <a:lnTo>
                    <a:pt x="187749" y="56542"/>
                  </a:lnTo>
                  <a:close/>
                  <a:moveTo>
                    <a:pt x="199931" y="56542"/>
                  </a:moveTo>
                  <a:lnTo>
                    <a:pt x="199931" y="62476"/>
                  </a:lnTo>
                  <a:lnTo>
                    <a:pt x="193996" y="62476"/>
                  </a:lnTo>
                  <a:lnTo>
                    <a:pt x="193996" y="56542"/>
                  </a:lnTo>
                  <a:close/>
                  <a:moveTo>
                    <a:pt x="206180" y="56542"/>
                  </a:moveTo>
                  <a:lnTo>
                    <a:pt x="206180" y="62476"/>
                  </a:lnTo>
                  <a:lnTo>
                    <a:pt x="200244" y="62476"/>
                  </a:lnTo>
                  <a:lnTo>
                    <a:pt x="200244" y="56542"/>
                  </a:lnTo>
                  <a:close/>
                  <a:moveTo>
                    <a:pt x="212427" y="56542"/>
                  </a:moveTo>
                  <a:lnTo>
                    <a:pt x="212427" y="62476"/>
                  </a:lnTo>
                  <a:lnTo>
                    <a:pt x="206491" y="62476"/>
                  </a:lnTo>
                  <a:lnTo>
                    <a:pt x="206491" y="56542"/>
                  </a:lnTo>
                  <a:close/>
                  <a:moveTo>
                    <a:pt x="218674" y="56542"/>
                  </a:moveTo>
                  <a:lnTo>
                    <a:pt x="218674" y="62476"/>
                  </a:lnTo>
                  <a:lnTo>
                    <a:pt x="212739" y="62476"/>
                  </a:lnTo>
                  <a:lnTo>
                    <a:pt x="212739" y="56542"/>
                  </a:lnTo>
                  <a:close/>
                  <a:moveTo>
                    <a:pt x="224921" y="56542"/>
                  </a:moveTo>
                  <a:lnTo>
                    <a:pt x="224921" y="62476"/>
                  </a:lnTo>
                  <a:lnTo>
                    <a:pt x="218987" y="62476"/>
                  </a:lnTo>
                  <a:lnTo>
                    <a:pt x="218987" y="56542"/>
                  </a:lnTo>
                  <a:close/>
                  <a:moveTo>
                    <a:pt x="231170" y="56542"/>
                  </a:moveTo>
                  <a:lnTo>
                    <a:pt x="231170" y="62476"/>
                  </a:lnTo>
                  <a:lnTo>
                    <a:pt x="225234" y="62476"/>
                  </a:lnTo>
                  <a:lnTo>
                    <a:pt x="225234" y="56542"/>
                  </a:lnTo>
                  <a:close/>
                  <a:moveTo>
                    <a:pt x="237417" y="56542"/>
                  </a:moveTo>
                  <a:lnTo>
                    <a:pt x="237417" y="62476"/>
                  </a:lnTo>
                  <a:lnTo>
                    <a:pt x="231481" y="62476"/>
                  </a:lnTo>
                  <a:lnTo>
                    <a:pt x="231481" y="56542"/>
                  </a:lnTo>
                  <a:close/>
                  <a:moveTo>
                    <a:pt x="243664" y="56542"/>
                  </a:moveTo>
                  <a:lnTo>
                    <a:pt x="243664" y="62476"/>
                  </a:lnTo>
                  <a:lnTo>
                    <a:pt x="237729" y="62476"/>
                  </a:lnTo>
                  <a:lnTo>
                    <a:pt x="237729" y="56542"/>
                  </a:lnTo>
                  <a:close/>
                  <a:moveTo>
                    <a:pt x="249911" y="56542"/>
                  </a:moveTo>
                  <a:lnTo>
                    <a:pt x="249911" y="62476"/>
                  </a:lnTo>
                  <a:lnTo>
                    <a:pt x="243977" y="62476"/>
                  </a:lnTo>
                  <a:lnTo>
                    <a:pt x="243977" y="56542"/>
                  </a:lnTo>
                  <a:close/>
                  <a:moveTo>
                    <a:pt x="256161" y="56542"/>
                  </a:moveTo>
                  <a:lnTo>
                    <a:pt x="256161" y="62476"/>
                  </a:lnTo>
                  <a:lnTo>
                    <a:pt x="250225" y="62476"/>
                  </a:lnTo>
                  <a:lnTo>
                    <a:pt x="250225" y="56542"/>
                  </a:lnTo>
                  <a:close/>
                  <a:moveTo>
                    <a:pt x="262409" y="56542"/>
                  </a:moveTo>
                  <a:lnTo>
                    <a:pt x="262409" y="62476"/>
                  </a:lnTo>
                  <a:lnTo>
                    <a:pt x="256474" y="62476"/>
                  </a:lnTo>
                  <a:lnTo>
                    <a:pt x="256474" y="56542"/>
                  </a:lnTo>
                  <a:close/>
                  <a:moveTo>
                    <a:pt x="268656" y="56542"/>
                  </a:moveTo>
                  <a:lnTo>
                    <a:pt x="268656" y="62476"/>
                  </a:lnTo>
                  <a:lnTo>
                    <a:pt x="262721" y="62476"/>
                  </a:lnTo>
                  <a:lnTo>
                    <a:pt x="262721" y="56542"/>
                  </a:lnTo>
                  <a:close/>
                  <a:moveTo>
                    <a:pt x="274904" y="56542"/>
                  </a:moveTo>
                  <a:lnTo>
                    <a:pt x="274904" y="62476"/>
                  </a:lnTo>
                  <a:lnTo>
                    <a:pt x="268968" y="62476"/>
                  </a:lnTo>
                  <a:lnTo>
                    <a:pt x="268968" y="56542"/>
                  </a:lnTo>
                  <a:close/>
                  <a:moveTo>
                    <a:pt x="6251" y="62789"/>
                  </a:moveTo>
                  <a:lnTo>
                    <a:pt x="6251" y="68725"/>
                  </a:lnTo>
                  <a:lnTo>
                    <a:pt x="315" y="68725"/>
                  </a:lnTo>
                  <a:lnTo>
                    <a:pt x="315" y="62789"/>
                  </a:lnTo>
                  <a:close/>
                  <a:moveTo>
                    <a:pt x="12498" y="62789"/>
                  </a:moveTo>
                  <a:lnTo>
                    <a:pt x="12498" y="68725"/>
                  </a:lnTo>
                  <a:lnTo>
                    <a:pt x="6562" y="68725"/>
                  </a:lnTo>
                  <a:lnTo>
                    <a:pt x="6562" y="62789"/>
                  </a:lnTo>
                  <a:close/>
                  <a:moveTo>
                    <a:pt x="18745" y="62789"/>
                  </a:moveTo>
                  <a:lnTo>
                    <a:pt x="18745" y="68725"/>
                  </a:lnTo>
                  <a:lnTo>
                    <a:pt x="12810" y="68725"/>
                  </a:lnTo>
                  <a:lnTo>
                    <a:pt x="12810" y="62789"/>
                  </a:lnTo>
                  <a:close/>
                  <a:moveTo>
                    <a:pt x="24992" y="62789"/>
                  </a:moveTo>
                  <a:lnTo>
                    <a:pt x="24992" y="68725"/>
                  </a:lnTo>
                  <a:lnTo>
                    <a:pt x="19058" y="68725"/>
                  </a:lnTo>
                  <a:lnTo>
                    <a:pt x="19058" y="62789"/>
                  </a:lnTo>
                  <a:close/>
                  <a:moveTo>
                    <a:pt x="31242" y="62789"/>
                  </a:moveTo>
                  <a:lnTo>
                    <a:pt x="31242" y="68725"/>
                  </a:lnTo>
                  <a:lnTo>
                    <a:pt x="25305" y="68725"/>
                  </a:lnTo>
                  <a:lnTo>
                    <a:pt x="25305" y="62789"/>
                  </a:lnTo>
                  <a:close/>
                  <a:moveTo>
                    <a:pt x="37489" y="62789"/>
                  </a:moveTo>
                  <a:lnTo>
                    <a:pt x="37489" y="68725"/>
                  </a:lnTo>
                  <a:lnTo>
                    <a:pt x="31553" y="68725"/>
                  </a:lnTo>
                  <a:lnTo>
                    <a:pt x="31553" y="62789"/>
                  </a:lnTo>
                  <a:close/>
                  <a:moveTo>
                    <a:pt x="43737" y="62789"/>
                  </a:moveTo>
                  <a:lnTo>
                    <a:pt x="43737" y="68725"/>
                  </a:lnTo>
                  <a:lnTo>
                    <a:pt x="37802" y="68725"/>
                  </a:lnTo>
                  <a:lnTo>
                    <a:pt x="37802" y="62789"/>
                  </a:lnTo>
                  <a:close/>
                  <a:moveTo>
                    <a:pt x="49985" y="62789"/>
                  </a:moveTo>
                  <a:lnTo>
                    <a:pt x="49985" y="68725"/>
                  </a:lnTo>
                  <a:lnTo>
                    <a:pt x="44049" y="68725"/>
                  </a:lnTo>
                  <a:lnTo>
                    <a:pt x="44049" y="62789"/>
                  </a:lnTo>
                  <a:close/>
                  <a:moveTo>
                    <a:pt x="56232" y="62789"/>
                  </a:moveTo>
                  <a:lnTo>
                    <a:pt x="56232" y="68725"/>
                  </a:lnTo>
                  <a:lnTo>
                    <a:pt x="50296" y="68725"/>
                  </a:lnTo>
                  <a:lnTo>
                    <a:pt x="50296" y="62789"/>
                  </a:lnTo>
                  <a:close/>
                  <a:moveTo>
                    <a:pt x="62480" y="62789"/>
                  </a:moveTo>
                  <a:lnTo>
                    <a:pt x="62480" y="68725"/>
                  </a:lnTo>
                  <a:lnTo>
                    <a:pt x="56545" y="68725"/>
                  </a:lnTo>
                  <a:lnTo>
                    <a:pt x="56545" y="62789"/>
                  </a:lnTo>
                  <a:close/>
                  <a:moveTo>
                    <a:pt x="68727" y="62789"/>
                  </a:moveTo>
                  <a:lnTo>
                    <a:pt x="68727" y="68725"/>
                  </a:lnTo>
                  <a:lnTo>
                    <a:pt x="62792" y="68725"/>
                  </a:lnTo>
                  <a:lnTo>
                    <a:pt x="62792" y="62789"/>
                  </a:lnTo>
                  <a:close/>
                  <a:moveTo>
                    <a:pt x="74975" y="62789"/>
                  </a:moveTo>
                  <a:lnTo>
                    <a:pt x="74975" y="68725"/>
                  </a:lnTo>
                  <a:lnTo>
                    <a:pt x="69039" y="68725"/>
                  </a:lnTo>
                  <a:lnTo>
                    <a:pt x="69039" y="62789"/>
                  </a:lnTo>
                  <a:close/>
                  <a:moveTo>
                    <a:pt x="81223" y="62789"/>
                  </a:moveTo>
                  <a:lnTo>
                    <a:pt x="81223" y="68725"/>
                  </a:lnTo>
                  <a:lnTo>
                    <a:pt x="75286" y="68725"/>
                  </a:lnTo>
                  <a:lnTo>
                    <a:pt x="75286" y="62789"/>
                  </a:lnTo>
                  <a:close/>
                  <a:moveTo>
                    <a:pt x="87470" y="62789"/>
                  </a:moveTo>
                  <a:lnTo>
                    <a:pt x="87470" y="68725"/>
                  </a:lnTo>
                  <a:lnTo>
                    <a:pt x="81535" y="68725"/>
                  </a:lnTo>
                  <a:lnTo>
                    <a:pt x="81535" y="62789"/>
                  </a:lnTo>
                  <a:close/>
                  <a:moveTo>
                    <a:pt x="93718" y="62789"/>
                  </a:moveTo>
                  <a:lnTo>
                    <a:pt x="93718" y="68725"/>
                  </a:lnTo>
                  <a:lnTo>
                    <a:pt x="87784" y="68725"/>
                  </a:lnTo>
                  <a:lnTo>
                    <a:pt x="87784" y="62789"/>
                  </a:lnTo>
                  <a:close/>
                  <a:moveTo>
                    <a:pt x="99967" y="62789"/>
                  </a:moveTo>
                  <a:lnTo>
                    <a:pt x="99967" y="68725"/>
                  </a:lnTo>
                  <a:lnTo>
                    <a:pt x="94031" y="68725"/>
                  </a:lnTo>
                  <a:lnTo>
                    <a:pt x="94031" y="62789"/>
                  </a:lnTo>
                  <a:close/>
                  <a:moveTo>
                    <a:pt x="106214" y="62789"/>
                  </a:moveTo>
                  <a:lnTo>
                    <a:pt x="106214" y="68725"/>
                  </a:lnTo>
                  <a:lnTo>
                    <a:pt x="100278" y="68725"/>
                  </a:lnTo>
                  <a:lnTo>
                    <a:pt x="100278" y="62789"/>
                  </a:lnTo>
                  <a:close/>
                  <a:moveTo>
                    <a:pt x="112461" y="62789"/>
                  </a:moveTo>
                  <a:lnTo>
                    <a:pt x="112461" y="68725"/>
                  </a:lnTo>
                  <a:lnTo>
                    <a:pt x="106527" y="68725"/>
                  </a:lnTo>
                  <a:lnTo>
                    <a:pt x="106527" y="62789"/>
                  </a:lnTo>
                  <a:close/>
                  <a:moveTo>
                    <a:pt x="118710" y="62789"/>
                  </a:moveTo>
                  <a:lnTo>
                    <a:pt x="118710" y="68725"/>
                  </a:lnTo>
                  <a:lnTo>
                    <a:pt x="112774" y="68725"/>
                  </a:lnTo>
                  <a:lnTo>
                    <a:pt x="112774" y="62789"/>
                  </a:lnTo>
                  <a:close/>
                  <a:moveTo>
                    <a:pt x="124957" y="62789"/>
                  </a:moveTo>
                  <a:lnTo>
                    <a:pt x="124957" y="68725"/>
                  </a:lnTo>
                  <a:lnTo>
                    <a:pt x="119021" y="68725"/>
                  </a:lnTo>
                  <a:lnTo>
                    <a:pt x="119021" y="62789"/>
                  </a:lnTo>
                  <a:close/>
                  <a:moveTo>
                    <a:pt x="131204" y="62789"/>
                  </a:moveTo>
                  <a:lnTo>
                    <a:pt x="131204" y="68725"/>
                  </a:lnTo>
                  <a:lnTo>
                    <a:pt x="125270" y="68725"/>
                  </a:lnTo>
                  <a:lnTo>
                    <a:pt x="125270" y="62789"/>
                  </a:lnTo>
                  <a:close/>
                  <a:moveTo>
                    <a:pt x="137451" y="62789"/>
                  </a:moveTo>
                  <a:lnTo>
                    <a:pt x="137451" y="68725"/>
                  </a:lnTo>
                  <a:lnTo>
                    <a:pt x="131517" y="68725"/>
                  </a:lnTo>
                  <a:lnTo>
                    <a:pt x="131517" y="62789"/>
                  </a:lnTo>
                  <a:close/>
                  <a:moveTo>
                    <a:pt x="143702" y="62789"/>
                  </a:moveTo>
                  <a:lnTo>
                    <a:pt x="143702" y="68725"/>
                  </a:lnTo>
                  <a:lnTo>
                    <a:pt x="137766" y="68725"/>
                  </a:lnTo>
                  <a:lnTo>
                    <a:pt x="137766" y="62789"/>
                  </a:lnTo>
                  <a:close/>
                  <a:moveTo>
                    <a:pt x="149949" y="62789"/>
                  </a:moveTo>
                  <a:lnTo>
                    <a:pt x="149949" y="68725"/>
                  </a:lnTo>
                  <a:lnTo>
                    <a:pt x="144015" y="68725"/>
                  </a:lnTo>
                  <a:lnTo>
                    <a:pt x="144015" y="62789"/>
                  </a:lnTo>
                  <a:close/>
                  <a:moveTo>
                    <a:pt x="156196" y="62789"/>
                  </a:moveTo>
                  <a:lnTo>
                    <a:pt x="156196" y="68725"/>
                  </a:lnTo>
                  <a:lnTo>
                    <a:pt x="150262" y="68725"/>
                  </a:lnTo>
                  <a:lnTo>
                    <a:pt x="150262" y="62789"/>
                  </a:lnTo>
                  <a:close/>
                  <a:moveTo>
                    <a:pt x="162445" y="62789"/>
                  </a:moveTo>
                  <a:lnTo>
                    <a:pt x="162445" y="68725"/>
                  </a:lnTo>
                  <a:lnTo>
                    <a:pt x="156509" y="68725"/>
                  </a:lnTo>
                  <a:lnTo>
                    <a:pt x="156509" y="62789"/>
                  </a:lnTo>
                  <a:close/>
                  <a:moveTo>
                    <a:pt x="168692" y="62789"/>
                  </a:moveTo>
                  <a:lnTo>
                    <a:pt x="168692" y="68725"/>
                  </a:lnTo>
                  <a:lnTo>
                    <a:pt x="162756" y="68725"/>
                  </a:lnTo>
                  <a:lnTo>
                    <a:pt x="162756" y="62789"/>
                  </a:lnTo>
                  <a:close/>
                  <a:moveTo>
                    <a:pt x="174939" y="62789"/>
                  </a:moveTo>
                  <a:lnTo>
                    <a:pt x="174939" y="68725"/>
                  </a:lnTo>
                  <a:lnTo>
                    <a:pt x="169005" y="68725"/>
                  </a:lnTo>
                  <a:lnTo>
                    <a:pt x="169005" y="62789"/>
                  </a:lnTo>
                  <a:close/>
                  <a:moveTo>
                    <a:pt x="181186" y="62789"/>
                  </a:moveTo>
                  <a:lnTo>
                    <a:pt x="181186" y="68725"/>
                  </a:lnTo>
                  <a:lnTo>
                    <a:pt x="175252" y="68725"/>
                  </a:lnTo>
                  <a:lnTo>
                    <a:pt x="175252" y="62789"/>
                  </a:lnTo>
                  <a:close/>
                  <a:moveTo>
                    <a:pt x="187435" y="62789"/>
                  </a:moveTo>
                  <a:lnTo>
                    <a:pt x="187435" y="68725"/>
                  </a:lnTo>
                  <a:lnTo>
                    <a:pt x="181499" y="68725"/>
                  </a:lnTo>
                  <a:lnTo>
                    <a:pt x="181499" y="62789"/>
                  </a:lnTo>
                  <a:close/>
                  <a:moveTo>
                    <a:pt x="193684" y="62789"/>
                  </a:moveTo>
                  <a:lnTo>
                    <a:pt x="193684" y="68725"/>
                  </a:lnTo>
                  <a:lnTo>
                    <a:pt x="187749" y="68725"/>
                  </a:lnTo>
                  <a:lnTo>
                    <a:pt x="187749" y="62789"/>
                  </a:lnTo>
                  <a:close/>
                  <a:moveTo>
                    <a:pt x="199931" y="62789"/>
                  </a:moveTo>
                  <a:lnTo>
                    <a:pt x="199931" y="68725"/>
                  </a:lnTo>
                  <a:lnTo>
                    <a:pt x="193996" y="68725"/>
                  </a:lnTo>
                  <a:lnTo>
                    <a:pt x="193996" y="62789"/>
                  </a:lnTo>
                  <a:close/>
                  <a:moveTo>
                    <a:pt x="206180" y="62789"/>
                  </a:moveTo>
                  <a:lnTo>
                    <a:pt x="206180" y="68725"/>
                  </a:lnTo>
                  <a:lnTo>
                    <a:pt x="200244" y="68725"/>
                  </a:lnTo>
                  <a:lnTo>
                    <a:pt x="200244" y="62789"/>
                  </a:lnTo>
                  <a:close/>
                  <a:moveTo>
                    <a:pt x="212427" y="62789"/>
                  </a:moveTo>
                  <a:lnTo>
                    <a:pt x="212427" y="68725"/>
                  </a:lnTo>
                  <a:lnTo>
                    <a:pt x="206491" y="68725"/>
                  </a:lnTo>
                  <a:lnTo>
                    <a:pt x="206491" y="62789"/>
                  </a:lnTo>
                  <a:close/>
                  <a:moveTo>
                    <a:pt x="218674" y="62789"/>
                  </a:moveTo>
                  <a:lnTo>
                    <a:pt x="218674" y="68725"/>
                  </a:lnTo>
                  <a:lnTo>
                    <a:pt x="212739" y="68725"/>
                  </a:lnTo>
                  <a:lnTo>
                    <a:pt x="212739" y="62789"/>
                  </a:lnTo>
                  <a:close/>
                  <a:moveTo>
                    <a:pt x="224921" y="62789"/>
                  </a:moveTo>
                  <a:lnTo>
                    <a:pt x="224921" y="68725"/>
                  </a:lnTo>
                  <a:lnTo>
                    <a:pt x="218987" y="68725"/>
                  </a:lnTo>
                  <a:lnTo>
                    <a:pt x="218987" y="62789"/>
                  </a:lnTo>
                  <a:close/>
                  <a:moveTo>
                    <a:pt x="231170" y="62789"/>
                  </a:moveTo>
                  <a:lnTo>
                    <a:pt x="231170" y="68725"/>
                  </a:lnTo>
                  <a:lnTo>
                    <a:pt x="225234" y="68725"/>
                  </a:lnTo>
                  <a:lnTo>
                    <a:pt x="225234" y="62789"/>
                  </a:lnTo>
                  <a:close/>
                  <a:moveTo>
                    <a:pt x="237417" y="62789"/>
                  </a:moveTo>
                  <a:lnTo>
                    <a:pt x="237417" y="68725"/>
                  </a:lnTo>
                  <a:lnTo>
                    <a:pt x="231481" y="68725"/>
                  </a:lnTo>
                  <a:lnTo>
                    <a:pt x="231481" y="62789"/>
                  </a:lnTo>
                  <a:close/>
                  <a:moveTo>
                    <a:pt x="243664" y="62789"/>
                  </a:moveTo>
                  <a:lnTo>
                    <a:pt x="243664" y="68725"/>
                  </a:lnTo>
                  <a:lnTo>
                    <a:pt x="237729" y="68725"/>
                  </a:lnTo>
                  <a:lnTo>
                    <a:pt x="237729" y="62789"/>
                  </a:lnTo>
                  <a:close/>
                  <a:moveTo>
                    <a:pt x="249911" y="62789"/>
                  </a:moveTo>
                  <a:lnTo>
                    <a:pt x="249911" y="68725"/>
                  </a:lnTo>
                  <a:lnTo>
                    <a:pt x="243977" y="68725"/>
                  </a:lnTo>
                  <a:lnTo>
                    <a:pt x="243977" y="62789"/>
                  </a:lnTo>
                  <a:close/>
                  <a:moveTo>
                    <a:pt x="256161" y="62789"/>
                  </a:moveTo>
                  <a:lnTo>
                    <a:pt x="256161" y="68725"/>
                  </a:lnTo>
                  <a:lnTo>
                    <a:pt x="250225" y="68725"/>
                  </a:lnTo>
                  <a:lnTo>
                    <a:pt x="250225" y="62789"/>
                  </a:lnTo>
                  <a:close/>
                  <a:moveTo>
                    <a:pt x="262409" y="62789"/>
                  </a:moveTo>
                  <a:lnTo>
                    <a:pt x="262409" y="68725"/>
                  </a:lnTo>
                  <a:lnTo>
                    <a:pt x="256474" y="68725"/>
                  </a:lnTo>
                  <a:lnTo>
                    <a:pt x="256474" y="62789"/>
                  </a:lnTo>
                  <a:close/>
                  <a:moveTo>
                    <a:pt x="268656" y="62789"/>
                  </a:moveTo>
                  <a:lnTo>
                    <a:pt x="268656" y="68725"/>
                  </a:lnTo>
                  <a:lnTo>
                    <a:pt x="262721" y="68725"/>
                  </a:lnTo>
                  <a:lnTo>
                    <a:pt x="262721" y="62789"/>
                  </a:lnTo>
                  <a:close/>
                  <a:moveTo>
                    <a:pt x="274904" y="62789"/>
                  </a:moveTo>
                  <a:lnTo>
                    <a:pt x="274904" y="68725"/>
                  </a:lnTo>
                  <a:lnTo>
                    <a:pt x="268968" y="68725"/>
                  </a:lnTo>
                  <a:lnTo>
                    <a:pt x="268968" y="62789"/>
                  </a:lnTo>
                  <a:close/>
                  <a:moveTo>
                    <a:pt x="6251" y="69036"/>
                  </a:moveTo>
                  <a:lnTo>
                    <a:pt x="6251" y="74972"/>
                  </a:lnTo>
                  <a:lnTo>
                    <a:pt x="315" y="74972"/>
                  </a:lnTo>
                  <a:lnTo>
                    <a:pt x="315" y="69036"/>
                  </a:lnTo>
                  <a:close/>
                  <a:moveTo>
                    <a:pt x="12498" y="69036"/>
                  </a:moveTo>
                  <a:lnTo>
                    <a:pt x="12498" y="74972"/>
                  </a:lnTo>
                  <a:lnTo>
                    <a:pt x="6562" y="74972"/>
                  </a:lnTo>
                  <a:lnTo>
                    <a:pt x="6562" y="69036"/>
                  </a:lnTo>
                  <a:close/>
                  <a:moveTo>
                    <a:pt x="18745" y="69036"/>
                  </a:moveTo>
                  <a:lnTo>
                    <a:pt x="18745" y="74972"/>
                  </a:lnTo>
                  <a:lnTo>
                    <a:pt x="12810" y="74972"/>
                  </a:lnTo>
                  <a:lnTo>
                    <a:pt x="12810" y="69036"/>
                  </a:lnTo>
                  <a:close/>
                  <a:moveTo>
                    <a:pt x="24992" y="69036"/>
                  </a:moveTo>
                  <a:lnTo>
                    <a:pt x="24992" y="74972"/>
                  </a:lnTo>
                  <a:lnTo>
                    <a:pt x="19058" y="74972"/>
                  </a:lnTo>
                  <a:lnTo>
                    <a:pt x="19058" y="69036"/>
                  </a:lnTo>
                  <a:close/>
                  <a:moveTo>
                    <a:pt x="31242" y="69036"/>
                  </a:moveTo>
                  <a:lnTo>
                    <a:pt x="31242" y="74972"/>
                  </a:lnTo>
                  <a:lnTo>
                    <a:pt x="25305" y="74972"/>
                  </a:lnTo>
                  <a:lnTo>
                    <a:pt x="25305" y="69036"/>
                  </a:lnTo>
                  <a:close/>
                  <a:moveTo>
                    <a:pt x="37489" y="69036"/>
                  </a:moveTo>
                  <a:lnTo>
                    <a:pt x="37489" y="74972"/>
                  </a:lnTo>
                  <a:lnTo>
                    <a:pt x="31553" y="74972"/>
                  </a:lnTo>
                  <a:lnTo>
                    <a:pt x="31553" y="69036"/>
                  </a:lnTo>
                  <a:close/>
                  <a:moveTo>
                    <a:pt x="43737" y="69036"/>
                  </a:moveTo>
                  <a:lnTo>
                    <a:pt x="43737" y="74972"/>
                  </a:lnTo>
                  <a:lnTo>
                    <a:pt x="37802" y="74972"/>
                  </a:lnTo>
                  <a:lnTo>
                    <a:pt x="37802" y="69036"/>
                  </a:lnTo>
                  <a:close/>
                  <a:moveTo>
                    <a:pt x="49985" y="69036"/>
                  </a:moveTo>
                  <a:lnTo>
                    <a:pt x="49985" y="74972"/>
                  </a:lnTo>
                  <a:lnTo>
                    <a:pt x="44049" y="74972"/>
                  </a:lnTo>
                  <a:lnTo>
                    <a:pt x="44049" y="69036"/>
                  </a:lnTo>
                  <a:close/>
                  <a:moveTo>
                    <a:pt x="56232" y="69036"/>
                  </a:moveTo>
                  <a:lnTo>
                    <a:pt x="56232" y="74972"/>
                  </a:lnTo>
                  <a:lnTo>
                    <a:pt x="50296" y="74972"/>
                  </a:lnTo>
                  <a:lnTo>
                    <a:pt x="50296" y="69036"/>
                  </a:lnTo>
                  <a:close/>
                  <a:moveTo>
                    <a:pt x="62480" y="69036"/>
                  </a:moveTo>
                  <a:lnTo>
                    <a:pt x="62480" y="74972"/>
                  </a:lnTo>
                  <a:lnTo>
                    <a:pt x="56545" y="74972"/>
                  </a:lnTo>
                  <a:lnTo>
                    <a:pt x="56545" y="69036"/>
                  </a:lnTo>
                  <a:close/>
                  <a:moveTo>
                    <a:pt x="68727" y="69036"/>
                  </a:moveTo>
                  <a:lnTo>
                    <a:pt x="68727" y="74972"/>
                  </a:lnTo>
                  <a:lnTo>
                    <a:pt x="62792" y="74972"/>
                  </a:lnTo>
                  <a:lnTo>
                    <a:pt x="62792" y="69036"/>
                  </a:lnTo>
                  <a:close/>
                  <a:moveTo>
                    <a:pt x="74975" y="69036"/>
                  </a:moveTo>
                  <a:lnTo>
                    <a:pt x="74975" y="74972"/>
                  </a:lnTo>
                  <a:lnTo>
                    <a:pt x="69039" y="74972"/>
                  </a:lnTo>
                  <a:lnTo>
                    <a:pt x="69039" y="69036"/>
                  </a:lnTo>
                  <a:close/>
                  <a:moveTo>
                    <a:pt x="81223" y="69036"/>
                  </a:moveTo>
                  <a:lnTo>
                    <a:pt x="81223" y="74972"/>
                  </a:lnTo>
                  <a:lnTo>
                    <a:pt x="75286" y="74972"/>
                  </a:lnTo>
                  <a:lnTo>
                    <a:pt x="75286" y="69036"/>
                  </a:lnTo>
                  <a:close/>
                  <a:moveTo>
                    <a:pt x="87470" y="69036"/>
                  </a:moveTo>
                  <a:lnTo>
                    <a:pt x="87470" y="74972"/>
                  </a:lnTo>
                  <a:lnTo>
                    <a:pt x="81535" y="74972"/>
                  </a:lnTo>
                  <a:lnTo>
                    <a:pt x="81535" y="69036"/>
                  </a:lnTo>
                  <a:close/>
                  <a:moveTo>
                    <a:pt x="93718" y="69036"/>
                  </a:moveTo>
                  <a:lnTo>
                    <a:pt x="93718" y="74972"/>
                  </a:lnTo>
                  <a:lnTo>
                    <a:pt x="87784" y="74972"/>
                  </a:lnTo>
                  <a:lnTo>
                    <a:pt x="87784" y="69036"/>
                  </a:lnTo>
                  <a:close/>
                  <a:moveTo>
                    <a:pt x="99967" y="69036"/>
                  </a:moveTo>
                  <a:lnTo>
                    <a:pt x="99967" y="74972"/>
                  </a:lnTo>
                  <a:lnTo>
                    <a:pt x="94031" y="74972"/>
                  </a:lnTo>
                  <a:lnTo>
                    <a:pt x="94031" y="69036"/>
                  </a:lnTo>
                  <a:close/>
                  <a:moveTo>
                    <a:pt x="106214" y="69036"/>
                  </a:moveTo>
                  <a:lnTo>
                    <a:pt x="106214" y="74972"/>
                  </a:lnTo>
                  <a:lnTo>
                    <a:pt x="100278" y="74972"/>
                  </a:lnTo>
                  <a:lnTo>
                    <a:pt x="100278" y="69036"/>
                  </a:lnTo>
                  <a:close/>
                  <a:moveTo>
                    <a:pt x="112461" y="69036"/>
                  </a:moveTo>
                  <a:lnTo>
                    <a:pt x="112461" y="74972"/>
                  </a:lnTo>
                  <a:lnTo>
                    <a:pt x="106527" y="74972"/>
                  </a:lnTo>
                  <a:lnTo>
                    <a:pt x="106527" y="69036"/>
                  </a:lnTo>
                  <a:close/>
                  <a:moveTo>
                    <a:pt x="118710" y="69036"/>
                  </a:moveTo>
                  <a:lnTo>
                    <a:pt x="118710" y="74972"/>
                  </a:lnTo>
                  <a:lnTo>
                    <a:pt x="112774" y="74972"/>
                  </a:lnTo>
                  <a:lnTo>
                    <a:pt x="112774" y="69036"/>
                  </a:lnTo>
                  <a:close/>
                  <a:moveTo>
                    <a:pt x="124957" y="69036"/>
                  </a:moveTo>
                  <a:lnTo>
                    <a:pt x="124957" y="74972"/>
                  </a:lnTo>
                  <a:lnTo>
                    <a:pt x="119021" y="74972"/>
                  </a:lnTo>
                  <a:lnTo>
                    <a:pt x="119021" y="69036"/>
                  </a:lnTo>
                  <a:close/>
                  <a:moveTo>
                    <a:pt x="131204" y="69036"/>
                  </a:moveTo>
                  <a:lnTo>
                    <a:pt x="131204" y="74972"/>
                  </a:lnTo>
                  <a:lnTo>
                    <a:pt x="125270" y="74972"/>
                  </a:lnTo>
                  <a:lnTo>
                    <a:pt x="125270" y="69036"/>
                  </a:lnTo>
                  <a:close/>
                  <a:moveTo>
                    <a:pt x="137451" y="69036"/>
                  </a:moveTo>
                  <a:lnTo>
                    <a:pt x="137451" y="74972"/>
                  </a:lnTo>
                  <a:lnTo>
                    <a:pt x="131517" y="74972"/>
                  </a:lnTo>
                  <a:lnTo>
                    <a:pt x="131517" y="69036"/>
                  </a:lnTo>
                  <a:close/>
                  <a:moveTo>
                    <a:pt x="143702" y="69036"/>
                  </a:moveTo>
                  <a:lnTo>
                    <a:pt x="143702" y="74972"/>
                  </a:lnTo>
                  <a:lnTo>
                    <a:pt x="137766" y="74972"/>
                  </a:lnTo>
                  <a:lnTo>
                    <a:pt x="137766" y="69036"/>
                  </a:lnTo>
                  <a:close/>
                  <a:moveTo>
                    <a:pt x="149949" y="69036"/>
                  </a:moveTo>
                  <a:lnTo>
                    <a:pt x="149949" y="74972"/>
                  </a:lnTo>
                  <a:lnTo>
                    <a:pt x="144015" y="74972"/>
                  </a:lnTo>
                  <a:lnTo>
                    <a:pt x="144015" y="69036"/>
                  </a:lnTo>
                  <a:close/>
                  <a:moveTo>
                    <a:pt x="156196" y="69036"/>
                  </a:moveTo>
                  <a:lnTo>
                    <a:pt x="156196" y="74972"/>
                  </a:lnTo>
                  <a:lnTo>
                    <a:pt x="150262" y="74972"/>
                  </a:lnTo>
                  <a:lnTo>
                    <a:pt x="150262" y="69036"/>
                  </a:lnTo>
                  <a:close/>
                  <a:moveTo>
                    <a:pt x="162445" y="69036"/>
                  </a:moveTo>
                  <a:lnTo>
                    <a:pt x="162445" y="74972"/>
                  </a:lnTo>
                  <a:lnTo>
                    <a:pt x="156509" y="74972"/>
                  </a:lnTo>
                  <a:lnTo>
                    <a:pt x="156509" y="69036"/>
                  </a:lnTo>
                  <a:close/>
                  <a:moveTo>
                    <a:pt x="168692" y="69036"/>
                  </a:moveTo>
                  <a:lnTo>
                    <a:pt x="168692" y="74972"/>
                  </a:lnTo>
                  <a:lnTo>
                    <a:pt x="162756" y="74972"/>
                  </a:lnTo>
                  <a:lnTo>
                    <a:pt x="162756" y="69036"/>
                  </a:lnTo>
                  <a:close/>
                  <a:moveTo>
                    <a:pt x="174939" y="69036"/>
                  </a:moveTo>
                  <a:lnTo>
                    <a:pt x="174939" y="74972"/>
                  </a:lnTo>
                  <a:lnTo>
                    <a:pt x="169005" y="74972"/>
                  </a:lnTo>
                  <a:lnTo>
                    <a:pt x="169005" y="69036"/>
                  </a:lnTo>
                  <a:close/>
                  <a:moveTo>
                    <a:pt x="181186" y="69036"/>
                  </a:moveTo>
                  <a:lnTo>
                    <a:pt x="181186" y="74972"/>
                  </a:lnTo>
                  <a:lnTo>
                    <a:pt x="175252" y="74972"/>
                  </a:lnTo>
                  <a:lnTo>
                    <a:pt x="175252" y="69036"/>
                  </a:lnTo>
                  <a:close/>
                  <a:moveTo>
                    <a:pt x="187435" y="69036"/>
                  </a:moveTo>
                  <a:lnTo>
                    <a:pt x="187435" y="74972"/>
                  </a:lnTo>
                  <a:lnTo>
                    <a:pt x="181499" y="74972"/>
                  </a:lnTo>
                  <a:lnTo>
                    <a:pt x="181499" y="69036"/>
                  </a:lnTo>
                  <a:close/>
                  <a:moveTo>
                    <a:pt x="193684" y="69036"/>
                  </a:moveTo>
                  <a:lnTo>
                    <a:pt x="193684" y="74972"/>
                  </a:lnTo>
                  <a:lnTo>
                    <a:pt x="187749" y="74972"/>
                  </a:lnTo>
                  <a:lnTo>
                    <a:pt x="187749" y="69036"/>
                  </a:lnTo>
                  <a:close/>
                  <a:moveTo>
                    <a:pt x="199931" y="69036"/>
                  </a:moveTo>
                  <a:lnTo>
                    <a:pt x="199931" y="74972"/>
                  </a:lnTo>
                  <a:lnTo>
                    <a:pt x="193996" y="74972"/>
                  </a:lnTo>
                  <a:lnTo>
                    <a:pt x="193996" y="69036"/>
                  </a:lnTo>
                  <a:close/>
                  <a:moveTo>
                    <a:pt x="206180" y="69036"/>
                  </a:moveTo>
                  <a:lnTo>
                    <a:pt x="206180" y="74972"/>
                  </a:lnTo>
                  <a:lnTo>
                    <a:pt x="200244" y="74972"/>
                  </a:lnTo>
                  <a:lnTo>
                    <a:pt x="200244" y="69036"/>
                  </a:lnTo>
                  <a:close/>
                  <a:moveTo>
                    <a:pt x="212427" y="69036"/>
                  </a:moveTo>
                  <a:lnTo>
                    <a:pt x="212427" y="74972"/>
                  </a:lnTo>
                  <a:lnTo>
                    <a:pt x="206491" y="74972"/>
                  </a:lnTo>
                  <a:lnTo>
                    <a:pt x="206491" y="69036"/>
                  </a:lnTo>
                  <a:close/>
                  <a:moveTo>
                    <a:pt x="218674" y="69036"/>
                  </a:moveTo>
                  <a:lnTo>
                    <a:pt x="218674" y="74972"/>
                  </a:lnTo>
                  <a:lnTo>
                    <a:pt x="212739" y="74972"/>
                  </a:lnTo>
                  <a:lnTo>
                    <a:pt x="212739" y="69036"/>
                  </a:lnTo>
                  <a:close/>
                  <a:moveTo>
                    <a:pt x="224921" y="69036"/>
                  </a:moveTo>
                  <a:lnTo>
                    <a:pt x="224921" y="74972"/>
                  </a:lnTo>
                  <a:lnTo>
                    <a:pt x="218987" y="74972"/>
                  </a:lnTo>
                  <a:lnTo>
                    <a:pt x="218987" y="69036"/>
                  </a:lnTo>
                  <a:close/>
                  <a:moveTo>
                    <a:pt x="231170" y="69036"/>
                  </a:moveTo>
                  <a:lnTo>
                    <a:pt x="231170" y="74972"/>
                  </a:lnTo>
                  <a:lnTo>
                    <a:pt x="225234" y="74972"/>
                  </a:lnTo>
                  <a:lnTo>
                    <a:pt x="225234" y="69036"/>
                  </a:lnTo>
                  <a:close/>
                  <a:moveTo>
                    <a:pt x="237417" y="69036"/>
                  </a:moveTo>
                  <a:lnTo>
                    <a:pt x="237417" y="74972"/>
                  </a:lnTo>
                  <a:lnTo>
                    <a:pt x="231481" y="74972"/>
                  </a:lnTo>
                  <a:lnTo>
                    <a:pt x="231481" y="69036"/>
                  </a:lnTo>
                  <a:close/>
                  <a:moveTo>
                    <a:pt x="243664" y="69036"/>
                  </a:moveTo>
                  <a:lnTo>
                    <a:pt x="243664" y="74972"/>
                  </a:lnTo>
                  <a:lnTo>
                    <a:pt x="237729" y="74972"/>
                  </a:lnTo>
                  <a:lnTo>
                    <a:pt x="237729" y="69036"/>
                  </a:lnTo>
                  <a:close/>
                  <a:moveTo>
                    <a:pt x="249911" y="69036"/>
                  </a:moveTo>
                  <a:lnTo>
                    <a:pt x="249911" y="74972"/>
                  </a:lnTo>
                  <a:lnTo>
                    <a:pt x="243977" y="74972"/>
                  </a:lnTo>
                  <a:lnTo>
                    <a:pt x="243977" y="69036"/>
                  </a:lnTo>
                  <a:close/>
                  <a:moveTo>
                    <a:pt x="256161" y="69036"/>
                  </a:moveTo>
                  <a:lnTo>
                    <a:pt x="256161" y="74972"/>
                  </a:lnTo>
                  <a:lnTo>
                    <a:pt x="250225" y="74972"/>
                  </a:lnTo>
                  <a:lnTo>
                    <a:pt x="250225" y="69036"/>
                  </a:lnTo>
                  <a:close/>
                  <a:moveTo>
                    <a:pt x="262409" y="69036"/>
                  </a:moveTo>
                  <a:lnTo>
                    <a:pt x="262409" y="74972"/>
                  </a:lnTo>
                  <a:lnTo>
                    <a:pt x="256474" y="74972"/>
                  </a:lnTo>
                  <a:lnTo>
                    <a:pt x="256474" y="69036"/>
                  </a:lnTo>
                  <a:close/>
                  <a:moveTo>
                    <a:pt x="268656" y="69036"/>
                  </a:moveTo>
                  <a:lnTo>
                    <a:pt x="268656" y="74972"/>
                  </a:lnTo>
                  <a:lnTo>
                    <a:pt x="262721" y="74972"/>
                  </a:lnTo>
                  <a:lnTo>
                    <a:pt x="262721" y="69036"/>
                  </a:lnTo>
                  <a:close/>
                  <a:moveTo>
                    <a:pt x="274904" y="69036"/>
                  </a:moveTo>
                  <a:lnTo>
                    <a:pt x="274904" y="74972"/>
                  </a:lnTo>
                  <a:lnTo>
                    <a:pt x="268968" y="74972"/>
                  </a:lnTo>
                  <a:lnTo>
                    <a:pt x="268968" y="69036"/>
                  </a:lnTo>
                  <a:close/>
                  <a:moveTo>
                    <a:pt x="6251" y="75285"/>
                  </a:moveTo>
                  <a:lnTo>
                    <a:pt x="6251" y="81219"/>
                  </a:lnTo>
                  <a:lnTo>
                    <a:pt x="315" y="81219"/>
                  </a:lnTo>
                  <a:lnTo>
                    <a:pt x="315" y="75285"/>
                  </a:lnTo>
                  <a:close/>
                  <a:moveTo>
                    <a:pt x="12498" y="75285"/>
                  </a:moveTo>
                  <a:lnTo>
                    <a:pt x="12498" y="81219"/>
                  </a:lnTo>
                  <a:lnTo>
                    <a:pt x="6562" y="81219"/>
                  </a:lnTo>
                  <a:lnTo>
                    <a:pt x="6562" y="75285"/>
                  </a:lnTo>
                  <a:close/>
                  <a:moveTo>
                    <a:pt x="18745" y="75285"/>
                  </a:moveTo>
                  <a:lnTo>
                    <a:pt x="18745" y="81219"/>
                  </a:lnTo>
                  <a:lnTo>
                    <a:pt x="12810" y="81219"/>
                  </a:lnTo>
                  <a:lnTo>
                    <a:pt x="12810" y="75285"/>
                  </a:lnTo>
                  <a:close/>
                  <a:moveTo>
                    <a:pt x="24992" y="75285"/>
                  </a:moveTo>
                  <a:lnTo>
                    <a:pt x="24992" y="81219"/>
                  </a:lnTo>
                  <a:lnTo>
                    <a:pt x="19058" y="81219"/>
                  </a:lnTo>
                  <a:lnTo>
                    <a:pt x="19058" y="75285"/>
                  </a:lnTo>
                  <a:close/>
                  <a:moveTo>
                    <a:pt x="31242" y="75285"/>
                  </a:moveTo>
                  <a:lnTo>
                    <a:pt x="31242" y="81219"/>
                  </a:lnTo>
                  <a:lnTo>
                    <a:pt x="25305" y="81219"/>
                  </a:lnTo>
                  <a:lnTo>
                    <a:pt x="25305" y="75285"/>
                  </a:lnTo>
                  <a:close/>
                  <a:moveTo>
                    <a:pt x="37489" y="75285"/>
                  </a:moveTo>
                  <a:lnTo>
                    <a:pt x="37489" y="81219"/>
                  </a:lnTo>
                  <a:lnTo>
                    <a:pt x="31553" y="81219"/>
                  </a:lnTo>
                  <a:lnTo>
                    <a:pt x="31553" y="75285"/>
                  </a:lnTo>
                  <a:close/>
                  <a:moveTo>
                    <a:pt x="43737" y="75285"/>
                  </a:moveTo>
                  <a:lnTo>
                    <a:pt x="43737" y="81219"/>
                  </a:lnTo>
                  <a:lnTo>
                    <a:pt x="37802" y="81219"/>
                  </a:lnTo>
                  <a:lnTo>
                    <a:pt x="37802" y="75285"/>
                  </a:lnTo>
                  <a:close/>
                  <a:moveTo>
                    <a:pt x="49985" y="75285"/>
                  </a:moveTo>
                  <a:lnTo>
                    <a:pt x="49985" y="81219"/>
                  </a:lnTo>
                  <a:lnTo>
                    <a:pt x="44049" y="81219"/>
                  </a:lnTo>
                  <a:lnTo>
                    <a:pt x="44049" y="75285"/>
                  </a:lnTo>
                  <a:close/>
                  <a:moveTo>
                    <a:pt x="56232" y="75285"/>
                  </a:moveTo>
                  <a:lnTo>
                    <a:pt x="56232" y="81219"/>
                  </a:lnTo>
                  <a:lnTo>
                    <a:pt x="50296" y="81219"/>
                  </a:lnTo>
                  <a:lnTo>
                    <a:pt x="50296" y="75285"/>
                  </a:lnTo>
                  <a:close/>
                  <a:moveTo>
                    <a:pt x="62480" y="75285"/>
                  </a:moveTo>
                  <a:lnTo>
                    <a:pt x="62480" y="81219"/>
                  </a:lnTo>
                  <a:lnTo>
                    <a:pt x="56545" y="81219"/>
                  </a:lnTo>
                  <a:lnTo>
                    <a:pt x="56545" y="75285"/>
                  </a:lnTo>
                  <a:close/>
                  <a:moveTo>
                    <a:pt x="68727" y="75285"/>
                  </a:moveTo>
                  <a:lnTo>
                    <a:pt x="68727" y="81219"/>
                  </a:lnTo>
                  <a:lnTo>
                    <a:pt x="62792" y="81219"/>
                  </a:lnTo>
                  <a:lnTo>
                    <a:pt x="62792" y="75285"/>
                  </a:lnTo>
                  <a:close/>
                  <a:moveTo>
                    <a:pt x="74975" y="75285"/>
                  </a:moveTo>
                  <a:lnTo>
                    <a:pt x="74975" y="81219"/>
                  </a:lnTo>
                  <a:lnTo>
                    <a:pt x="69039" y="81219"/>
                  </a:lnTo>
                  <a:lnTo>
                    <a:pt x="69039" y="75285"/>
                  </a:lnTo>
                  <a:close/>
                  <a:moveTo>
                    <a:pt x="81223" y="75285"/>
                  </a:moveTo>
                  <a:lnTo>
                    <a:pt x="81223" y="81219"/>
                  </a:lnTo>
                  <a:lnTo>
                    <a:pt x="75286" y="81219"/>
                  </a:lnTo>
                  <a:lnTo>
                    <a:pt x="75286" y="75285"/>
                  </a:lnTo>
                  <a:close/>
                  <a:moveTo>
                    <a:pt x="87470" y="75285"/>
                  </a:moveTo>
                  <a:lnTo>
                    <a:pt x="87470" y="81219"/>
                  </a:lnTo>
                  <a:lnTo>
                    <a:pt x="81535" y="81219"/>
                  </a:lnTo>
                  <a:lnTo>
                    <a:pt x="81535" y="75285"/>
                  </a:lnTo>
                  <a:close/>
                  <a:moveTo>
                    <a:pt x="93718" y="75285"/>
                  </a:moveTo>
                  <a:lnTo>
                    <a:pt x="93718" y="81219"/>
                  </a:lnTo>
                  <a:lnTo>
                    <a:pt x="87784" y="81219"/>
                  </a:lnTo>
                  <a:lnTo>
                    <a:pt x="87784" y="75285"/>
                  </a:lnTo>
                  <a:close/>
                  <a:moveTo>
                    <a:pt x="99967" y="75285"/>
                  </a:moveTo>
                  <a:lnTo>
                    <a:pt x="99967" y="81219"/>
                  </a:lnTo>
                  <a:lnTo>
                    <a:pt x="94031" y="81219"/>
                  </a:lnTo>
                  <a:lnTo>
                    <a:pt x="94031" y="75285"/>
                  </a:lnTo>
                  <a:close/>
                  <a:moveTo>
                    <a:pt x="106214" y="75285"/>
                  </a:moveTo>
                  <a:lnTo>
                    <a:pt x="106214" y="81219"/>
                  </a:lnTo>
                  <a:lnTo>
                    <a:pt x="100278" y="81219"/>
                  </a:lnTo>
                  <a:lnTo>
                    <a:pt x="100278" y="75285"/>
                  </a:lnTo>
                  <a:close/>
                  <a:moveTo>
                    <a:pt x="112461" y="75285"/>
                  </a:moveTo>
                  <a:lnTo>
                    <a:pt x="112461" y="81219"/>
                  </a:lnTo>
                  <a:lnTo>
                    <a:pt x="106527" y="81219"/>
                  </a:lnTo>
                  <a:lnTo>
                    <a:pt x="106527" y="75285"/>
                  </a:lnTo>
                  <a:close/>
                  <a:moveTo>
                    <a:pt x="118710" y="75285"/>
                  </a:moveTo>
                  <a:lnTo>
                    <a:pt x="118710" y="81219"/>
                  </a:lnTo>
                  <a:lnTo>
                    <a:pt x="112774" y="81219"/>
                  </a:lnTo>
                  <a:lnTo>
                    <a:pt x="112774" y="75285"/>
                  </a:lnTo>
                  <a:close/>
                  <a:moveTo>
                    <a:pt x="124957" y="75285"/>
                  </a:moveTo>
                  <a:lnTo>
                    <a:pt x="124957" y="81219"/>
                  </a:lnTo>
                  <a:lnTo>
                    <a:pt x="119021" y="81219"/>
                  </a:lnTo>
                  <a:lnTo>
                    <a:pt x="119021" y="75285"/>
                  </a:lnTo>
                  <a:close/>
                  <a:moveTo>
                    <a:pt x="131204" y="75285"/>
                  </a:moveTo>
                  <a:lnTo>
                    <a:pt x="131204" y="81219"/>
                  </a:lnTo>
                  <a:lnTo>
                    <a:pt x="125270" y="81219"/>
                  </a:lnTo>
                  <a:lnTo>
                    <a:pt x="125270" y="75285"/>
                  </a:lnTo>
                  <a:close/>
                  <a:moveTo>
                    <a:pt x="137451" y="75285"/>
                  </a:moveTo>
                  <a:lnTo>
                    <a:pt x="137451" y="81219"/>
                  </a:lnTo>
                  <a:lnTo>
                    <a:pt x="131517" y="81219"/>
                  </a:lnTo>
                  <a:lnTo>
                    <a:pt x="131517" y="75285"/>
                  </a:lnTo>
                  <a:close/>
                  <a:moveTo>
                    <a:pt x="143702" y="75285"/>
                  </a:moveTo>
                  <a:lnTo>
                    <a:pt x="143702" y="81219"/>
                  </a:lnTo>
                  <a:lnTo>
                    <a:pt x="137766" y="81219"/>
                  </a:lnTo>
                  <a:lnTo>
                    <a:pt x="137766" y="75285"/>
                  </a:lnTo>
                  <a:close/>
                  <a:moveTo>
                    <a:pt x="149949" y="75285"/>
                  </a:moveTo>
                  <a:lnTo>
                    <a:pt x="149949" y="81219"/>
                  </a:lnTo>
                  <a:lnTo>
                    <a:pt x="144015" y="81219"/>
                  </a:lnTo>
                  <a:lnTo>
                    <a:pt x="144015" y="75285"/>
                  </a:lnTo>
                  <a:close/>
                  <a:moveTo>
                    <a:pt x="156196" y="75285"/>
                  </a:moveTo>
                  <a:lnTo>
                    <a:pt x="156196" y="81219"/>
                  </a:lnTo>
                  <a:lnTo>
                    <a:pt x="150262" y="81219"/>
                  </a:lnTo>
                  <a:lnTo>
                    <a:pt x="150262" y="75285"/>
                  </a:lnTo>
                  <a:close/>
                  <a:moveTo>
                    <a:pt x="162445" y="75285"/>
                  </a:moveTo>
                  <a:lnTo>
                    <a:pt x="162445" y="81219"/>
                  </a:lnTo>
                  <a:lnTo>
                    <a:pt x="156509" y="81219"/>
                  </a:lnTo>
                  <a:lnTo>
                    <a:pt x="156509" y="75285"/>
                  </a:lnTo>
                  <a:close/>
                  <a:moveTo>
                    <a:pt x="168692" y="75285"/>
                  </a:moveTo>
                  <a:lnTo>
                    <a:pt x="168692" y="81219"/>
                  </a:lnTo>
                  <a:lnTo>
                    <a:pt x="162756" y="81219"/>
                  </a:lnTo>
                  <a:lnTo>
                    <a:pt x="162756" y="75285"/>
                  </a:lnTo>
                  <a:close/>
                  <a:moveTo>
                    <a:pt x="174939" y="75285"/>
                  </a:moveTo>
                  <a:lnTo>
                    <a:pt x="174939" y="81219"/>
                  </a:lnTo>
                  <a:lnTo>
                    <a:pt x="169005" y="81219"/>
                  </a:lnTo>
                  <a:lnTo>
                    <a:pt x="169005" y="75285"/>
                  </a:lnTo>
                  <a:close/>
                  <a:moveTo>
                    <a:pt x="181186" y="75285"/>
                  </a:moveTo>
                  <a:lnTo>
                    <a:pt x="181186" y="81219"/>
                  </a:lnTo>
                  <a:lnTo>
                    <a:pt x="175252" y="81219"/>
                  </a:lnTo>
                  <a:lnTo>
                    <a:pt x="175252" y="75285"/>
                  </a:lnTo>
                  <a:close/>
                  <a:moveTo>
                    <a:pt x="187435" y="75285"/>
                  </a:moveTo>
                  <a:lnTo>
                    <a:pt x="187435" y="81219"/>
                  </a:lnTo>
                  <a:lnTo>
                    <a:pt x="181499" y="81219"/>
                  </a:lnTo>
                  <a:lnTo>
                    <a:pt x="181499" y="75285"/>
                  </a:lnTo>
                  <a:close/>
                  <a:moveTo>
                    <a:pt x="193684" y="75285"/>
                  </a:moveTo>
                  <a:lnTo>
                    <a:pt x="193684" y="81219"/>
                  </a:lnTo>
                  <a:lnTo>
                    <a:pt x="187749" y="81219"/>
                  </a:lnTo>
                  <a:lnTo>
                    <a:pt x="187749" y="75285"/>
                  </a:lnTo>
                  <a:close/>
                  <a:moveTo>
                    <a:pt x="199931" y="75285"/>
                  </a:moveTo>
                  <a:lnTo>
                    <a:pt x="199931" y="81219"/>
                  </a:lnTo>
                  <a:lnTo>
                    <a:pt x="193996" y="81219"/>
                  </a:lnTo>
                  <a:lnTo>
                    <a:pt x="193996" y="75285"/>
                  </a:lnTo>
                  <a:close/>
                  <a:moveTo>
                    <a:pt x="206180" y="75285"/>
                  </a:moveTo>
                  <a:lnTo>
                    <a:pt x="206180" y="81219"/>
                  </a:lnTo>
                  <a:lnTo>
                    <a:pt x="200244" y="81219"/>
                  </a:lnTo>
                  <a:lnTo>
                    <a:pt x="200244" y="75285"/>
                  </a:lnTo>
                  <a:close/>
                  <a:moveTo>
                    <a:pt x="212427" y="75285"/>
                  </a:moveTo>
                  <a:lnTo>
                    <a:pt x="212427" y="81219"/>
                  </a:lnTo>
                  <a:lnTo>
                    <a:pt x="206491" y="81219"/>
                  </a:lnTo>
                  <a:lnTo>
                    <a:pt x="206491" y="75285"/>
                  </a:lnTo>
                  <a:close/>
                  <a:moveTo>
                    <a:pt x="218674" y="75285"/>
                  </a:moveTo>
                  <a:lnTo>
                    <a:pt x="218674" y="81219"/>
                  </a:lnTo>
                  <a:lnTo>
                    <a:pt x="212739" y="81219"/>
                  </a:lnTo>
                  <a:lnTo>
                    <a:pt x="212739" y="75285"/>
                  </a:lnTo>
                  <a:close/>
                  <a:moveTo>
                    <a:pt x="224921" y="75285"/>
                  </a:moveTo>
                  <a:lnTo>
                    <a:pt x="224921" y="81219"/>
                  </a:lnTo>
                  <a:lnTo>
                    <a:pt x="218987" y="81219"/>
                  </a:lnTo>
                  <a:lnTo>
                    <a:pt x="218987" y="75285"/>
                  </a:lnTo>
                  <a:close/>
                  <a:moveTo>
                    <a:pt x="231170" y="75285"/>
                  </a:moveTo>
                  <a:lnTo>
                    <a:pt x="231170" y="81219"/>
                  </a:lnTo>
                  <a:lnTo>
                    <a:pt x="225234" y="81219"/>
                  </a:lnTo>
                  <a:lnTo>
                    <a:pt x="225234" y="75285"/>
                  </a:lnTo>
                  <a:close/>
                  <a:moveTo>
                    <a:pt x="237417" y="75285"/>
                  </a:moveTo>
                  <a:lnTo>
                    <a:pt x="237417" y="81219"/>
                  </a:lnTo>
                  <a:lnTo>
                    <a:pt x="231481" y="81219"/>
                  </a:lnTo>
                  <a:lnTo>
                    <a:pt x="231481" y="75285"/>
                  </a:lnTo>
                  <a:close/>
                  <a:moveTo>
                    <a:pt x="243664" y="75285"/>
                  </a:moveTo>
                  <a:lnTo>
                    <a:pt x="243664" y="81219"/>
                  </a:lnTo>
                  <a:lnTo>
                    <a:pt x="237729" y="81219"/>
                  </a:lnTo>
                  <a:lnTo>
                    <a:pt x="237729" y="75285"/>
                  </a:lnTo>
                  <a:close/>
                  <a:moveTo>
                    <a:pt x="249911" y="75285"/>
                  </a:moveTo>
                  <a:lnTo>
                    <a:pt x="249911" y="81219"/>
                  </a:lnTo>
                  <a:lnTo>
                    <a:pt x="243977" y="81219"/>
                  </a:lnTo>
                  <a:lnTo>
                    <a:pt x="243977" y="75285"/>
                  </a:lnTo>
                  <a:close/>
                  <a:moveTo>
                    <a:pt x="256161" y="75285"/>
                  </a:moveTo>
                  <a:lnTo>
                    <a:pt x="256161" y="81219"/>
                  </a:lnTo>
                  <a:lnTo>
                    <a:pt x="250225" y="81219"/>
                  </a:lnTo>
                  <a:lnTo>
                    <a:pt x="250225" y="75285"/>
                  </a:lnTo>
                  <a:close/>
                  <a:moveTo>
                    <a:pt x="262409" y="75285"/>
                  </a:moveTo>
                  <a:lnTo>
                    <a:pt x="262409" y="81219"/>
                  </a:lnTo>
                  <a:lnTo>
                    <a:pt x="256474" y="81219"/>
                  </a:lnTo>
                  <a:lnTo>
                    <a:pt x="256474" y="75285"/>
                  </a:lnTo>
                  <a:close/>
                  <a:moveTo>
                    <a:pt x="268656" y="75285"/>
                  </a:moveTo>
                  <a:lnTo>
                    <a:pt x="268656" y="81219"/>
                  </a:lnTo>
                  <a:lnTo>
                    <a:pt x="262721" y="81219"/>
                  </a:lnTo>
                  <a:lnTo>
                    <a:pt x="262721" y="75285"/>
                  </a:lnTo>
                  <a:close/>
                  <a:moveTo>
                    <a:pt x="274904" y="75285"/>
                  </a:moveTo>
                  <a:lnTo>
                    <a:pt x="274904" y="81219"/>
                  </a:lnTo>
                  <a:lnTo>
                    <a:pt x="268968" y="81219"/>
                  </a:lnTo>
                  <a:lnTo>
                    <a:pt x="268968" y="75285"/>
                  </a:lnTo>
                  <a:close/>
                  <a:moveTo>
                    <a:pt x="6251" y="81532"/>
                  </a:moveTo>
                  <a:lnTo>
                    <a:pt x="6251" y="87466"/>
                  </a:lnTo>
                  <a:lnTo>
                    <a:pt x="315" y="87466"/>
                  </a:lnTo>
                  <a:lnTo>
                    <a:pt x="315" y="81532"/>
                  </a:lnTo>
                  <a:close/>
                  <a:moveTo>
                    <a:pt x="12498" y="81532"/>
                  </a:moveTo>
                  <a:lnTo>
                    <a:pt x="12498" y="87466"/>
                  </a:lnTo>
                  <a:lnTo>
                    <a:pt x="6562" y="87466"/>
                  </a:lnTo>
                  <a:lnTo>
                    <a:pt x="6562" y="81532"/>
                  </a:lnTo>
                  <a:close/>
                  <a:moveTo>
                    <a:pt x="18745" y="81532"/>
                  </a:moveTo>
                  <a:lnTo>
                    <a:pt x="18745" y="87466"/>
                  </a:lnTo>
                  <a:lnTo>
                    <a:pt x="12810" y="87466"/>
                  </a:lnTo>
                  <a:lnTo>
                    <a:pt x="12810" y="81532"/>
                  </a:lnTo>
                  <a:close/>
                  <a:moveTo>
                    <a:pt x="24992" y="81532"/>
                  </a:moveTo>
                  <a:lnTo>
                    <a:pt x="24992" y="87466"/>
                  </a:lnTo>
                  <a:lnTo>
                    <a:pt x="19058" y="87466"/>
                  </a:lnTo>
                  <a:lnTo>
                    <a:pt x="19058" y="81532"/>
                  </a:lnTo>
                  <a:close/>
                  <a:moveTo>
                    <a:pt x="31242" y="81532"/>
                  </a:moveTo>
                  <a:lnTo>
                    <a:pt x="31242" y="87466"/>
                  </a:lnTo>
                  <a:lnTo>
                    <a:pt x="25305" y="87466"/>
                  </a:lnTo>
                  <a:lnTo>
                    <a:pt x="25305" y="81532"/>
                  </a:lnTo>
                  <a:close/>
                  <a:moveTo>
                    <a:pt x="37489" y="81532"/>
                  </a:moveTo>
                  <a:lnTo>
                    <a:pt x="37489" y="87466"/>
                  </a:lnTo>
                  <a:lnTo>
                    <a:pt x="31553" y="87466"/>
                  </a:lnTo>
                  <a:lnTo>
                    <a:pt x="31553" y="81532"/>
                  </a:lnTo>
                  <a:close/>
                  <a:moveTo>
                    <a:pt x="43737" y="81532"/>
                  </a:moveTo>
                  <a:lnTo>
                    <a:pt x="43737" y="87466"/>
                  </a:lnTo>
                  <a:lnTo>
                    <a:pt x="37802" y="87466"/>
                  </a:lnTo>
                  <a:lnTo>
                    <a:pt x="37802" y="81532"/>
                  </a:lnTo>
                  <a:close/>
                  <a:moveTo>
                    <a:pt x="49985" y="81532"/>
                  </a:moveTo>
                  <a:lnTo>
                    <a:pt x="49985" y="87466"/>
                  </a:lnTo>
                  <a:lnTo>
                    <a:pt x="44049" y="87466"/>
                  </a:lnTo>
                  <a:lnTo>
                    <a:pt x="44049" y="81532"/>
                  </a:lnTo>
                  <a:close/>
                  <a:moveTo>
                    <a:pt x="56232" y="81532"/>
                  </a:moveTo>
                  <a:lnTo>
                    <a:pt x="56232" y="87466"/>
                  </a:lnTo>
                  <a:lnTo>
                    <a:pt x="50296" y="87466"/>
                  </a:lnTo>
                  <a:lnTo>
                    <a:pt x="50296" y="81532"/>
                  </a:lnTo>
                  <a:close/>
                  <a:moveTo>
                    <a:pt x="62480" y="81532"/>
                  </a:moveTo>
                  <a:lnTo>
                    <a:pt x="62480" y="87466"/>
                  </a:lnTo>
                  <a:lnTo>
                    <a:pt x="56545" y="87466"/>
                  </a:lnTo>
                  <a:lnTo>
                    <a:pt x="56545" y="81532"/>
                  </a:lnTo>
                  <a:close/>
                  <a:moveTo>
                    <a:pt x="68727" y="81532"/>
                  </a:moveTo>
                  <a:lnTo>
                    <a:pt x="68727" y="87466"/>
                  </a:lnTo>
                  <a:lnTo>
                    <a:pt x="62792" y="87466"/>
                  </a:lnTo>
                  <a:lnTo>
                    <a:pt x="62792" y="81532"/>
                  </a:lnTo>
                  <a:close/>
                  <a:moveTo>
                    <a:pt x="74975" y="81532"/>
                  </a:moveTo>
                  <a:lnTo>
                    <a:pt x="74975" y="87466"/>
                  </a:lnTo>
                  <a:lnTo>
                    <a:pt x="69039" y="87466"/>
                  </a:lnTo>
                  <a:lnTo>
                    <a:pt x="69039" y="81532"/>
                  </a:lnTo>
                  <a:close/>
                  <a:moveTo>
                    <a:pt x="81223" y="81532"/>
                  </a:moveTo>
                  <a:lnTo>
                    <a:pt x="81223" y="87466"/>
                  </a:lnTo>
                  <a:lnTo>
                    <a:pt x="75286" y="87466"/>
                  </a:lnTo>
                  <a:lnTo>
                    <a:pt x="75286" y="81532"/>
                  </a:lnTo>
                  <a:close/>
                  <a:moveTo>
                    <a:pt x="87470" y="81532"/>
                  </a:moveTo>
                  <a:lnTo>
                    <a:pt x="87470" y="87466"/>
                  </a:lnTo>
                  <a:lnTo>
                    <a:pt x="81535" y="87466"/>
                  </a:lnTo>
                  <a:lnTo>
                    <a:pt x="81535" y="81532"/>
                  </a:lnTo>
                  <a:close/>
                  <a:moveTo>
                    <a:pt x="93718" y="81532"/>
                  </a:moveTo>
                  <a:lnTo>
                    <a:pt x="93718" y="87466"/>
                  </a:lnTo>
                  <a:lnTo>
                    <a:pt x="87784" y="87466"/>
                  </a:lnTo>
                  <a:lnTo>
                    <a:pt x="87784" y="81532"/>
                  </a:lnTo>
                  <a:close/>
                  <a:moveTo>
                    <a:pt x="99967" y="81532"/>
                  </a:moveTo>
                  <a:lnTo>
                    <a:pt x="99967" y="87466"/>
                  </a:lnTo>
                  <a:lnTo>
                    <a:pt x="94031" y="87466"/>
                  </a:lnTo>
                  <a:lnTo>
                    <a:pt x="94031" y="81532"/>
                  </a:lnTo>
                  <a:close/>
                  <a:moveTo>
                    <a:pt x="106214" y="81532"/>
                  </a:moveTo>
                  <a:lnTo>
                    <a:pt x="106214" y="87466"/>
                  </a:lnTo>
                  <a:lnTo>
                    <a:pt x="100278" y="87466"/>
                  </a:lnTo>
                  <a:lnTo>
                    <a:pt x="100278" y="81532"/>
                  </a:lnTo>
                  <a:close/>
                  <a:moveTo>
                    <a:pt x="112461" y="81532"/>
                  </a:moveTo>
                  <a:lnTo>
                    <a:pt x="112461" y="87466"/>
                  </a:lnTo>
                  <a:lnTo>
                    <a:pt x="106527" y="87466"/>
                  </a:lnTo>
                  <a:lnTo>
                    <a:pt x="106527" y="81532"/>
                  </a:lnTo>
                  <a:close/>
                  <a:moveTo>
                    <a:pt x="118710" y="81532"/>
                  </a:moveTo>
                  <a:lnTo>
                    <a:pt x="118710" y="87466"/>
                  </a:lnTo>
                  <a:lnTo>
                    <a:pt x="112774" y="87466"/>
                  </a:lnTo>
                  <a:lnTo>
                    <a:pt x="112774" y="81532"/>
                  </a:lnTo>
                  <a:close/>
                  <a:moveTo>
                    <a:pt x="124957" y="81532"/>
                  </a:moveTo>
                  <a:lnTo>
                    <a:pt x="124957" y="87466"/>
                  </a:lnTo>
                  <a:lnTo>
                    <a:pt x="119021" y="87466"/>
                  </a:lnTo>
                  <a:lnTo>
                    <a:pt x="119021" y="81532"/>
                  </a:lnTo>
                  <a:close/>
                  <a:moveTo>
                    <a:pt x="131204" y="81532"/>
                  </a:moveTo>
                  <a:lnTo>
                    <a:pt x="131204" y="87466"/>
                  </a:lnTo>
                  <a:lnTo>
                    <a:pt x="125270" y="87466"/>
                  </a:lnTo>
                  <a:lnTo>
                    <a:pt x="125270" y="81532"/>
                  </a:lnTo>
                  <a:close/>
                  <a:moveTo>
                    <a:pt x="137451" y="81532"/>
                  </a:moveTo>
                  <a:lnTo>
                    <a:pt x="137451" y="87466"/>
                  </a:lnTo>
                  <a:lnTo>
                    <a:pt x="131517" y="87466"/>
                  </a:lnTo>
                  <a:lnTo>
                    <a:pt x="131517" y="81532"/>
                  </a:lnTo>
                  <a:close/>
                  <a:moveTo>
                    <a:pt x="143702" y="81532"/>
                  </a:moveTo>
                  <a:lnTo>
                    <a:pt x="143702" y="87466"/>
                  </a:lnTo>
                  <a:lnTo>
                    <a:pt x="137766" y="87466"/>
                  </a:lnTo>
                  <a:lnTo>
                    <a:pt x="137766" y="81532"/>
                  </a:lnTo>
                  <a:close/>
                  <a:moveTo>
                    <a:pt x="149949" y="81532"/>
                  </a:moveTo>
                  <a:lnTo>
                    <a:pt x="149949" y="87466"/>
                  </a:lnTo>
                  <a:lnTo>
                    <a:pt x="144015" y="87466"/>
                  </a:lnTo>
                  <a:lnTo>
                    <a:pt x="144015" y="81532"/>
                  </a:lnTo>
                  <a:close/>
                  <a:moveTo>
                    <a:pt x="156196" y="81532"/>
                  </a:moveTo>
                  <a:lnTo>
                    <a:pt x="156196" y="87466"/>
                  </a:lnTo>
                  <a:lnTo>
                    <a:pt x="150262" y="87466"/>
                  </a:lnTo>
                  <a:lnTo>
                    <a:pt x="150262" y="81532"/>
                  </a:lnTo>
                  <a:close/>
                  <a:moveTo>
                    <a:pt x="162445" y="81532"/>
                  </a:moveTo>
                  <a:lnTo>
                    <a:pt x="162445" y="87466"/>
                  </a:lnTo>
                  <a:lnTo>
                    <a:pt x="156509" y="87466"/>
                  </a:lnTo>
                  <a:lnTo>
                    <a:pt x="156509" y="81532"/>
                  </a:lnTo>
                  <a:close/>
                  <a:moveTo>
                    <a:pt x="168692" y="81532"/>
                  </a:moveTo>
                  <a:lnTo>
                    <a:pt x="168692" y="87466"/>
                  </a:lnTo>
                  <a:lnTo>
                    <a:pt x="162756" y="87466"/>
                  </a:lnTo>
                  <a:lnTo>
                    <a:pt x="162756" y="81532"/>
                  </a:lnTo>
                  <a:close/>
                  <a:moveTo>
                    <a:pt x="174939" y="81532"/>
                  </a:moveTo>
                  <a:lnTo>
                    <a:pt x="174939" y="87466"/>
                  </a:lnTo>
                  <a:lnTo>
                    <a:pt x="169005" y="87466"/>
                  </a:lnTo>
                  <a:lnTo>
                    <a:pt x="169005" y="81532"/>
                  </a:lnTo>
                  <a:close/>
                  <a:moveTo>
                    <a:pt x="181186" y="81532"/>
                  </a:moveTo>
                  <a:lnTo>
                    <a:pt x="181186" y="87466"/>
                  </a:lnTo>
                  <a:lnTo>
                    <a:pt x="175252" y="87466"/>
                  </a:lnTo>
                  <a:lnTo>
                    <a:pt x="175252" y="81532"/>
                  </a:lnTo>
                  <a:close/>
                  <a:moveTo>
                    <a:pt x="187435" y="81532"/>
                  </a:moveTo>
                  <a:lnTo>
                    <a:pt x="187435" y="87466"/>
                  </a:lnTo>
                  <a:lnTo>
                    <a:pt x="181499" y="87466"/>
                  </a:lnTo>
                  <a:lnTo>
                    <a:pt x="181499" y="81532"/>
                  </a:lnTo>
                  <a:close/>
                  <a:moveTo>
                    <a:pt x="193684" y="81532"/>
                  </a:moveTo>
                  <a:lnTo>
                    <a:pt x="193684" y="87466"/>
                  </a:lnTo>
                  <a:lnTo>
                    <a:pt x="187749" y="87466"/>
                  </a:lnTo>
                  <a:lnTo>
                    <a:pt x="187749" y="81532"/>
                  </a:lnTo>
                  <a:close/>
                  <a:moveTo>
                    <a:pt x="199931" y="81532"/>
                  </a:moveTo>
                  <a:lnTo>
                    <a:pt x="199931" y="87466"/>
                  </a:lnTo>
                  <a:lnTo>
                    <a:pt x="193996" y="87466"/>
                  </a:lnTo>
                  <a:lnTo>
                    <a:pt x="193996" y="81532"/>
                  </a:lnTo>
                  <a:close/>
                  <a:moveTo>
                    <a:pt x="206180" y="81532"/>
                  </a:moveTo>
                  <a:lnTo>
                    <a:pt x="206180" y="87466"/>
                  </a:lnTo>
                  <a:lnTo>
                    <a:pt x="200244" y="87466"/>
                  </a:lnTo>
                  <a:lnTo>
                    <a:pt x="200244" y="81532"/>
                  </a:lnTo>
                  <a:close/>
                  <a:moveTo>
                    <a:pt x="212427" y="81532"/>
                  </a:moveTo>
                  <a:lnTo>
                    <a:pt x="212427" y="87466"/>
                  </a:lnTo>
                  <a:lnTo>
                    <a:pt x="206491" y="87466"/>
                  </a:lnTo>
                  <a:lnTo>
                    <a:pt x="206491" y="81532"/>
                  </a:lnTo>
                  <a:close/>
                  <a:moveTo>
                    <a:pt x="218674" y="81532"/>
                  </a:moveTo>
                  <a:lnTo>
                    <a:pt x="218674" y="87466"/>
                  </a:lnTo>
                  <a:lnTo>
                    <a:pt x="212739" y="87466"/>
                  </a:lnTo>
                  <a:lnTo>
                    <a:pt x="212739" y="81532"/>
                  </a:lnTo>
                  <a:close/>
                  <a:moveTo>
                    <a:pt x="224921" y="81532"/>
                  </a:moveTo>
                  <a:lnTo>
                    <a:pt x="224921" y="87466"/>
                  </a:lnTo>
                  <a:lnTo>
                    <a:pt x="218987" y="87466"/>
                  </a:lnTo>
                  <a:lnTo>
                    <a:pt x="218987" y="81532"/>
                  </a:lnTo>
                  <a:close/>
                  <a:moveTo>
                    <a:pt x="231170" y="81532"/>
                  </a:moveTo>
                  <a:lnTo>
                    <a:pt x="231170" y="87466"/>
                  </a:lnTo>
                  <a:lnTo>
                    <a:pt x="225234" y="87466"/>
                  </a:lnTo>
                  <a:lnTo>
                    <a:pt x="225234" y="81532"/>
                  </a:lnTo>
                  <a:close/>
                  <a:moveTo>
                    <a:pt x="237417" y="81532"/>
                  </a:moveTo>
                  <a:lnTo>
                    <a:pt x="237417" y="87466"/>
                  </a:lnTo>
                  <a:lnTo>
                    <a:pt x="231481" y="87466"/>
                  </a:lnTo>
                  <a:lnTo>
                    <a:pt x="231481" y="81532"/>
                  </a:lnTo>
                  <a:close/>
                  <a:moveTo>
                    <a:pt x="243664" y="81532"/>
                  </a:moveTo>
                  <a:lnTo>
                    <a:pt x="243664" y="87466"/>
                  </a:lnTo>
                  <a:lnTo>
                    <a:pt x="237729" y="87466"/>
                  </a:lnTo>
                  <a:lnTo>
                    <a:pt x="237729" y="81532"/>
                  </a:lnTo>
                  <a:close/>
                  <a:moveTo>
                    <a:pt x="249911" y="81532"/>
                  </a:moveTo>
                  <a:lnTo>
                    <a:pt x="249911" y="87466"/>
                  </a:lnTo>
                  <a:lnTo>
                    <a:pt x="243977" y="87466"/>
                  </a:lnTo>
                  <a:lnTo>
                    <a:pt x="243977" y="81532"/>
                  </a:lnTo>
                  <a:close/>
                  <a:moveTo>
                    <a:pt x="256161" y="81532"/>
                  </a:moveTo>
                  <a:lnTo>
                    <a:pt x="256161" y="87466"/>
                  </a:lnTo>
                  <a:lnTo>
                    <a:pt x="250225" y="87466"/>
                  </a:lnTo>
                  <a:lnTo>
                    <a:pt x="250225" y="81532"/>
                  </a:lnTo>
                  <a:close/>
                  <a:moveTo>
                    <a:pt x="262409" y="81532"/>
                  </a:moveTo>
                  <a:lnTo>
                    <a:pt x="262409" y="87466"/>
                  </a:lnTo>
                  <a:lnTo>
                    <a:pt x="256474" y="87466"/>
                  </a:lnTo>
                  <a:lnTo>
                    <a:pt x="256474" y="81532"/>
                  </a:lnTo>
                  <a:close/>
                  <a:moveTo>
                    <a:pt x="268656" y="81532"/>
                  </a:moveTo>
                  <a:lnTo>
                    <a:pt x="268656" y="87466"/>
                  </a:lnTo>
                  <a:lnTo>
                    <a:pt x="262721" y="87466"/>
                  </a:lnTo>
                  <a:lnTo>
                    <a:pt x="262721" y="81532"/>
                  </a:lnTo>
                  <a:close/>
                  <a:moveTo>
                    <a:pt x="274904" y="81532"/>
                  </a:moveTo>
                  <a:lnTo>
                    <a:pt x="274904" y="87466"/>
                  </a:lnTo>
                  <a:lnTo>
                    <a:pt x="268968" y="87466"/>
                  </a:lnTo>
                  <a:lnTo>
                    <a:pt x="268968" y="81532"/>
                  </a:lnTo>
                  <a:close/>
                  <a:moveTo>
                    <a:pt x="6251" y="87779"/>
                  </a:moveTo>
                  <a:lnTo>
                    <a:pt x="6251" y="93713"/>
                  </a:lnTo>
                  <a:lnTo>
                    <a:pt x="315" y="93713"/>
                  </a:lnTo>
                  <a:lnTo>
                    <a:pt x="315" y="87779"/>
                  </a:lnTo>
                  <a:close/>
                  <a:moveTo>
                    <a:pt x="12498" y="87779"/>
                  </a:moveTo>
                  <a:lnTo>
                    <a:pt x="12498" y="93713"/>
                  </a:lnTo>
                  <a:lnTo>
                    <a:pt x="6562" y="93713"/>
                  </a:lnTo>
                  <a:lnTo>
                    <a:pt x="6562" y="87779"/>
                  </a:lnTo>
                  <a:close/>
                  <a:moveTo>
                    <a:pt x="18745" y="87779"/>
                  </a:moveTo>
                  <a:lnTo>
                    <a:pt x="18745" y="93713"/>
                  </a:lnTo>
                  <a:lnTo>
                    <a:pt x="12810" y="93713"/>
                  </a:lnTo>
                  <a:lnTo>
                    <a:pt x="12810" y="87779"/>
                  </a:lnTo>
                  <a:close/>
                  <a:moveTo>
                    <a:pt x="24992" y="87779"/>
                  </a:moveTo>
                  <a:lnTo>
                    <a:pt x="24992" y="93713"/>
                  </a:lnTo>
                  <a:lnTo>
                    <a:pt x="19058" y="93713"/>
                  </a:lnTo>
                  <a:lnTo>
                    <a:pt x="19058" y="87779"/>
                  </a:lnTo>
                  <a:close/>
                  <a:moveTo>
                    <a:pt x="31242" y="87779"/>
                  </a:moveTo>
                  <a:lnTo>
                    <a:pt x="31242" y="93713"/>
                  </a:lnTo>
                  <a:lnTo>
                    <a:pt x="25305" y="93713"/>
                  </a:lnTo>
                  <a:lnTo>
                    <a:pt x="25305" y="87779"/>
                  </a:lnTo>
                  <a:close/>
                  <a:moveTo>
                    <a:pt x="37489" y="87779"/>
                  </a:moveTo>
                  <a:lnTo>
                    <a:pt x="37489" y="93713"/>
                  </a:lnTo>
                  <a:lnTo>
                    <a:pt x="31553" y="93713"/>
                  </a:lnTo>
                  <a:lnTo>
                    <a:pt x="31553" y="87779"/>
                  </a:lnTo>
                  <a:close/>
                  <a:moveTo>
                    <a:pt x="43737" y="87779"/>
                  </a:moveTo>
                  <a:lnTo>
                    <a:pt x="43737" y="93713"/>
                  </a:lnTo>
                  <a:lnTo>
                    <a:pt x="37802" y="93713"/>
                  </a:lnTo>
                  <a:lnTo>
                    <a:pt x="37802" y="87779"/>
                  </a:lnTo>
                  <a:close/>
                  <a:moveTo>
                    <a:pt x="49985" y="87779"/>
                  </a:moveTo>
                  <a:lnTo>
                    <a:pt x="49985" y="93713"/>
                  </a:lnTo>
                  <a:lnTo>
                    <a:pt x="44049" y="93713"/>
                  </a:lnTo>
                  <a:lnTo>
                    <a:pt x="44049" y="87779"/>
                  </a:lnTo>
                  <a:close/>
                  <a:moveTo>
                    <a:pt x="56232" y="87779"/>
                  </a:moveTo>
                  <a:lnTo>
                    <a:pt x="56232" y="93713"/>
                  </a:lnTo>
                  <a:lnTo>
                    <a:pt x="50296" y="93713"/>
                  </a:lnTo>
                  <a:lnTo>
                    <a:pt x="50296" y="87779"/>
                  </a:lnTo>
                  <a:close/>
                  <a:moveTo>
                    <a:pt x="62480" y="87779"/>
                  </a:moveTo>
                  <a:lnTo>
                    <a:pt x="62480" y="93713"/>
                  </a:lnTo>
                  <a:lnTo>
                    <a:pt x="56545" y="93713"/>
                  </a:lnTo>
                  <a:lnTo>
                    <a:pt x="56545" y="87779"/>
                  </a:lnTo>
                  <a:close/>
                  <a:moveTo>
                    <a:pt x="68727" y="87779"/>
                  </a:moveTo>
                  <a:lnTo>
                    <a:pt x="68727" y="93713"/>
                  </a:lnTo>
                  <a:lnTo>
                    <a:pt x="62792" y="93713"/>
                  </a:lnTo>
                  <a:lnTo>
                    <a:pt x="62792" y="87779"/>
                  </a:lnTo>
                  <a:close/>
                  <a:moveTo>
                    <a:pt x="74975" y="87779"/>
                  </a:moveTo>
                  <a:lnTo>
                    <a:pt x="74975" y="93713"/>
                  </a:lnTo>
                  <a:lnTo>
                    <a:pt x="69039" y="93713"/>
                  </a:lnTo>
                  <a:lnTo>
                    <a:pt x="69039" y="87779"/>
                  </a:lnTo>
                  <a:close/>
                  <a:moveTo>
                    <a:pt x="81223" y="87779"/>
                  </a:moveTo>
                  <a:lnTo>
                    <a:pt x="81223" y="93713"/>
                  </a:lnTo>
                  <a:lnTo>
                    <a:pt x="75286" y="93713"/>
                  </a:lnTo>
                  <a:lnTo>
                    <a:pt x="75286" y="87779"/>
                  </a:lnTo>
                  <a:close/>
                  <a:moveTo>
                    <a:pt x="87470" y="87779"/>
                  </a:moveTo>
                  <a:lnTo>
                    <a:pt x="87470" y="93713"/>
                  </a:lnTo>
                  <a:lnTo>
                    <a:pt x="81535" y="93713"/>
                  </a:lnTo>
                  <a:lnTo>
                    <a:pt x="81535" y="87779"/>
                  </a:lnTo>
                  <a:close/>
                  <a:moveTo>
                    <a:pt x="93718" y="87779"/>
                  </a:moveTo>
                  <a:lnTo>
                    <a:pt x="93718" y="93713"/>
                  </a:lnTo>
                  <a:lnTo>
                    <a:pt x="87784" y="93713"/>
                  </a:lnTo>
                  <a:lnTo>
                    <a:pt x="87784" y="87779"/>
                  </a:lnTo>
                  <a:close/>
                  <a:moveTo>
                    <a:pt x="162445" y="87779"/>
                  </a:moveTo>
                  <a:lnTo>
                    <a:pt x="162445" y="93713"/>
                  </a:lnTo>
                  <a:lnTo>
                    <a:pt x="156509" y="93713"/>
                  </a:lnTo>
                  <a:lnTo>
                    <a:pt x="156509" y="87779"/>
                  </a:lnTo>
                  <a:close/>
                  <a:moveTo>
                    <a:pt x="168692" y="87779"/>
                  </a:moveTo>
                  <a:lnTo>
                    <a:pt x="168692" y="93713"/>
                  </a:lnTo>
                  <a:lnTo>
                    <a:pt x="162756" y="93713"/>
                  </a:lnTo>
                  <a:lnTo>
                    <a:pt x="162756" y="87779"/>
                  </a:lnTo>
                  <a:close/>
                  <a:moveTo>
                    <a:pt x="174939" y="87779"/>
                  </a:moveTo>
                  <a:lnTo>
                    <a:pt x="174939" y="93713"/>
                  </a:lnTo>
                  <a:lnTo>
                    <a:pt x="169005" y="93713"/>
                  </a:lnTo>
                  <a:lnTo>
                    <a:pt x="169005" y="87779"/>
                  </a:lnTo>
                  <a:close/>
                  <a:moveTo>
                    <a:pt x="181186" y="87779"/>
                  </a:moveTo>
                  <a:lnTo>
                    <a:pt x="181186" y="93713"/>
                  </a:lnTo>
                  <a:lnTo>
                    <a:pt x="175252" y="93713"/>
                  </a:lnTo>
                  <a:lnTo>
                    <a:pt x="175252" y="87779"/>
                  </a:lnTo>
                  <a:close/>
                  <a:moveTo>
                    <a:pt x="187435" y="87779"/>
                  </a:moveTo>
                  <a:lnTo>
                    <a:pt x="187435" y="93713"/>
                  </a:lnTo>
                  <a:lnTo>
                    <a:pt x="181499" y="93713"/>
                  </a:lnTo>
                  <a:lnTo>
                    <a:pt x="181499" y="87779"/>
                  </a:lnTo>
                  <a:close/>
                  <a:moveTo>
                    <a:pt x="193684" y="87779"/>
                  </a:moveTo>
                  <a:lnTo>
                    <a:pt x="193684" y="93713"/>
                  </a:lnTo>
                  <a:lnTo>
                    <a:pt x="187749" y="93713"/>
                  </a:lnTo>
                  <a:lnTo>
                    <a:pt x="187749" y="87779"/>
                  </a:lnTo>
                  <a:close/>
                  <a:moveTo>
                    <a:pt x="199931" y="87779"/>
                  </a:moveTo>
                  <a:lnTo>
                    <a:pt x="199931" y="93713"/>
                  </a:lnTo>
                  <a:lnTo>
                    <a:pt x="193996" y="93713"/>
                  </a:lnTo>
                  <a:lnTo>
                    <a:pt x="193996" y="87779"/>
                  </a:lnTo>
                  <a:close/>
                  <a:moveTo>
                    <a:pt x="206180" y="87779"/>
                  </a:moveTo>
                  <a:lnTo>
                    <a:pt x="206180" y="93713"/>
                  </a:lnTo>
                  <a:lnTo>
                    <a:pt x="200244" y="93713"/>
                  </a:lnTo>
                  <a:lnTo>
                    <a:pt x="200244" y="87779"/>
                  </a:lnTo>
                  <a:close/>
                  <a:moveTo>
                    <a:pt x="212427" y="87779"/>
                  </a:moveTo>
                  <a:lnTo>
                    <a:pt x="212427" y="93713"/>
                  </a:lnTo>
                  <a:lnTo>
                    <a:pt x="206491" y="93713"/>
                  </a:lnTo>
                  <a:lnTo>
                    <a:pt x="206491" y="87779"/>
                  </a:lnTo>
                  <a:close/>
                  <a:moveTo>
                    <a:pt x="99967" y="87781"/>
                  </a:moveTo>
                  <a:lnTo>
                    <a:pt x="99967" y="93717"/>
                  </a:lnTo>
                  <a:lnTo>
                    <a:pt x="94031" y="93717"/>
                  </a:lnTo>
                  <a:lnTo>
                    <a:pt x="94031" y="87781"/>
                  </a:lnTo>
                  <a:close/>
                  <a:moveTo>
                    <a:pt x="106214" y="87781"/>
                  </a:moveTo>
                  <a:lnTo>
                    <a:pt x="106214" y="93717"/>
                  </a:lnTo>
                  <a:lnTo>
                    <a:pt x="100278" y="93717"/>
                  </a:lnTo>
                  <a:lnTo>
                    <a:pt x="100278" y="87781"/>
                  </a:lnTo>
                  <a:close/>
                  <a:moveTo>
                    <a:pt x="112461" y="87781"/>
                  </a:moveTo>
                  <a:lnTo>
                    <a:pt x="112461" y="93717"/>
                  </a:lnTo>
                  <a:lnTo>
                    <a:pt x="106527" y="93717"/>
                  </a:lnTo>
                  <a:lnTo>
                    <a:pt x="106527" y="87781"/>
                  </a:lnTo>
                  <a:close/>
                  <a:moveTo>
                    <a:pt x="118710" y="87781"/>
                  </a:moveTo>
                  <a:lnTo>
                    <a:pt x="118710" y="93717"/>
                  </a:lnTo>
                  <a:lnTo>
                    <a:pt x="112774" y="93717"/>
                  </a:lnTo>
                  <a:lnTo>
                    <a:pt x="112774" y="87781"/>
                  </a:lnTo>
                  <a:close/>
                  <a:moveTo>
                    <a:pt x="124957" y="87781"/>
                  </a:moveTo>
                  <a:lnTo>
                    <a:pt x="124957" y="93717"/>
                  </a:lnTo>
                  <a:lnTo>
                    <a:pt x="119021" y="93717"/>
                  </a:lnTo>
                  <a:lnTo>
                    <a:pt x="119021" y="87781"/>
                  </a:lnTo>
                  <a:close/>
                  <a:moveTo>
                    <a:pt x="131204" y="87781"/>
                  </a:moveTo>
                  <a:lnTo>
                    <a:pt x="131204" y="93717"/>
                  </a:lnTo>
                  <a:lnTo>
                    <a:pt x="125270" y="93717"/>
                  </a:lnTo>
                  <a:lnTo>
                    <a:pt x="125270" y="87781"/>
                  </a:lnTo>
                  <a:close/>
                  <a:moveTo>
                    <a:pt x="137451" y="87781"/>
                  </a:moveTo>
                  <a:lnTo>
                    <a:pt x="137451" y="93717"/>
                  </a:lnTo>
                  <a:lnTo>
                    <a:pt x="131517" y="93717"/>
                  </a:lnTo>
                  <a:lnTo>
                    <a:pt x="131517" y="87781"/>
                  </a:lnTo>
                  <a:close/>
                  <a:moveTo>
                    <a:pt x="143702" y="87781"/>
                  </a:moveTo>
                  <a:lnTo>
                    <a:pt x="143702" y="93717"/>
                  </a:lnTo>
                  <a:lnTo>
                    <a:pt x="137766" y="93717"/>
                  </a:lnTo>
                  <a:lnTo>
                    <a:pt x="137766" y="87781"/>
                  </a:lnTo>
                  <a:close/>
                  <a:moveTo>
                    <a:pt x="149949" y="87781"/>
                  </a:moveTo>
                  <a:lnTo>
                    <a:pt x="149949" y="93717"/>
                  </a:lnTo>
                  <a:lnTo>
                    <a:pt x="144015" y="93717"/>
                  </a:lnTo>
                  <a:lnTo>
                    <a:pt x="144015" y="87781"/>
                  </a:lnTo>
                  <a:close/>
                  <a:moveTo>
                    <a:pt x="156196" y="87781"/>
                  </a:moveTo>
                  <a:lnTo>
                    <a:pt x="156196" y="93717"/>
                  </a:lnTo>
                  <a:lnTo>
                    <a:pt x="150262" y="93717"/>
                  </a:lnTo>
                  <a:lnTo>
                    <a:pt x="150262" y="87781"/>
                  </a:lnTo>
                  <a:close/>
                  <a:moveTo>
                    <a:pt x="218674" y="87781"/>
                  </a:moveTo>
                  <a:lnTo>
                    <a:pt x="218674" y="93717"/>
                  </a:lnTo>
                  <a:lnTo>
                    <a:pt x="212739" y="93717"/>
                  </a:lnTo>
                  <a:lnTo>
                    <a:pt x="212739" y="87781"/>
                  </a:lnTo>
                  <a:close/>
                  <a:moveTo>
                    <a:pt x="224921" y="87781"/>
                  </a:moveTo>
                  <a:lnTo>
                    <a:pt x="224921" y="93717"/>
                  </a:lnTo>
                  <a:lnTo>
                    <a:pt x="218987" y="93717"/>
                  </a:lnTo>
                  <a:lnTo>
                    <a:pt x="218987" y="87781"/>
                  </a:lnTo>
                  <a:close/>
                  <a:moveTo>
                    <a:pt x="231170" y="87781"/>
                  </a:moveTo>
                  <a:lnTo>
                    <a:pt x="231170" y="93717"/>
                  </a:lnTo>
                  <a:lnTo>
                    <a:pt x="225234" y="93717"/>
                  </a:lnTo>
                  <a:lnTo>
                    <a:pt x="225234" y="87781"/>
                  </a:lnTo>
                  <a:close/>
                  <a:moveTo>
                    <a:pt x="237417" y="87781"/>
                  </a:moveTo>
                  <a:lnTo>
                    <a:pt x="237417" y="93717"/>
                  </a:lnTo>
                  <a:lnTo>
                    <a:pt x="231481" y="93717"/>
                  </a:lnTo>
                  <a:lnTo>
                    <a:pt x="231481" y="87781"/>
                  </a:lnTo>
                  <a:close/>
                  <a:moveTo>
                    <a:pt x="243664" y="87781"/>
                  </a:moveTo>
                  <a:lnTo>
                    <a:pt x="243664" y="93717"/>
                  </a:lnTo>
                  <a:lnTo>
                    <a:pt x="237729" y="93717"/>
                  </a:lnTo>
                  <a:lnTo>
                    <a:pt x="237729" y="87781"/>
                  </a:lnTo>
                  <a:close/>
                  <a:moveTo>
                    <a:pt x="249911" y="87781"/>
                  </a:moveTo>
                  <a:lnTo>
                    <a:pt x="249911" y="93717"/>
                  </a:lnTo>
                  <a:lnTo>
                    <a:pt x="243977" y="93717"/>
                  </a:lnTo>
                  <a:lnTo>
                    <a:pt x="243977" y="87781"/>
                  </a:lnTo>
                  <a:close/>
                  <a:moveTo>
                    <a:pt x="256161" y="87781"/>
                  </a:moveTo>
                  <a:lnTo>
                    <a:pt x="256161" y="93717"/>
                  </a:lnTo>
                  <a:lnTo>
                    <a:pt x="250225" y="93717"/>
                  </a:lnTo>
                  <a:lnTo>
                    <a:pt x="250225" y="87781"/>
                  </a:lnTo>
                  <a:close/>
                  <a:moveTo>
                    <a:pt x="262409" y="87781"/>
                  </a:moveTo>
                  <a:lnTo>
                    <a:pt x="262409" y="93717"/>
                  </a:lnTo>
                  <a:lnTo>
                    <a:pt x="256474" y="93717"/>
                  </a:lnTo>
                  <a:lnTo>
                    <a:pt x="256474" y="87781"/>
                  </a:lnTo>
                  <a:close/>
                  <a:moveTo>
                    <a:pt x="268656" y="87781"/>
                  </a:moveTo>
                  <a:lnTo>
                    <a:pt x="268656" y="93717"/>
                  </a:lnTo>
                  <a:lnTo>
                    <a:pt x="262721" y="93717"/>
                  </a:lnTo>
                  <a:lnTo>
                    <a:pt x="262721" y="87781"/>
                  </a:lnTo>
                  <a:close/>
                  <a:moveTo>
                    <a:pt x="274904" y="87781"/>
                  </a:moveTo>
                  <a:lnTo>
                    <a:pt x="274904" y="93717"/>
                  </a:lnTo>
                  <a:lnTo>
                    <a:pt x="268968" y="93717"/>
                  </a:lnTo>
                  <a:lnTo>
                    <a:pt x="268968" y="87781"/>
                  </a:lnTo>
                  <a:close/>
                  <a:moveTo>
                    <a:pt x="6251" y="94028"/>
                  </a:moveTo>
                  <a:lnTo>
                    <a:pt x="6251" y="99964"/>
                  </a:lnTo>
                  <a:lnTo>
                    <a:pt x="315" y="99964"/>
                  </a:lnTo>
                  <a:lnTo>
                    <a:pt x="315" y="94028"/>
                  </a:lnTo>
                  <a:close/>
                  <a:moveTo>
                    <a:pt x="12498" y="94028"/>
                  </a:moveTo>
                  <a:lnTo>
                    <a:pt x="12498" y="99964"/>
                  </a:lnTo>
                  <a:lnTo>
                    <a:pt x="6562" y="99964"/>
                  </a:lnTo>
                  <a:lnTo>
                    <a:pt x="6562" y="94028"/>
                  </a:lnTo>
                  <a:close/>
                  <a:moveTo>
                    <a:pt x="18745" y="94028"/>
                  </a:moveTo>
                  <a:lnTo>
                    <a:pt x="18745" y="99964"/>
                  </a:lnTo>
                  <a:lnTo>
                    <a:pt x="12810" y="99964"/>
                  </a:lnTo>
                  <a:lnTo>
                    <a:pt x="12810" y="94028"/>
                  </a:lnTo>
                  <a:close/>
                  <a:moveTo>
                    <a:pt x="24992" y="94028"/>
                  </a:moveTo>
                  <a:lnTo>
                    <a:pt x="24992" y="99964"/>
                  </a:lnTo>
                  <a:lnTo>
                    <a:pt x="19058" y="99964"/>
                  </a:lnTo>
                  <a:lnTo>
                    <a:pt x="19058" y="94028"/>
                  </a:lnTo>
                  <a:close/>
                  <a:moveTo>
                    <a:pt x="31242" y="94028"/>
                  </a:moveTo>
                  <a:lnTo>
                    <a:pt x="31242" y="99964"/>
                  </a:lnTo>
                  <a:lnTo>
                    <a:pt x="25305" y="99964"/>
                  </a:lnTo>
                  <a:lnTo>
                    <a:pt x="25305" y="94028"/>
                  </a:lnTo>
                  <a:close/>
                  <a:moveTo>
                    <a:pt x="37489" y="94028"/>
                  </a:moveTo>
                  <a:lnTo>
                    <a:pt x="37489" y="99964"/>
                  </a:lnTo>
                  <a:lnTo>
                    <a:pt x="31553" y="99964"/>
                  </a:lnTo>
                  <a:lnTo>
                    <a:pt x="31553" y="94028"/>
                  </a:lnTo>
                  <a:close/>
                  <a:moveTo>
                    <a:pt x="43737" y="94028"/>
                  </a:moveTo>
                  <a:lnTo>
                    <a:pt x="43737" y="99964"/>
                  </a:lnTo>
                  <a:lnTo>
                    <a:pt x="37802" y="99964"/>
                  </a:lnTo>
                  <a:lnTo>
                    <a:pt x="37802" y="94028"/>
                  </a:lnTo>
                  <a:close/>
                  <a:moveTo>
                    <a:pt x="49985" y="94028"/>
                  </a:moveTo>
                  <a:lnTo>
                    <a:pt x="49985" y="99964"/>
                  </a:lnTo>
                  <a:lnTo>
                    <a:pt x="44049" y="99964"/>
                  </a:lnTo>
                  <a:lnTo>
                    <a:pt x="44049" y="94028"/>
                  </a:lnTo>
                  <a:close/>
                  <a:moveTo>
                    <a:pt x="56232" y="94028"/>
                  </a:moveTo>
                  <a:lnTo>
                    <a:pt x="56232" y="99964"/>
                  </a:lnTo>
                  <a:lnTo>
                    <a:pt x="50296" y="99964"/>
                  </a:lnTo>
                  <a:lnTo>
                    <a:pt x="50296" y="94028"/>
                  </a:lnTo>
                  <a:close/>
                  <a:moveTo>
                    <a:pt x="62480" y="94028"/>
                  </a:moveTo>
                  <a:lnTo>
                    <a:pt x="62480" y="99964"/>
                  </a:lnTo>
                  <a:lnTo>
                    <a:pt x="56545" y="99964"/>
                  </a:lnTo>
                  <a:lnTo>
                    <a:pt x="56545" y="94028"/>
                  </a:lnTo>
                  <a:close/>
                  <a:moveTo>
                    <a:pt x="68727" y="94028"/>
                  </a:moveTo>
                  <a:lnTo>
                    <a:pt x="68727" y="99964"/>
                  </a:lnTo>
                  <a:lnTo>
                    <a:pt x="62792" y="99964"/>
                  </a:lnTo>
                  <a:lnTo>
                    <a:pt x="62792" y="94028"/>
                  </a:lnTo>
                  <a:close/>
                  <a:moveTo>
                    <a:pt x="74975" y="94028"/>
                  </a:moveTo>
                  <a:lnTo>
                    <a:pt x="74975" y="99964"/>
                  </a:lnTo>
                  <a:lnTo>
                    <a:pt x="69039" y="99964"/>
                  </a:lnTo>
                  <a:lnTo>
                    <a:pt x="69039" y="94028"/>
                  </a:lnTo>
                  <a:close/>
                  <a:moveTo>
                    <a:pt x="81223" y="94028"/>
                  </a:moveTo>
                  <a:lnTo>
                    <a:pt x="81223" y="99964"/>
                  </a:lnTo>
                  <a:lnTo>
                    <a:pt x="75286" y="99964"/>
                  </a:lnTo>
                  <a:lnTo>
                    <a:pt x="75286" y="94028"/>
                  </a:lnTo>
                  <a:close/>
                  <a:moveTo>
                    <a:pt x="87470" y="94028"/>
                  </a:moveTo>
                  <a:lnTo>
                    <a:pt x="87470" y="99964"/>
                  </a:lnTo>
                  <a:lnTo>
                    <a:pt x="81535" y="99964"/>
                  </a:lnTo>
                  <a:lnTo>
                    <a:pt x="81535" y="94028"/>
                  </a:lnTo>
                  <a:close/>
                  <a:moveTo>
                    <a:pt x="93718" y="94028"/>
                  </a:moveTo>
                  <a:lnTo>
                    <a:pt x="93718" y="99964"/>
                  </a:lnTo>
                  <a:lnTo>
                    <a:pt x="87784" y="99964"/>
                  </a:lnTo>
                  <a:lnTo>
                    <a:pt x="87784" y="94028"/>
                  </a:lnTo>
                  <a:close/>
                  <a:moveTo>
                    <a:pt x="99967" y="94028"/>
                  </a:moveTo>
                  <a:lnTo>
                    <a:pt x="99967" y="99964"/>
                  </a:lnTo>
                  <a:lnTo>
                    <a:pt x="94031" y="99964"/>
                  </a:lnTo>
                  <a:lnTo>
                    <a:pt x="94031" y="94028"/>
                  </a:lnTo>
                  <a:close/>
                  <a:moveTo>
                    <a:pt x="106214" y="94029"/>
                  </a:moveTo>
                  <a:lnTo>
                    <a:pt x="106214" y="99964"/>
                  </a:lnTo>
                  <a:lnTo>
                    <a:pt x="100278" y="99964"/>
                  </a:lnTo>
                  <a:lnTo>
                    <a:pt x="100278" y="94029"/>
                  </a:lnTo>
                  <a:close/>
                  <a:moveTo>
                    <a:pt x="112461" y="94029"/>
                  </a:moveTo>
                  <a:lnTo>
                    <a:pt x="112461" y="99964"/>
                  </a:lnTo>
                  <a:lnTo>
                    <a:pt x="106527" y="99964"/>
                  </a:lnTo>
                  <a:lnTo>
                    <a:pt x="106527" y="94029"/>
                  </a:lnTo>
                  <a:close/>
                  <a:moveTo>
                    <a:pt x="118710" y="94029"/>
                  </a:moveTo>
                  <a:lnTo>
                    <a:pt x="118710" y="99964"/>
                  </a:lnTo>
                  <a:lnTo>
                    <a:pt x="112774" y="99964"/>
                  </a:lnTo>
                  <a:lnTo>
                    <a:pt x="112774" y="94029"/>
                  </a:lnTo>
                  <a:close/>
                  <a:moveTo>
                    <a:pt x="124957" y="94029"/>
                  </a:moveTo>
                  <a:lnTo>
                    <a:pt x="124957" y="99964"/>
                  </a:lnTo>
                  <a:lnTo>
                    <a:pt x="119021" y="99964"/>
                  </a:lnTo>
                  <a:lnTo>
                    <a:pt x="119021" y="94029"/>
                  </a:lnTo>
                  <a:close/>
                  <a:moveTo>
                    <a:pt x="131204" y="94029"/>
                  </a:moveTo>
                  <a:lnTo>
                    <a:pt x="131204" y="99964"/>
                  </a:lnTo>
                  <a:lnTo>
                    <a:pt x="125270" y="99964"/>
                  </a:lnTo>
                  <a:lnTo>
                    <a:pt x="125270" y="94029"/>
                  </a:lnTo>
                  <a:close/>
                  <a:moveTo>
                    <a:pt x="137451" y="94029"/>
                  </a:moveTo>
                  <a:lnTo>
                    <a:pt x="137451" y="99964"/>
                  </a:lnTo>
                  <a:lnTo>
                    <a:pt x="131517" y="99964"/>
                  </a:lnTo>
                  <a:lnTo>
                    <a:pt x="131517" y="94029"/>
                  </a:lnTo>
                  <a:close/>
                  <a:moveTo>
                    <a:pt x="143702" y="94029"/>
                  </a:moveTo>
                  <a:lnTo>
                    <a:pt x="143702" y="99964"/>
                  </a:lnTo>
                  <a:lnTo>
                    <a:pt x="137766" y="99964"/>
                  </a:lnTo>
                  <a:lnTo>
                    <a:pt x="137766" y="94029"/>
                  </a:lnTo>
                  <a:close/>
                  <a:moveTo>
                    <a:pt x="149949" y="94029"/>
                  </a:moveTo>
                  <a:lnTo>
                    <a:pt x="149949" y="99964"/>
                  </a:lnTo>
                  <a:lnTo>
                    <a:pt x="144015" y="99964"/>
                  </a:lnTo>
                  <a:lnTo>
                    <a:pt x="144015" y="94029"/>
                  </a:lnTo>
                  <a:close/>
                  <a:moveTo>
                    <a:pt x="156196" y="94029"/>
                  </a:moveTo>
                  <a:lnTo>
                    <a:pt x="156196" y="99964"/>
                  </a:lnTo>
                  <a:lnTo>
                    <a:pt x="150262" y="99964"/>
                  </a:lnTo>
                  <a:lnTo>
                    <a:pt x="150262" y="94029"/>
                  </a:lnTo>
                  <a:close/>
                  <a:moveTo>
                    <a:pt x="162445" y="94028"/>
                  </a:moveTo>
                  <a:lnTo>
                    <a:pt x="162445" y="99964"/>
                  </a:lnTo>
                  <a:lnTo>
                    <a:pt x="156509" y="99964"/>
                  </a:lnTo>
                  <a:lnTo>
                    <a:pt x="156509" y="94028"/>
                  </a:lnTo>
                  <a:close/>
                  <a:moveTo>
                    <a:pt x="168692" y="94028"/>
                  </a:moveTo>
                  <a:lnTo>
                    <a:pt x="168692" y="99964"/>
                  </a:lnTo>
                  <a:lnTo>
                    <a:pt x="162756" y="99964"/>
                  </a:lnTo>
                  <a:lnTo>
                    <a:pt x="162756" y="94028"/>
                  </a:lnTo>
                  <a:close/>
                  <a:moveTo>
                    <a:pt x="174939" y="94028"/>
                  </a:moveTo>
                  <a:lnTo>
                    <a:pt x="174939" y="99964"/>
                  </a:lnTo>
                  <a:lnTo>
                    <a:pt x="169005" y="99964"/>
                  </a:lnTo>
                  <a:lnTo>
                    <a:pt x="169005" y="94028"/>
                  </a:lnTo>
                  <a:close/>
                  <a:moveTo>
                    <a:pt x="181186" y="94028"/>
                  </a:moveTo>
                  <a:lnTo>
                    <a:pt x="181186" y="99964"/>
                  </a:lnTo>
                  <a:lnTo>
                    <a:pt x="175252" y="99964"/>
                  </a:lnTo>
                  <a:lnTo>
                    <a:pt x="175252" y="94028"/>
                  </a:lnTo>
                  <a:close/>
                  <a:moveTo>
                    <a:pt x="187435" y="94028"/>
                  </a:moveTo>
                  <a:lnTo>
                    <a:pt x="187435" y="99964"/>
                  </a:lnTo>
                  <a:lnTo>
                    <a:pt x="181499" y="99964"/>
                  </a:lnTo>
                  <a:lnTo>
                    <a:pt x="181499" y="94028"/>
                  </a:lnTo>
                  <a:close/>
                  <a:moveTo>
                    <a:pt x="193684" y="94028"/>
                  </a:moveTo>
                  <a:lnTo>
                    <a:pt x="193684" y="99964"/>
                  </a:lnTo>
                  <a:lnTo>
                    <a:pt x="187749" y="99964"/>
                  </a:lnTo>
                  <a:lnTo>
                    <a:pt x="187749" y="94028"/>
                  </a:lnTo>
                  <a:close/>
                  <a:moveTo>
                    <a:pt x="199931" y="94028"/>
                  </a:moveTo>
                  <a:lnTo>
                    <a:pt x="199931" y="99964"/>
                  </a:lnTo>
                  <a:lnTo>
                    <a:pt x="193996" y="99964"/>
                  </a:lnTo>
                  <a:lnTo>
                    <a:pt x="193996" y="94028"/>
                  </a:lnTo>
                  <a:close/>
                  <a:moveTo>
                    <a:pt x="206180" y="94028"/>
                  </a:moveTo>
                  <a:lnTo>
                    <a:pt x="206180" y="99964"/>
                  </a:lnTo>
                  <a:lnTo>
                    <a:pt x="200244" y="99964"/>
                  </a:lnTo>
                  <a:lnTo>
                    <a:pt x="200244" y="94028"/>
                  </a:lnTo>
                  <a:close/>
                  <a:moveTo>
                    <a:pt x="212427" y="94028"/>
                  </a:moveTo>
                  <a:lnTo>
                    <a:pt x="212427" y="99964"/>
                  </a:lnTo>
                  <a:lnTo>
                    <a:pt x="206491" y="99964"/>
                  </a:lnTo>
                  <a:lnTo>
                    <a:pt x="206491" y="94028"/>
                  </a:lnTo>
                  <a:close/>
                  <a:moveTo>
                    <a:pt x="218674" y="94028"/>
                  </a:moveTo>
                  <a:lnTo>
                    <a:pt x="218674" y="99964"/>
                  </a:lnTo>
                  <a:lnTo>
                    <a:pt x="212739" y="99964"/>
                  </a:lnTo>
                  <a:lnTo>
                    <a:pt x="212739" y="94028"/>
                  </a:lnTo>
                  <a:close/>
                  <a:moveTo>
                    <a:pt x="224921" y="94029"/>
                  </a:moveTo>
                  <a:lnTo>
                    <a:pt x="224921" y="99964"/>
                  </a:lnTo>
                  <a:lnTo>
                    <a:pt x="218987" y="99964"/>
                  </a:lnTo>
                  <a:lnTo>
                    <a:pt x="218987" y="94029"/>
                  </a:lnTo>
                  <a:close/>
                  <a:moveTo>
                    <a:pt x="231170" y="94029"/>
                  </a:moveTo>
                  <a:lnTo>
                    <a:pt x="231170" y="99964"/>
                  </a:lnTo>
                  <a:lnTo>
                    <a:pt x="225234" y="99964"/>
                  </a:lnTo>
                  <a:lnTo>
                    <a:pt x="225234" y="94029"/>
                  </a:lnTo>
                  <a:close/>
                  <a:moveTo>
                    <a:pt x="237417" y="94029"/>
                  </a:moveTo>
                  <a:lnTo>
                    <a:pt x="237417" y="99964"/>
                  </a:lnTo>
                  <a:lnTo>
                    <a:pt x="231481" y="99964"/>
                  </a:lnTo>
                  <a:lnTo>
                    <a:pt x="231481" y="94029"/>
                  </a:lnTo>
                  <a:close/>
                  <a:moveTo>
                    <a:pt x="243664" y="94029"/>
                  </a:moveTo>
                  <a:lnTo>
                    <a:pt x="243664" y="99964"/>
                  </a:lnTo>
                  <a:lnTo>
                    <a:pt x="237729" y="99964"/>
                  </a:lnTo>
                  <a:lnTo>
                    <a:pt x="237729" y="94029"/>
                  </a:lnTo>
                  <a:close/>
                  <a:moveTo>
                    <a:pt x="249911" y="94029"/>
                  </a:moveTo>
                  <a:lnTo>
                    <a:pt x="249911" y="99964"/>
                  </a:lnTo>
                  <a:lnTo>
                    <a:pt x="243977" y="99964"/>
                  </a:lnTo>
                  <a:lnTo>
                    <a:pt x="243977" y="94029"/>
                  </a:lnTo>
                  <a:close/>
                  <a:moveTo>
                    <a:pt x="256161" y="94029"/>
                  </a:moveTo>
                  <a:lnTo>
                    <a:pt x="256161" y="99964"/>
                  </a:lnTo>
                  <a:lnTo>
                    <a:pt x="250225" y="99964"/>
                  </a:lnTo>
                  <a:lnTo>
                    <a:pt x="250225" y="94029"/>
                  </a:lnTo>
                  <a:close/>
                  <a:moveTo>
                    <a:pt x="262409" y="94029"/>
                  </a:moveTo>
                  <a:lnTo>
                    <a:pt x="262409" y="99964"/>
                  </a:lnTo>
                  <a:lnTo>
                    <a:pt x="256474" y="99964"/>
                  </a:lnTo>
                  <a:lnTo>
                    <a:pt x="256474" y="94029"/>
                  </a:lnTo>
                  <a:close/>
                  <a:moveTo>
                    <a:pt x="268656" y="94029"/>
                  </a:moveTo>
                  <a:lnTo>
                    <a:pt x="268656" y="99964"/>
                  </a:lnTo>
                  <a:lnTo>
                    <a:pt x="262721" y="99964"/>
                  </a:lnTo>
                  <a:lnTo>
                    <a:pt x="262721" y="94029"/>
                  </a:lnTo>
                  <a:close/>
                  <a:moveTo>
                    <a:pt x="274904" y="94029"/>
                  </a:moveTo>
                  <a:lnTo>
                    <a:pt x="274904" y="99964"/>
                  </a:lnTo>
                  <a:lnTo>
                    <a:pt x="268968" y="99964"/>
                  </a:lnTo>
                  <a:lnTo>
                    <a:pt x="268968" y="94029"/>
                  </a:lnTo>
                  <a:close/>
                  <a:moveTo>
                    <a:pt x="6251" y="100276"/>
                  </a:moveTo>
                  <a:lnTo>
                    <a:pt x="6251" y="106211"/>
                  </a:lnTo>
                  <a:lnTo>
                    <a:pt x="315" y="106211"/>
                  </a:lnTo>
                  <a:lnTo>
                    <a:pt x="315" y="100276"/>
                  </a:lnTo>
                  <a:close/>
                  <a:moveTo>
                    <a:pt x="12498" y="100276"/>
                  </a:moveTo>
                  <a:lnTo>
                    <a:pt x="12498" y="106211"/>
                  </a:lnTo>
                  <a:lnTo>
                    <a:pt x="6562" y="106211"/>
                  </a:lnTo>
                  <a:lnTo>
                    <a:pt x="6562" y="100276"/>
                  </a:lnTo>
                  <a:close/>
                  <a:moveTo>
                    <a:pt x="18745" y="100276"/>
                  </a:moveTo>
                  <a:lnTo>
                    <a:pt x="18745" y="106211"/>
                  </a:lnTo>
                  <a:lnTo>
                    <a:pt x="12810" y="106211"/>
                  </a:lnTo>
                  <a:lnTo>
                    <a:pt x="12810" y="100276"/>
                  </a:lnTo>
                  <a:close/>
                  <a:moveTo>
                    <a:pt x="24992" y="100276"/>
                  </a:moveTo>
                  <a:lnTo>
                    <a:pt x="24992" y="106211"/>
                  </a:lnTo>
                  <a:lnTo>
                    <a:pt x="19058" y="106211"/>
                  </a:lnTo>
                  <a:lnTo>
                    <a:pt x="19058" y="100276"/>
                  </a:lnTo>
                  <a:close/>
                  <a:moveTo>
                    <a:pt x="31242" y="100276"/>
                  </a:moveTo>
                  <a:lnTo>
                    <a:pt x="31242" y="106211"/>
                  </a:lnTo>
                  <a:lnTo>
                    <a:pt x="25305" y="106211"/>
                  </a:lnTo>
                  <a:lnTo>
                    <a:pt x="25305" y="100276"/>
                  </a:lnTo>
                  <a:close/>
                  <a:moveTo>
                    <a:pt x="37489" y="100276"/>
                  </a:moveTo>
                  <a:lnTo>
                    <a:pt x="37489" y="106211"/>
                  </a:lnTo>
                  <a:lnTo>
                    <a:pt x="31553" y="106211"/>
                  </a:lnTo>
                  <a:lnTo>
                    <a:pt x="31553" y="100276"/>
                  </a:lnTo>
                  <a:close/>
                  <a:moveTo>
                    <a:pt x="43737" y="100276"/>
                  </a:moveTo>
                  <a:lnTo>
                    <a:pt x="43737" y="106211"/>
                  </a:lnTo>
                  <a:lnTo>
                    <a:pt x="37802" y="106211"/>
                  </a:lnTo>
                  <a:lnTo>
                    <a:pt x="37802" y="100276"/>
                  </a:lnTo>
                  <a:close/>
                  <a:moveTo>
                    <a:pt x="49985" y="100276"/>
                  </a:moveTo>
                  <a:lnTo>
                    <a:pt x="49985" y="106211"/>
                  </a:lnTo>
                  <a:lnTo>
                    <a:pt x="44049" y="106211"/>
                  </a:lnTo>
                  <a:lnTo>
                    <a:pt x="44049" y="100276"/>
                  </a:lnTo>
                  <a:close/>
                  <a:moveTo>
                    <a:pt x="56232" y="100276"/>
                  </a:moveTo>
                  <a:lnTo>
                    <a:pt x="56232" y="106211"/>
                  </a:lnTo>
                  <a:lnTo>
                    <a:pt x="50296" y="106211"/>
                  </a:lnTo>
                  <a:lnTo>
                    <a:pt x="50296" y="100276"/>
                  </a:lnTo>
                  <a:close/>
                  <a:moveTo>
                    <a:pt x="62480" y="100276"/>
                  </a:moveTo>
                  <a:lnTo>
                    <a:pt x="62480" y="106211"/>
                  </a:lnTo>
                  <a:lnTo>
                    <a:pt x="56545" y="106211"/>
                  </a:lnTo>
                  <a:lnTo>
                    <a:pt x="56545" y="100276"/>
                  </a:lnTo>
                  <a:close/>
                  <a:moveTo>
                    <a:pt x="68727" y="100276"/>
                  </a:moveTo>
                  <a:lnTo>
                    <a:pt x="68727" y="106211"/>
                  </a:lnTo>
                  <a:lnTo>
                    <a:pt x="62792" y="106211"/>
                  </a:lnTo>
                  <a:lnTo>
                    <a:pt x="62792" y="100276"/>
                  </a:lnTo>
                  <a:close/>
                  <a:moveTo>
                    <a:pt x="74975" y="100276"/>
                  </a:moveTo>
                  <a:lnTo>
                    <a:pt x="74975" y="106211"/>
                  </a:lnTo>
                  <a:lnTo>
                    <a:pt x="69039" y="106211"/>
                  </a:lnTo>
                  <a:lnTo>
                    <a:pt x="69039" y="100276"/>
                  </a:lnTo>
                  <a:close/>
                  <a:moveTo>
                    <a:pt x="81223" y="100276"/>
                  </a:moveTo>
                  <a:lnTo>
                    <a:pt x="81223" y="106211"/>
                  </a:lnTo>
                  <a:lnTo>
                    <a:pt x="75286" y="106211"/>
                  </a:lnTo>
                  <a:lnTo>
                    <a:pt x="75286" y="100276"/>
                  </a:lnTo>
                  <a:close/>
                  <a:moveTo>
                    <a:pt x="87470" y="100276"/>
                  </a:moveTo>
                  <a:lnTo>
                    <a:pt x="87470" y="106211"/>
                  </a:lnTo>
                  <a:lnTo>
                    <a:pt x="81535" y="106211"/>
                  </a:lnTo>
                  <a:lnTo>
                    <a:pt x="81535" y="100276"/>
                  </a:lnTo>
                  <a:close/>
                  <a:moveTo>
                    <a:pt x="93718" y="100276"/>
                  </a:moveTo>
                  <a:lnTo>
                    <a:pt x="93718" y="106211"/>
                  </a:lnTo>
                  <a:lnTo>
                    <a:pt x="87784" y="106211"/>
                  </a:lnTo>
                  <a:lnTo>
                    <a:pt x="87784" y="100276"/>
                  </a:lnTo>
                  <a:close/>
                  <a:moveTo>
                    <a:pt x="99967" y="100276"/>
                  </a:moveTo>
                  <a:lnTo>
                    <a:pt x="99967" y="106211"/>
                  </a:lnTo>
                  <a:lnTo>
                    <a:pt x="94031" y="106211"/>
                  </a:lnTo>
                  <a:lnTo>
                    <a:pt x="94031" y="100276"/>
                  </a:lnTo>
                  <a:close/>
                  <a:moveTo>
                    <a:pt x="106214" y="100276"/>
                  </a:moveTo>
                  <a:lnTo>
                    <a:pt x="106214" y="106211"/>
                  </a:lnTo>
                  <a:lnTo>
                    <a:pt x="100278" y="106211"/>
                  </a:lnTo>
                  <a:lnTo>
                    <a:pt x="100278" y="100276"/>
                  </a:lnTo>
                  <a:close/>
                  <a:moveTo>
                    <a:pt x="112461" y="100276"/>
                  </a:moveTo>
                  <a:lnTo>
                    <a:pt x="112461" y="106211"/>
                  </a:lnTo>
                  <a:lnTo>
                    <a:pt x="106527" y="106211"/>
                  </a:lnTo>
                  <a:lnTo>
                    <a:pt x="106527" y="100276"/>
                  </a:lnTo>
                  <a:close/>
                  <a:moveTo>
                    <a:pt x="118710" y="100276"/>
                  </a:moveTo>
                  <a:lnTo>
                    <a:pt x="118710" y="106211"/>
                  </a:lnTo>
                  <a:lnTo>
                    <a:pt x="112774" y="106211"/>
                  </a:lnTo>
                  <a:lnTo>
                    <a:pt x="112774" y="100276"/>
                  </a:lnTo>
                  <a:close/>
                  <a:moveTo>
                    <a:pt x="124957" y="100276"/>
                  </a:moveTo>
                  <a:lnTo>
                    <a:pt x="124957" y="106211"/>
                  </a:lnTo>
                  <a:lnTo>
                    <a:pt x="119021" y="106211"/>
                  </a:lnTo>
                  <a:lnTo>
                    <a:pt x="119021" y="100276"/>
                  </a:lnTo>
                  <a:close/>
                  <a:moveTo>
                    <a:pt x="131204" y="100276"/>
                  </a:moveTo>
                  <a:lnTo>
                    <a:pt x="131204" y="106211"/>
                  </a:lnTo>
                  <a:lnTo>
                    <a:pt x="125270" y="106211"/>
                  </a:lnTo>
                  <a:lnTo>
                    <a:pt x="125270" y="100276"/>
                  </a:lnTo>
                  <a:close/>
                  <a:moveTo>
                    <a:pt x="137451" y="100276"/>
                  </a:moveTo>
                  <a:lnTo>
                    <a:pt x="137451" y="106211"/>
                  </a:lnTo>
                  <a:lnTo>
                    <a:pt x="131517" y="106211"/>
                  </a:lnTo>
                  <a:lnTo>
                    <a:pt x="131517" y="100276"/>
                  </a:lnTo>
                  <a:close/>
                  <a:moveTo>
                    <a:pt x="143702" y="100276"/>
                  </a:moveTo>
                  <a:lnTo>
                    <a:pt x="143702" y="106211"/>
                  </a:lnTo>
                  <a:lnTo>
                    <a:pt x="137766" y="106211"/>
                  </a:lnTo>
                  <a:lnTo>
                    <a:pt x="137766" y="100276"/>
                  </a:lnTo>
                  <a:close/>
                  <a:moveTo>
                    <a:pt x="149949" y="100276"/>
                  </a:moveTo>
                  <a:lnTo>
                    <a:pt x="149949" y="106211"/>
                  </a:lnTo>
                  <a:lnTo>
                    <a:pt x="144015" y="106211"/>
                  </a:lnTo>
                  <a:lnTo>
                    <a:pt x="144015" y="100276"/>
                  </a:lnTo>
                  <a:close/>
                  <a:moveTo>
                    <a:pt x="156196" y="100276"/>
                  </a:moveTo>
                  <a:lnTo>
                    <a:pt x="156196" y="106211"/>
                  </a:lnTo>
                  <a:lnTo>
                    <a:pt x="150262" y="106211"/>
                  </a:lnTo>
                  <a:lnTo>
                    <a:pt x="150262" y="100276"/>
                  </a:lnTo>
                  <a:close/>
                  <a:moveTo>
                    <a:pt x="162445" y="100276"/>
                  </a:moveTo>
                  <a:lnTo>
                    <a:pt x="162445" y="106211"/>
                  </a:lnTo>
                  <a:lnTo>
                    <a:pt x="156509" y="106211"/>
                  </a:lnTo>
                  <a:lnTo>
                    <a:pt x="156509" y="100276"/>
                  </a:lnTo>
                  <a:close/>
                  <a:moveTo>
                    <a:pt x="168692" y="100276"/>
                  </a:moveTo>
                  <a:lnTo>
                    <a:pt x="168692" y="106211"/>
                  </a:lnTo>
                  <a:lnTo>
                    <a:pt x="162756" y="106211"/>
                  </a:lnTo>
                  <a:lnTo>
                    <a:pt x="162756" y="100276"/>
                  </a:lnTo>
                  <a:close/>
                  <a:moveTo>
                    <a:pt x="174939" y="100276"/>
                  </a:moveTo>
                  <a:lnTo>
                    <a:pt x="174939" y="106211"/>
                  </a:lnTo>
                  <a:lnTo>
                    <a:pt x="169005" y="106211"/>
                  </a:lnTo>
                  <a:lnTo>
                    <a:pt x="169005" y="100276"/>
                  </a:lnTo>
                  <a:close/>
                  <a:moveTo>
                    <a:pt x="181186" y="100276"/>
                  </a:moveTo>
                  <a:lnTo>
                    <a:pt x="181186" y="106211"/>
                  </a:lnTo>
                  <a:lnTo>
                    <a:pt x="175252" y="106211"/>
                  </a:lnTo>
                  <a:lnTo>
                    <a:pt x="175252" y="100276"/>
                  </a:lnTo>
                  <a:close/>
                  <a:moveTo>
                    <a:pt x="187435" y="100276"/>
                  </a:moveTo>
                  <a:lnTo>
                    <a:pt x="187435" y="106211"/>
                  </a:lnTo>
                  <a:lnTo>
                    <a:pt x="181499" y="106211"/>
                  </a:lnTo>
                  <a:lnTo>
                    <a:pt x="181499" y="100276"/>
                  </a:lnTo>
                  <a:close/>
                  <a:moveTo>
                    <a:pt x="193684" y="100276"/>
                  </a:moveTo>
                  <a:lnTo>
                    <a:pt x="193684" y="106211"/>
                  </a:lnTo>
                  <a:lnTo>
                    <a:pt x="187749" y="106211"/>
                  </a:lnTo>
                  <a:lnTo>
                    <a:pt x="187749" y="100276"/>
                  </a:lnTo>
                  <a:close/>
                  <a:moveTo>
                    <a:pt x="199931" y="100276"/>
                  </a:moveTo>
                  <a:lnTo>
                    <a:pt x="199931" y="106211"/>
                  </a:lnTo>
                  <a:lnTo>
                    <a:pt x="193996" y="106211"/>
                  </a:lnTo>
                  <a:lnTo>
                    <a:pt x="193996" y="100276"/>
                  </a:lnTo>
                  <a:close/>
                  <a:moveTo>
                    <a:pt x="206180" y="100276"/>
                  </a:moveTo>
                  <a:lnTo>
                    <a:pt x="206180" y="106211"/>
                  </a:lnTo>
                  <a:lnTo>
                    <a:pt x="200244" y="106211"/>
                  </a:lnTo>
                  <a:lnTo>
                    <a:pt x="200244" y="100276"/>
                  </a:lnTo>
                  <a:close/>
                  <a:moveTo>
                    <a:pt x="212427" y="100276"/>
                  </a:moveTo>
                  <a:lnTo>
                    <a:pt x="212427" y="106211"/>
                  </a:lnTo>
                  <a:lnTo>
                    <a:pt x="206491" y="106211"/>
                  </a:lnTo>
                  <a:lnTo>
                    <a:pt x="206491" y="100276"/>
                  </a:lnTo>
                  <a:close/>
                  <a:moveTo>
                    <a:pt x="218674" y="100276"/>
                  </a:moveTo>
                  <a:lnTo>
                    <a:pt x="218674" y="106211"/>
                  </a:lnTo>
                  <a:lnTo>
                    <a:pt x="212739" y="106211"/>
                  </a:lnTo>
                  <a:lnTo>
                    <a:pt x="212739" y="100276"/>
                  </a:lnTo>
                  <a:close/>
                  <a:moveTo>
                    <a:pt x="224921" y="100276"/>
                  </a:moveTo>
                  <a:lnTo>
                    <a:pt x="224921" y="106211"/>
                  </a:lnTo>
                  <a:lnTo>
                    <a:pt x="218987" y="106211"/>
                  </a:lnTo>
                  <a:lnTo>
                    <a:pt x="218987" y="100276"/>
                  </a:lnTo>
                  <a:close/>
                  <a:moveTo>
                    <a:pt x="231170" y="100276"/>
                  </a:moveTo>
                  <a:lnTo>
                    <a:pt x="231170" y="106211"/>
                  </a:lnTo>
                  <a:lnTo>
                    <a:pt x="225234" y="106211"/>
                  </a:lnTo>
                  <a:lnTo>
                    <a:pt x="225234" y="100276"/>
                  </a:lnTo>
                  <a:close/>
                  <a:moveTo>
                    <a:pt x="237417" y="100276"/>
                  </a:moveTo>
                  <a:lnTo>
                    <a:pt x="237417" y="106211"/>
                  </a:lnTo>
                  <a:lnTo>
                    <a:pt x="231481" y="106211"/>
                  </a:lnTo>
                  <a:lnTo>
                    <a:pt x="231481" y="100276"/>
                  </a:lnTo>
                  <a:close/>
                  <a:moveTo>
                    <a:pt x="243664" y="100276"/>
                  </a:moveTo>
                  <a:lnTo>
                    <a:pt x="243664" y="106211"/>
                  </a:lnTo>
                  <a:lnTo>
                    <a:pt x="237729" y="106211"/>
                  </a:lnTo>
                  <a:lnTo>
                    <a:pt x="237729" y="100276"/>
                  </a:lnTo>
                  <a:close/>
                  <a:moveTo>
                    <a:pt x="249911" y="100276"/>
                  </a:moveTo>
                  <a:lnTo>
                    <a:pt x="249911" y="106211"/>
                  </a:lnTo>
                  <a:lnTo>
                    <a:pt x="243977" y="106211"/>
                  </a:lnTo>
                  <a:lnTo>
                    <a:pt x="243977" y="100276"/>
                  </a:lnTo>
                  <a:close/>
                  <a:moveTo>
                    <a:pt x="256161" y="100276"/>
                  </a:moveTo>
                  <a:lnTo>
                    <a:pt x="256161" y="106211"/>
                  </a:lnTo>
                  <a:lnTo>
                    <a:pt x="250225" y="106211"/>
                  </a:lnTo>
                  <a:lnTo>
                    <a:pt x="250225" y="100276"/>
                  </a:lnTo>
                  <a:close/>
                  <a:moveTo>
                    <a:pt x="262409" y="100276"/>
                  </a:moveTo>
                  <a:lnTo>
                    <a:pt x="262409" y="106211"/>
                  </a:lnTo>
                  <a:lnTo>
                    <a:pt x="256474" y="106211"/>
                  </a:lnTo>
                  <a:lnTo>
                    <a:pt x="256474" y="100276"/>
                  </a:lnTo>
                  <a:close/>
                  <a:moveTo>
                    <a:pt x="268656" y="100276"/>
                  </a:moveTo>
                  <a:lnTo>
                    <a:pt x="268656" y="106211"/>
                  </a:lnTo>
                  <a:lnTo>
                    <a:pt x="262721" y="106211"/>
                  </a:lnTo>
                  <a:lnTo>
                    <a:pt x="262721" y="100276"/>
                  </a:lnTo>
                  <a:close/>
                  <a:moveTo>
                    <a:pt x="274904" y="100276"/>
                  </a:moveTo>
                  <a:lnTo>
                    <a:pt x="274904" y="106211"/>
                  </a:lnTo>
                  <a:lnTo>
                    <a:pt x="268968" y="106211"/>
                  </a:lnTo>
                  <a:lnTo>
                    <a:pt x="268968" y="100276"/>
                  </a:lnTo>
                  <a:close/>
                  <a:moveTo>
                    <a:pt x="6251" y="106523"/>
                  </a:moveTo>
                  <a:lnTo>
                    <a:pt x="6251" y="112460"/>
                  </a:lnTo>
                  <a:lnTo>
                    <a:pt x="315" y="112460"/>
                  </a:lnTo>
                  <a:lnTo>
                    <a:pt x="315" y="106523"/>
                  </a:lnTo>
                  <a:close/>
                  <a:moveTo>
                    <a:pt x="12498" y="106523"/>
                  </a:moveTo>
                  <a:lnTo>
                    <a:pt x="12498" y="112460"/>
                  </a:lnTo>
                  <a:lnTo>
                    <a:pt x="6562" y="112460"/>
                  </a:lnTo>
                  <a:lnTo>
                    <a:pt x="6562" y="106523"/>
                  </a:lnTo>
                  <a:close/>
                  <a:moveTo>
                    <a:pt x="18745" y="106523"/>
                  </a:moveTo>
                  <a:lnTo>
                    <a:pt x="18745" y="112460"/>
                  </a:lnTo>
                  <a:lnTo>
                    <a:pt x="12810" y="112460"/>
                  </a:lnTo>
                  <a:lnTo>
                    <a:pt x="12810" y="106523"/>
                  </a:lnTo>
                  <a:close/>
                  <a:moveTo>
                    <a:pt x="24992" y="106523"/>
                  </a:moveTo>
                  <a:lnTo>
                    <a:pt x="24992" y="112460"/>
                  </a:lnTo>
                  <a:lnTo>
                    <a:pt x="19058" y="112460"/>
                  </a:lnTo>
                  <a:lnTo>
                    <a:pt x="19058" y="106523"/>
                  </a:lnTo>
                  <a:close/>
                  <a:moveTo>
                    <a:pt x="31242" y="106523"/>
                  </a:moveTo>
                  <a:lnTo>
                    <a:pt x="31242" y="112460"/>
                  </a:lnTo>
                  <a:lnTo>
                    <a:pt x="25305" y="112460"/>
                  </a:lnTo>
                  <a:lnTo>
                    <a:pt x="25305" y="106523"/>
                  </a:lnTo>
                  <a:close/>
                  <a:moveTo>
                    <a:pt x="37489" y="106523"/>
                  </a:moveTo>
                  <a:lnTo>
                    <a:pt x="37489" y="112460"/>
                  </a:lnTo>
                  <a:lnTo>
                    <a:pt x="31553" y="112460"/>
                  </a:lnTo>
                  <a:lnTo>
                    <a:pt x="31553" y="106523"/>
                  </a:lnTo>
                  <a:close/>
                  <a:moveTo>
                    <a:pt x="43737" y="106523"/>
                  </a:moveTo>
                  <a:lnTo>
                    <a:pt x="43737" y="112460"/>
                  </a:lnTo>
                  <a:lnTo>
                    <a:pt x="37802" y="112460"/>
                  </a:lnTo>
                  <a:lnTo>
                    <a:pt x="37802" y="106523"/>
                  </a:lnTo>
                  <a:close/>
                  <a:moveTo>
                    <a:pt x="49985" y="106523"/>
                  </a:moveTo>
                  <a:lnTo>
                    <a:pt x="49985" y="112460"/>
                  </a:lnTo>
                  <a:lnTo>
                    <a:pt x="44049" y="112460"/>
                  </a:lnTo>
                  <a:lnTo>
                    <a:pt x="44049" y="106523"/>
                  </a:lnTo>
                  <a:close/>
                  <a:moveTo>
                    <a:pt x="56232" y="106523"/>
                  </a:moveTo>
                  <a:lnTo>
                    <a:pt x="56232" y="112460"/>
                  </a:lnTo>
                  <a:lnTo>
                    <a:pt x="50296" y="112460"/>
                  </a:lnTo>
                  <a:lnTo>
                    <a:pt x="50296" y="106523"/>
                  </a:lnTo>
                  <a:close/>
                  <a:moveTo>
                    <a:pt x="62480" y="106523"/>
                  </a:moveTo>
                  <a:lnTo>
                    <a:pt x="62480" y="112460"/>
                  </a:lnTo>
                  <a:lnTo>
                    <a:pt x="56545" y="112460"/>
                  </a:lnTo>
                  <a:lnTo>
                    <a:pt x="56545" y="106523"/>
                  </a:lnTo>
                  <a:close/>
                  <a:moveTo>
                    <a:pt x="68727" y="106523"/>
                  </a:moveTo>
                  <a:lnTo>
                    <a:pt x="68727" y="112460"/>
                  </a:lnTo>
                  <a:lnTo>
                    <a:pt x="62792" y="112460"/>
                  </a:lnTo>
                  <a:lnTo>
                    <a:pt x="62792" y="106523"/>
                  </a:lnTo>
                  <a:close/>
                  <a:moveTo>
                    <a:pt x="74975" y="106523"/>
                  </a:moveTo>
                  <a:lnTo>
                    <a:pt x="74975" y="112460"/>
                  </a:lnTo>
                  <a:lnTo>
                    <a:pt x="69039" y="112460"/>
                  </a:lnTo>
                  <a:lnTo>
                    <a:pt x="69039" y="106523"/>
                  </a:lnTo>
                  <a:close/>
                  <a:moveTo>
                    <a:pt x="81223" y="106523"/>
                  </a:moveTo>
                  <a:lnTo>
                    <a:pt x="81223" y="112460"/>
                  </a:lnTo>
                  <a:lnTo>
                    <a:pt x="75286" y="112460"/>
                  </a:lnTo>
                  <a:lnTo>
                    <a:pt x="75286" y="106523"/>
                  </a:lnTo>
                  <a:close/>
                  <a:moveTo>
                    <a:pt x="87470" y="106523"/>
                  </a:moveTo>
                  <a:lnTo>
                    <a:pt x="87470" y="112460"/>
                  </a:lnTo>
                  <a:lnTo>
                    <a:pt x="81535" y="112460"/>
                  </a:lnTo>
                  <a:lnTo>
                    <a:pt x="81535" y="106523"/>
                  </a:lnTo>
                  <a:close/>
                  <a:moveTo>
                    <a:pt x="93718" y="106523"/>
                  </a:moveTo>
                  <a:lnTo>
                    <a:pt x="93718" y="112460"/>
                  </a:lnTo>
                  <a:lnTo>
                    <a:pt x="87784" y="112460"/>
                  </a:lnTo>
                  <a:lnTo>
                    <a:pt x="87784" y="106523"/>
                  </a:lnTo>
                  <a:close/>
                  <a:moveTo>
                    <a:pt x="99967" y="106523"/>
                  </a:moveTo>
                  <a:lnTo>
                    <a:pt x="99967" y="112460"/>
                  </a:lnTo>
                  <a:lnTo>
                    <a:pt x="94031" y="112460"/>
                  </a:lnTo>
                  <a:lnTo>
                    <a:pt x="94031" y="106523"/>
                  </a:lnTo>
                  <a:close/>
                  <a:moveTo>
                    <a:pt x="106214" y="106523"/>
                  </a:moveTo>
                  <a:lnTo>
                    <a:pt x="106214" y="112460"/>
                  </a:lnTo>
                  <a:lnTo>
                    <a:pt x="100278" y="112460"/>
                  </a:lnTo>
                  <a:lnTo>
                    <a:pt x="100278" y="106523"/>
                  </a:lnTo>
                  <a:close/>
                  <a:moveTo>
                    <a:pt x="112461" y="106523"/>
                  </a:moveTo>
                  <a:lnTo>
                    <a:pt x="112461" y="112460"/>
                  </a:lnTo>
                  <a:lnTo>
                    <a:pt x="106527" y="112460"/>
                  </a:lnTo>
                  <a:lnTo>
                    <a:pt x="106527" y="106523"/>
                  </a:lnTo>
                  <a:close/>
                  <a:moveTo>
                    <a:pt x="118710" y="106523"/>
                  </a:moveTo>
                  <a:lnTo>
                    <a:pt x="118710" y="112460"/>
                  </a:lnTo>
                  <a:lnTo>
                    <a:pt x="112774" y="112460"/>
                  </a:lnTo>
                  <a:lnTo>
                    <a:pt x="112774" y="106523"/>
                  </a:lnTo>
                  <a:close/>
                  <a:moveTo>
                    <a:pt x="124957" y="106523"/>
                  </a:moveTo>
                  <a:lnTo>
                    <a:pt x="124957" y="112460"/>
                  </a:lnTo>
                  <a:lnTo>
                    <a:pt x="119021" y="112460"/>
                  </a:lnTo>
                  <a:lnTo>
                    <a:pt x="119021" y="106523"/>
                  </a:lnTo>
                  <a:close/>
                  <a:moveTo>
                    <a:pt x="131204" y="106523"/>
                  </a:moveTo>
                  <a:lnTo>
                    <a:pt x="131204" y="112460"/>
                  </a:lnTo>
                  <a:lnTo>
                    <a:pt x="125270" y="112460"/>
                  </a:lnTo>
                  <a:lnTo>
                    <a:pt x="125270" y="106523"/>
                  </a:lnTo>
                  <a:close/>
                  <a:moveTo>
                    <a:pt x="137451" y="106523"/>
                  </a:moveTo>
                  <a:lnTo>
                    <a:pt x="137451" y="112460"/>
                  </a:lnTo>
                  <a:lnTo>
                    <a:pt x="131517" y="112460"/>
                  </a:lnTo>
                  <a:lnTo>
                    <a:pt x="131517" y="106523"/>
                  </a:lnTo>
                  <a:close/>
                  <a:moveTo>
                    <a:pt x="143702" y="106523"/>
                  </a:moveTo>
                  <a:lnTo>
                    <a:pt x="143702" y="112460"/>
                  </a:lnTo>
                  <a:lnTo>
                    <a:pt x="137766" y="112460"/>
                  </a:lnTo>
                  <a:lnTo>
                    <a:pt x="137766" y="106523"/>
                  </a:lnTo>
                  <a:close/>
                  <a:moveTo>
                    <a:pt x="149949" y="106523"/>
                  </a:moveTo>
                  <a:lnTo>
                    <a:pt x="149949" y="112460"/>
                  </a:lnTo>
                  <a:lnTo>
                    <a:pt x="144015" y="112460"/>
                  </a:lnTo>
                  <a:lnTo>
                    <a:pt x="144015" y="106523"/>
                  </a:lnTo>
                  <a:close/>
                  <a:moveTo>
                    <a:pt x="156196" y="106523"/>
                  </a:moveTo>
                  <a:lnTo>
                    <a:pt x="156196" y="112460"/>
                  </a:lnTo>
                  <a:lnTo>
                    <a:pt x="150262" y="112460"/>
                  </a:lnTo>
                  <a:lnTo>
                    <a:pt x="150262" y="106523"/>
                  </a:lnTo>
                  <a:close/>
                  <a:moveTo>
                    <a:pt x="162445" y="106523"/>
                  </a:moveTo>
                  <a:lnTo>
                    <a:pt x="162445" y="112460"/>
                  </a:lnTo>
                  <a:lnTo>
                    <a:pt x="156509" y="112460"/>
                  </a:lnTo>
                  <a:lnTo>
                    <a:pt x="156509" y="106523"/>
                  </a:lnTo>
                  <a:close/>
                  <a:moveTo>
                    <a:pt x="168692" y="106523"/>
                  </a:moveTo>
                  <a:lnTo>
                    <a:pt x="168692" y="112460"/>
                  </a:lnTo>
                  <a:lnTo>
                    <a:pt x="162756" y="112460"/>
                  </a:lnTo>
                  <a:lnTo>
                    <a:pt x="162756" y="106523"/>
                  </a:lnTo>
                  <a:close/>
                  <a:moveTo>
                    <a:pt x="174939" y="106523"/>
                  </a:moveTo>
                  <a:lnTo>
                    <a:pt x="174939" y="112460"/>
                  </a:lnTo>
                  <a:lnTo>
                    <a:pt x="169005" y="112460"/>
                  </a:lnTo>
                  <a:lnTo>
                    <a:pt x="169005" y="106523"/>
                  </a:lnTo>
                  <a:close/>
                  <a:moveTo>
                    <a:pt x="181186" y="106523"/>
                  </a:moveTo>
                  <a:lnTo>
                    <a:pt x="181186" y="112460"/>
                  </a:lnTo>
                  <a:lnTo>
                    <a:pt x="175252" y="112460"/>
                  </a:lnTo>
                  <a:lnTo>
                    <a:pt x="175252" y="106523"/>
                  </a:lnTo>
                  <a:close/>
                  <a:moveTo>
                    <a:pt x="187435" y="106523"/>
                  </a:moveTo>
                  <a:lnTo>
                    <a:pt x="187435" y="112460"/>
                  </a:lnTo>
                  <a:lnTo>
                    <a:pt x="181499" y="112460"/>
                  </a:lnTo>
                  <a:lnTo>
                    <a:pt x="181499" y="106523"/>
                  </a:lnTo>
                  <a:close/>
                  <a:moveTo>
                    <a:pt x="193684" y="106523"/>
                  </a:moveTo>
                  <a:lnTo>
                    <a:pt x="193684" y="112460"/>
                  </a:lnTo>
                  <a:lnTo>
                    <a:pt x="187749" y="112460"/>
                  </a:lnTo>
                  <a:lnTo>
                    <a:pt x="187749" y="106523"/>
                  </a:lnTo>
                  <a:close/>
                  <a:moveTo>
                    <a:pt x="199931" y="106523"/>
                  </a:moveTo>
                  <a:lnTo>
                    <a:pt x="199931" y="112460"/>
                  </a:lnTo>
                  <a:lnTo>
                    <a:pt x="193996" y="112460"/>
                  </a:lnTo>
                  <a:lnTo>
                    <a:pt x="193996" y="106523"/>
                  </a:lnTo>
                  <a:close/>
                  <a:moveTo>
                    <a:pt x="206180" y="106523"/>
                  </a:moveTo>
                  <a:lnTo>
                    <a:pt x="206180" y="112460"/>
                  </a:lnTo>
                  <a:lnTo>
                    <a:pt x="200244" y="112460"/>
                  </a:lnTo>
                  <a:lnTo>
                    <a:pt x="200244" y="106523"/>
                  </a:lnTo>
                  <a:close/>
                  <a:moveTo>
                    <a:pt x="212427" y="106523"/>
                  </a:moveTo>
                  <a:lnTo>
                    <a:pt x="212427" y="112460"/>
                  </a:lnTo>
                  <a:lnTo>
                    <a:pt x="206491" y="112460"/>
                  </a:lnTo>
                  <a:lnTo>
                    <a:pt x="206491" y="106523"/>
                  </a:lnTo>
                  <a:close/>
                  <a:moveTo>
                    <a:pt x="218674" y="106523"/>
                  </a:moveTo>
                  <a:lnTo>
                    <a:pt x="218674" y="112460"/>
                  </a:lnTo>
                  <a:lnTo>
                    <a:pt x="212739" y="112460"/>
                  </a:lnTo>
                  <a:lnTo>
                    <a:pt x="212739" y="106523"/>
                  </a:lnTo>
                  <a:close/>
                  <a:moveTo>
                    <a:pt x="224921" y="106523"/>
                  </a:moveTo>
                  <a:lnTo>
                    <a:pt x="224921" y="112460"/>
                  </a:lnTo>
                  <a:lnTo>
                    <a:pt x="218987" y="112460"/>
                  </a:lnTo>
                  <a:lnTo>
                    <a:pt x="218987" y="106523"/>
                  </a:lnTo>
                  <a:close/>
                  <a:moveTo>
                    <a:pt x="231170" y="106523"/>
                  </a:moveTo>
                  <a:lnTo>
                    <a:pt x="231170" y="112460"/>
                  </a:lnTo>
                  <a:lnTo>
                    <a:pt x="225234" y="112460"/>
                  </a:lnTo>
                  <a:lnTo>
                    <a:pt x="225234" y="106523"/>
                  </a:lnTo>
                  <a:close/>
                  <a:moveTo>
                    <a:pt x="237417" y="106523"/>
                  </a:moveTo>
                  <a:lnTo>
                    <a:pt x="237417" y="112460"/>
                  </a:lnTo>
                  <a:lnTo>
                    <a:pt x="231481" y="112460"/>
                  </a:lnTo>
                  <a:lnTo>
                    <a:pt x="231481" y="106523"/>
                  </a:lnTo>
                  <a:close/>
                  <a:moveTo>
                    <a:pt x="243664" y="106523"/>
                  </a:moveTo>
                  <a:lnTo>
                    <a:pt x="243664" y="112460"/>
                  </a:lnTo>
                  <a:lnTo>
                    <a:pt x="237729" y="112460"/>
                  </a:lnTo>
                  <a:lnTo>
                    <a:pt x="237729" y="106523"/>
                  </a:lnTo>
                  <a:close/>
                  <a:moveTo>
                    <a:pt x="249911" y="106523"/>
                  </a:moveTo>
                  <a:lnTo>
                    <a:pt x="249911" y="112460"/>
                  </a:lnTo>
                  <a:lnTo>
                    <a:pt x="243977" y="112460"/>
                  </a:lnTo>
                  <a:lnTo>
                    <a:pt x="243977" y="106523"/>
                  </a:lnTo>
                  <a:close/>
                  <a:moveTo>
                    <a:pt x="256161" y="106523"/>
                  </a:moveTo>
                  <a:lnTo>
                    <a:pt x="256161" y="112460"/>
                  </a:lnTo>
                  <a:lnTo>
                    <a:pt x="250225" y="112460"/>
                  </a:lnTo>
                  <a:lnTo>
                    <a:pt x="250225" y="106523"/>
                  </a:lnTo>
                  <a:close/>
                  <a:moveTo>
                    <a:pt x="262409" y="106523"/>
                  </a:moveTo>
                  <a:lnTo>
                    <a:pt x="262409" y="112460"/>
                  </a:lnTo>
                  <a:lnTo>
                    <a:pt x="256474" y="112460"/>
                  </a:lnTo>
                  <a:lnTo>
                    <a:pt x="256474" y="106523"/>
                  </a:lnTo>
                  <a:close/>
                  <a:moveTo>
                    <a:pt x="268656" y="106523"/>
                  </a:moveTo>
                  <a:lnTo>
                    <a:pt x="268656" y="112460"/>
                  </a:lnTo>
                  <a:lnTo>
                    <a:pt x="262721" y="112460"/>
                  </a:lnTo>
                  <a:lnTo>
                    <a:pt x="262721" y="106523"/>
                  </a:lnTo>
                  <a:close/>
                  <a:moveTo>
                    <a:pt x="274904" y="106523"/>
                  </a:moveTo>
                  <a:lnTo>
                    <a:pt x="274904" y="112460"/>
                  </a:lnTo>
                  <a:lnTo>
                    <a:pt x="268968" y="112460"/>
                  </a:lnTo>
                  <a:lnTo>
                    <a:pt x="268968" y="106523"/>
                  </a:lnTo>
                  <a:close/>
                  <a:moveTo>
                    <a:pt x="6251" y="112771"/>
                  </a:moveTo>
                  <a:lnTo>
                    <a:pt x="6251" y="118707"/>
                  </a:lnTo>
                  <a:lnTo>
                    <a:pt x="315" y="118707"/>
                  </a:lnTo>
                  <a:lnTo>
                    <a:pt x="315" y="112771"/>
                  </a:lnTo>
                  <a:close/>
                  <a:moveTo>
                    <a:pt x="12498" y="112771"/>
                  </a:moveTo>
                  <a:lnTo>
                    <a:pt x="12498" y="118707"/>
                  </a:lnTo>
                  <a:lnTo>
                    <a:pt x="6562" y="118707"/>
                  </a:lnTo>
                  <a:lnTo>
                    <a:pt x="6562" y="112771"/>
                  </a:lnTo>
                  <a:close/>
                  <a:moveTo>
                    <a:pt x="18745" y="112771"/>
                  </a:moveTo>
                  <a:lnTo>
                    <a:pt x="18745" y="118707"/>
                  </a:lnTo>
                  <a:lnTo>
                    <a:pt x="12810" y="118707"/>
                  </a:lnTo>
                  <a:lnTo>
                    <a:pt x="12810" y="112771"/>
                  </a:lnTo>
                  <a:close/>
                  <a:moveTo>
                    <a:pt x="24992" y="112771"/>
                  </a:moveTo>
                  <a:lnTo>
                    <a:pt x="24992" y="118707"/>
                  </a:lnTo>
                  <a:lnTo>
                    <a:pt x="19058" y="118707"/>
                  </a:lnTo>
                  <a:lnTo>
                    <a:pt x="19058" y="112771"/>
                  </a:lnTo>
                  <a:close/>
                  <a:moveTo>
                    <a:pt x="31242" y="112771"/>
                  </a:moveTo>
                  <a:lnTo>
                    <a:pt x="31242" y="118707"/>
                  </a:lnTo>
                  <a:lnTo>
                    <a:pt x="25305" y="118707"/>
                  </a:lnTo>
                  <a:lnTo>
                    <a:pt x="25305" y="112771"/>
                  </a:lnTo>
                  <a:close/>
                  <a:moveTo>
                    <a:pt x="37489" y="112771"/>
                  </a:moveTo>
                  <a:lnTo>
                    <a:pt x="37489" y="118707"/>
                  </a:lnTo>
                  <a:lnTo>
                    <a:pt x="31553" y="118707"/>
                  </a:lnTo>
                  <a:lnTo>
                    <a:pt x="31553" y="112771"/>
                  </a:lnTo>
                  <a:close/>
                  <a:moveTo>
                    <a:pt x="43737" y="112771"/>
                  </a:moveTo>
                  <a:lnTo>
                    <a:pt x="43737" y="118707"/>
                  </a:lnTo>
                  <a:lnTo>
                    <a:pt x="37802" y="118707"/>
                  </a:lnTo>
                  <a:lnTo>
                    <a:pt x="37802" y="112771"/>
                  </a:lnTo>
                  <a:close/>
                  <a:moveTo>
                    <a:pt x="49985" y="112771"/>
                  </a:moveTo>
                  <a:lnTo>
                    <a:pt x="49985" y="118707"/>
                  </a:lnTo>
                  <a:lnTo>
                    <a:pt x="44049" y="118707"/>
                  </a:lnTo>
                  <a:lnTo>
                    <a:pt x="44049" y="112771"/>
                  </a:lnTo>
                  <a:close/>
                  <a:moveTo>
                    <a:pt x="56232" y="112771"/>
                  </a:moveTo>
                  <a:lnTo>
                    <a:pt x="56232" y="118707"/>
                  </a:lnTo>
                  <a:lnTo>
                    <a:pt x="50296" y="118707"/>
                  </a:lnTo>
                  <a:lnTo>
                    <a:pt x="50296" y="112771"/>
                  </a:lnTo>
                  <a:close/>
                  <a:moveTo>
                    <a:pt x="62480" y="112771"/>
                  </a:moveTo>
                  <a:lnTo>
                    <a:pt x="62480" y="118707"/>
                  </a:lnTo>
                  <a:lnTo>
                    <a:pt x="56545" y="118707"/>
                  </a:lnTo>
                  <a:lnTo>
                    <a:pt x="56545" y="112771"/>
                  </a:lnTo>
                  <a:close/>
                  <a:moveTo>
                    <a:pt x="68727" y="112771"/>
                  </a:moveTo>
                  <a:lnTo>
                    <a:pt x="68727" y="118707"/>
                  </a:lnTo>
                  <a:lnTo>
                    <a:pt x="62792" y="118707"/>
                  </a:lnTo>
                  <a:lnTo>
                    <a:pt x="62792" y="112771"/>
                  </a:lnTo>
                  <a:close/>
                  <a:moveTo>
                    <a:pt x="74975" y="112771"/>
                  </a:moveTo>
                  <a:lnTo>
                    <a:pt x="74975" y="118707"/>
                  </a:lnTo>
                  <a:lnTo>
                    <a:pt x="69039" y="118707"/>
                  </a:lnTo>
                  <a:lnTo>
                    <a:pt x="69039" y="112771"/>
                  </a:lnTo>
                  <a:close/>
                  <a:moveTo>
                    <a:pt x="81223" y="112771"/>
                  </a:moveTo>
                  <a:lnTo>
                    <a:pt x="81223" y="118707"/>
                  </a:lnTo>
                  <a:lnTo>
                    <a:pt x="75286" y="118707"/>
                  </a:lnTo>
                  <a:lnTo>
                    <a:pt x="75286" y="112771"/>
                  </a:lnTo>
                  <a:close/>
                  <a:moveTo>
                    <a:pt x="87470" y="112771"/>
                  </a:moveTo>
                  <a:lnTo>
                    <a:pt x="87470" y="118707"/>
                  </a:lnTo>
                  <a:lnTo>
                    <a:pt x="81535" y="118707"/>
                  </a:lnTo>
                  <a:lnTo>
                    <a:pt x="81535" y="112771"/>
                  </a:lnTo>
                  <a:close/>
                  <a:moveTo>
                    <a:pt x="93718" y="112771"/>
                  </a:moveTo>
                  <a:lnTo>
                    <a:pt x="93718" y="118707"/>
                  </a:lnTo>
                  <a:lnTo>
                    <a:pt x="87784" y="118707"/>
                  </a:lnTo>
                  <a:lnTo>
                    <a:pt x="87784" y="112771"/>
                  </a:lnTo>
                  <a:close/>
                  <a:moveTo>
                    <a:pt x="99967" y="112771"/>
                  </a:moveTo>
                  <a:lnTo>
                    <a:pt x="99967" y="118707"/>
                  </a:lnTo>
                  <a:lnTo>
                    <a:pt x="94031" y="118707"/>
                  </a:lnTo>
                  <a:lnTo>
                    <a:pt x="94031" y="112771"/>
                  </a:lnTo>
                  <a:close/>
                  <a:moveTo>
                    <a:pt x="106214" y="112771"/>
                  </a:moveTo>
                  <a:lnTo>
                    <a:pt x="106214" y="118707"/>
                  </a:lnTo>
                  <a:lnTo>
                    <a:pt x="100278" y="118707"/>
                  </a:lnTo>
                  <a:lnTo>
                    <a:pt x="100278" y="112771"/>
                  </a:lnTo>
                  <a:close/>
                  <a:moveTo>
                    <a:pt x="112461" y="112771"/>
                  </a:moveTo>
                  <a:lnTo>
                    <a:pt x="112461" y="118707"/>
                  </a:lnTo>
                  <a:lnTo>
                    <a:pt x="106527" y="118707"/>
                  </a:lnTo>
                  <a:lnTo>
                    <a:pt x="106527" y="112771"/>
                  </a:lnTo>
                  <a:close/>
                  <a:moveTo>
                    <a:pt x="118710" y="112771"/>
                  </a:moveTo>
                  <a:lnTo>
                    <a:pt x="118710" y="118707"/>
                  </a:lnTo>
                  <a:lnTo>
                    <a:pt x="112774" y="118707"/>
                  </a:lnTo>
                  <a:lnTo>
                    <a:pt x="112774" y="112771"/>
                  </a:lnTo>
                  <a:close/>
                  <a:moveTo>
                    <a:pt x="124957" y="112771"/>
                  </a:moveTo>
                  <a:lnTo>
                    <a:pt x="124957" y="118707"/>
                  </a:lnTo>
                  <a:lnTo>
                    <a:pt x="119021" y="118707"/>
                  </a:lnTo>
                  <a:lnTo>
                    <a:pt x="119021" y="112771"/>
                  </a:lnTo>
                  <a:close/>
                  <a:moveTo>
                    <a:pt x="131204" y="112771"/>
                  </a:moveTo>
                  <a:lnTo>
                    <a:pt x="131204" y="118707"/>
                  </a:lnTo>
                  <a:lnTo>
                    <a:pt x="125270" y="118707"/>
                  </a:lnTo>
                  <a:lnTo>
                    <a:pt x="125270" y="112771"/>
                  </a:lnTo>
                  <a:close/>
                  <a:moveTo>
                    <a:pt x="137451" y="112771"/>
                  </a:moveTo>
                  <a:lnTo>
                    <a:pt x="137451" y="118707"/>
                  </a:lnTo>
                  <a:lnTo>
                    <a:pt x="131517" y="118707"/>
                  </a:lnTo>
                  <a:lnTo>
                    <a:pt x="131517" y="112771"/>
                  </a:lnTo>
                  <a:close/>
                  <a:moveTo>
                    <a:pt x="143702" y="112771"/>
                  </a:moveTo>
                  <a:lnTo>
                    <a:pt x="143702" y="118707"/>
                  </a:lnTo>
                  <a:lnTo>
                    <a:pt x="137766" y="118707"/>
                  </a:lnTo>
                  <a:lnTo>
                    <a:pt x="137766" y="112771"/>
                  </a:lnTo>
                  <a:close/>
                  <a:moveTo>
                    <a:pt x="149949" y="112771"/>
                  </a:moveTo>
                  <a:lnTo>
                    <a:pt x="149949" y="118707"/>
                  </a:lnTo>
                  <a:lnTo>
                    <a:pt x="144015" y="118707"/>
                  </a:lnTo>
                  <a:lnTo>
                    <a:pt x="144015" y="112771"/>
                  </a:lnTo>
                  <a:close/>
                  <a:moveTo>
                    <a:pt x="156196" y="112771"/>
                  </a:moveTo>
                  <a:lnTo>
                    <a:pt x="156196" y="118707"/>
                  </a:lnTo>
                  <a:lnTo>
                    <a:pt x="150262" y="118707"/>
                  </a:lnTo>
                  <a:lnTo>
                    <a:pt x="150262" y="112771"/>
                  </a:lnTo>
                  <a:close/>
                  <a:moveTo>
                    <a:pt x="162445" y="112771"/>
                  </a:moveTo>
                  <a:lnTo>
                    <a:pt x="162445" y="118707"/>
                  </a:lnTo>
                  <a:lnTo>
                    <a:pt x="156509" y="118707"/>
                  </a:lnTo>
                  <a:lnTo>
                    <a:pt x="156509" y="112771"/>
                  </a:lnTo>
                  <a:close/>
                  <a:moveTo>
                    <a:pt x="168692" y="112771"/>
                  </a:moveTo>
                  <a:lnTo>
                    <a:pt x="168692" y="118707"/>
                  </a:lnTo>
                  <a:lnTo>
                    <a:pt x="162756" y="118707"/>
                  </a:lnTo>
                  <a:lnTo>
                    <a:pt x="162756" y="112771"/>
                  </a:lnTo>
                  <a:close/>
                  <a:moveTo>
                    <a:pt x="174939" y="112771"/>
                  </a:moveTo>
                  <a:lnTo>
                    <a:pt x="174939" y="118707"/>
                  </a:lnTo>
                  <a:lnTo>
                    <a:pt x="169005" y="118707"/>
                  </a:lnTo>
                  <a:lnTo>
                    <a:pt x="169005" y="112771"/>
                  </a:lnTo>
                  <a:close/>
                  <a:moveTo>
                    <a:pt x="181186" y="112771"/>
                  </a:moveTo>
                  <a:lnTo>
                    <a:pt x="181186" y="118707"/>
                  </a:lnTo>
                  <a:lnTo>
                    <a:pt x="175252" y="118707"/>
                  </a:lnTo>
                  <a:lnTo>
                    <a:pt x="175252" y="112771"/>
                  </a:lnTo>
                  <a:close/>
                  <a:moveTo>
                    <a:pt x="187435" y="112771"/>
                  </a:moveTo>
                  <a:lnTo>
                    <a:pt x="187435" y="118707"/>
                  </a:lnTo>
                  <a:lnTo>
                    <a:pt x="181499" y="118707"/>
                  </a:lnTo>
                  <a:lnTo>
                    <a:pt x="181499" y="112771"/>
                  </a:lnTo>
                  <a:close/>
                  <a:moveTo>
                    <a:pt x="193684" y="112771"/>
                  </a:moveTo>
                  <a:lnTo>
                    <a:pt x="193684" y="118707"/>
                  </a:lnTo>
                  <a:lnTo>
                    <a:pt x="187749" y="118707"/>
                  </a:lnTo>
                  <a:lnTo>
                    <a:pt x="187749" y="112771"/>
                  </a:lnTo>
                  <a:close/>
                  <a:moveTo>
                    <a:pt x="199931" y="112771"/>
                  </a:moveTo>
                  <a:lnTo>
                    <a:pt x="199931" y="118707"/>
                  </a:lnTo>
                  <a:lnTo>
                    <a:pt x="193996" y="118707"/>
                  </a:lnTo>
                  <a:lnTo>
                    <a:pt x="193996" y="112771"/>
                  </a:lnTo>
                  <a:close/>
                  <a:moveTo>
                    <a:pt x="206180" y="112771"/>
                  </a:moveTo>
                  <a:lnTo>
                    <a:pt x="206180" y="118707"/>
                  </a:lnTo>
                  <a:lnTo>
                    <a:pt x="200244" y="118707"/>
                  </a:lnTo>
                  <a:lnTo>
                    <a:pt x="200244" y="112771"/>
                  </a:lnTo>
                  <a:close/>
                  <a:moveTo>
                    <a:pt x="212427" y="112771"/>
                  </a:moveTo>
                  <a:lnTo>
                    <a:pt x="212427" y="118707"/>
                  </a:lnTo>
                  <a:lnTo>
                    <a:pt x="206491" y="118707"/>
                  </a:lnTo>
                  <a:lnTo>
                    <a:pt x="206491" y="112771"/>
                  </a:lnTo>
                  <a:close/>
                  <a:moveTo>
                    <a:pt x="218674" y="112771"/>
                  </a:moveTo>
                  <a:lnTo>
                    <a:pt x="218674" y="118707"/>
                  </a:lnTo>
                  <a:lnTo>
                    <a:pt x="212739" y="118707"/>
                  </a:lnTo>
                  <a:lnTo>
                    <a:pt x="212739" y="112771"/>
                  </a:lnTo>
                  <a:close/>
                  <a:moveTo>
                    <a:pt x="224921" y="112771"/>
                  </a:moveTo>
                  <a:lnTo>
                    <a:pt x="224921" y="118707"/>
                  </a:lnTo>
                  <a:lnTo>
                    <a:pt x="218987" y="118707"/>
                  </a:lnTo>
                  <a:lnTo>
                    <a:pt x="218987" y="112771"/>
                  </a:lnTo>
                  <a:close/>
                  <a:moveTo>
                    <a:pt x="231170" y="112771"/>
                  </a:moveTo>
                  <a:lnTo>
                    <a:pt x="231170" y="118707"/>
                  </a:lnTo>
                  <a:lnTo>
                    <a:pt x="225234" y="118707"/>
                  </a:lnTo>
                  <a:lnTo>
                    <a:pt x="225234" y="112771"/>
                  </a:lnTo>
                  <a:close/>
                  <a:moveTo>
                    <a:pt x="237417" y="112771"/>
                  </a:moveTo>
                  <a:lnTo>
                    <a:pt x="237417" y="118707"/>
                  </a:lnTo>
                  <a:lnTo>
                    <a:pt x="231481" y="118707"/>
                  </a:lnTo>
                  <a:lnTo>
                    <a:pt x="231481" y="112771"/>
                  </a:lnTo>
                  <a:close/>
                  <a:moveTo>
                    <a:pt x="243664" y="112771"/>
                  </a:moveTo>
                  <a:lnTo>
                    <a:pt x="243664" y="118707"/>
                  </a:lnTo>
                  <a:lnTo>
                    <a:pt x="237729" y="118707"/>
                  </a:lnTo>
                  <a:lnTo>
                    <a:pt x="237729" y="112771"/>
                  </a:lnTo>
                  <a:close/>
                  <a:moveTo>
                    <a:pt x="249911" y="112771"/>
                  </a:moveTo>
                  <a:lnTo>
                    <a:pt x="249911" y="118707"/>
                  </a:lnTo>
                  <a:lnTo>
                    <a:pt x="243977" y="118707"/>
                  </a:lnTo>
                  <a:lnTo>
                    <a:pt x="243977" y="112771"/>
                  </a:lnTo>
                  <a:close/>
                  <a:moveTo>
                    <a:pt x="256161" y="112771"/>
                  </a:moveTo>
                  <a:lnTo>
                    <a:pt x="256161" y="118707"/>
                  </a:lnTo>
                  <a:lnTo>
                    <a:pt x="250225" y="118707"/>
                  </a:lnTo>
                  <a:lnTo>
                    <a:pt x="250225" y="112771"/>
                  </a:lnTo>
                  <a:close/>
                  <a:moveTo>
                    <a:pt x="262409" y="112771"/>
                  </a:moveTo>
                  <a:lnTo>
                    <a:pt x="262409" y="118707"/>
                  </a:lnTo>
                  <a:lnTo>
                    <a:pt x="256474" y="118707"/>
                  </a:lnTo>
                  <a:lnTo>
                    <a:pt x="256474" y="112771"/>
                  </a:lnTo>
                  <a:close/>
                  <a:moveTo>
                    <a:pt x="268656" y="112771"/>
                  </a:moveTo>
                  <a:lnTo>
                    <a:pt x="268656" y="118707"/>
                  </a:lnTo>
                  <a:lnTo>
                    <a:pt x="262721" y="118707"/>
                  </a:lnTo>
                  <a:lnTo>
                    <a:pt x="262721" y="112771"/>
                  </a:lnTo>
                  <a:close/>
                  <a:moveTo>
                    <a:pt x="274904" y="112771"/>
                  </a:moveTo>
                  <a:lnTo>
                    <a:pt x="274904" y="118707"/>
                  </a:lnTo>
                  <a:lnTo>
                    <a:pt x="268968" y="118707"/>
                  </a:lnTo>
                  <a:lnTo>
                    <a:pt x="268968" y="112771"/>
                  </a:lnTo>
                  <a:close/>
                  <a:moveTo>
                    <a:pt x="6251" y="119019"/>
                  </a:moveTo>
                  <a:lnTo>
                    <a:pt x="6251" y="124954"/>
                  </a:lnTo>
                  <a:lnTo>
                    <a:pt x="315" y="124954"/>
                  </a:lnTo>
                  <a:lnTo>
                    <a:pt x="315" y="119019"/>
                  </a:lnTo>
                  <a:close/>
                  <a:moveTo>
                    <a:pt x="12498" y="119019"/>
                  </a:moveTo>
                  <a:lnTo>
                    <a:pt x="12498" y="124954"/>
                  </a:lnTo>
                  <a:lnTo>
                    <a:pt x="6562" y="124954"/>
                  </a:lnTo>
                  <a:lnTo>
                    <a:pt x="6562" y="119019"/>
                  </a:lnTo>
                  <a:close/>
                  <a:moveTo>
                    <a:pt x="18745" y="119019"/>
                  </a:moveTo>
                  <a:lnTo>
                    <a:pt x="18745" y="124954"/>
                  </a:lnTo>
                  <a:lnTo>
                    <a:pt x="12810" y="124954"/>
                  </a:lnTo>
                  <a:lnTo>
                    <a:pt x="12810" y="119019"/>
                  </a:lnTo>
                  <a:close/>
                  <a:moveTo>
                    <a:pt x="24992" y="119019"/>
                  </a:moveTo>
                  <a:lnTo>
                    <a:pt x="24992" y="124954"/>
                  </a:lnTo>
                  <a:lnTo>
                    <a:pt x="19058" y="124954"/>
                  </a:lnTo>
                  <a:lnTo>
                    <a:pt x="19058" y="119019"/>
                  </a:lnTo>
                  <a:close/>
                  <a:moveTo>
                    <a:pt x="31242" y="119019"/>
                  </a:moveTo>
                  <a:lnTo>
                    <a:pt x="31242" y="124954"/>
                  </a:lnTo>
                  <a:lnTo>
                    <a:pt x="25305" y="124954"/>
                  </a:lnTo>
                  <a:lnTo>
                    <a:pt x="25305" y="119019"/>
                  </a:lnTo>
                  <a:close/>
                  <a:moveTo>
                    <a:pt x="37489" y="119019"/>
                  </a:moveTo>
                  <a:lnTo>
                    <a:pt x="37489" y="124954"/>
                  </a:lnTo>
                  <a:lnTo>
                    <a:pt x="31553" y="124954"/>
                  </a:lnTo>
                  <a:lnTo>
                    <a:pt x="31553" y="119019"/>
                  </a:lnTo>
                  <a:close/>
                  <a:moveTo>
                    <a:pt x="43737" y="119019"/>
                  </a:moveTo>
                  <a:lnTo>
                    <a:pt x="43737" y="124954"/>
                  </a:lnTo>
                  <a:lnTo>
                    <a:pt x="37802" y="124954"/>
                  </a:lnTo>
                  <a:lnTo>
                    <a:pt x="37802" y="119019"/>
                  </a:lnTo>
                  <a:close/>
                  <a:moveTo>
                    <a:pt x="49985" y="119019"/>
                  </a:moveTo>
                  <a:lnTo>
                    <a:pt x="49985" y="124954"/>
                  </a:lnTo>
                  <a:lnTo>
                    <a:pt x="44049" y="124954"/>
                  </a:lnTo>
                  <a:lnTo>
                    <a:pt x="44049" y="119019"/>
                  </a:lnTo>
                  <a:close/>
                  <a:moveTo>
                    <a:pt x="56232" y="119019"/>
                  </a:moveTo>
                  <a:lnTo>
                    <a:pt x="56232" y="124954"/>
                  </a:lnTo>
                  <a:lnTo>
                    <a:pt x="50296" y="124954"/>
                  </a:lnTo>
                  <a:lnTo>
                    <a:pt x="50296" y="119019"/>
                  </a:lnTo>
                  <a:close/>
                  <a:moveTo>
                    <a:pt x="62480" y="119019"/>
                  </a:moveTo>
                  <a:lnTo>
                    <a:pt x="62480" y="124954"/>
                  </a:lnTo>
                  <a:lnTo>
                    <a:pt x="56545" y="124954"/>
                  </a:lnTo>
                  <a:lnTo>
                    <a:pt x="56545" y="119019"/>
                  </a:lnTo>
                  <a:close/>
                  <a:moveTo>
                    <a:pt x="68727" y="119019"/>
                  </a:moveTo>
                  <a:lnTo>
                    <a:pt x="68727" y="124954"/>
                  </a:lnTo>
                  <a:lnTo>
                    <a:pt x="62792" y="124954"/>
                  </a:lnTo>
                  <a:lnTo>
                    <a:pt x="62792" y="119019"/>
                  </a:lnTo>
                  <a:close/>
                  <a:moveTo>
                    <a:pt x="74975" y="119019"/>
                  </a:moveTo>
                  <a:lnTo>
                    <a:pt x="74975" y="124954"/>
                  </a:lnTo>
                  <a:lnTo>
                    <a:pt x="69039" y="124954"/>
                  </a:lnTo>
                  <a:lnTo>
                    <a:pt x="69039" y="119019"/>
                  </a:lnTo>
                  <a:close/>
                  <a:moveTo>
                    <a:pt x="81223" y="119019"/>
                  </a:moveTo>
                  <a:lnTo>
                    <a:pt x="81223" y="124954"/>
                  </a:lnTo>
                  <a:lnTo>
                    <a:pt x="75286" y="124954"/>
                  </a:lnTo>
                  <a:lnTo>
                    <a:pt x="75286" y="119019"/>
                  </a:lnTo>
                  <a:close/>
                  <a:moveTo>
                    <a:pt x="87470" y="119019"/>
                  </a:moveTo>
                  <a:lnTo>
                    <a:pt x="87470" y="124954"/>
                  </a:lnTo>
                  <a:lnTo>
                    <a:pt x="81535" y="124954"/>
                  </a:lnTo>
                  <a:lnTo>
                    <a:pt x="81535" y="119019"/>
                  </a:lnTo>
                  <a:close/>
                  <a:moveTo>
                    <a:pt x="93718" y="119019"/>
                  </a:moveTo>
                  <a:lnTo>
                    <a:pt x="93718" y="124954"/>
                  </a:lnTo>
                  <a:lnTo>
                    <a:pt x="87784" y="124954"/>
                  </a:lnTo>
                  <a:lnTo>
                    <a:pt x="87784" y="119019"/>
                  </a:lnTo>
                  <a:close/>
                  <a:moveTo>
                    <a:pt x="99967" y="119019"/>
                  </a:moveTo>
                  <a:lnTo>
                    <a:pt x="99967" y="124954"/>
                  </a:lnTo>
                  <a:lnTo>
                    <a:pt x="94031" y="124954"/>
                  </a:lnTo>
                  <a:lnTo>
                    <a:pt x="94031" y="119019"/>
                  </a:lnTo>
                  <a:close/>
                  <a:moveTo>
                    <a:pt x="106214" y="119019"/>
                  </a:moveTo>
                  <a:lnTo>
                    <a:pt x="106214" y="124954"/>
                  </a:lnTo>
                  <a:lnTo>
                    <a:pt x="100278" y="124954"/>
                  </a:lnTo>
                  <a:lnTo>
                    <a:pt x="100278" y="119019"/>
                  </a:lnTo>
                  <a:close/>
                  <a:moveTo>
                    <a:pt x="112461" y="119019"/>
                  </a:moveTo>
                  <a:lnTo>
                    <a:pt x="112461" y="124954"/>
                  </a:lnTo>
                  <a:lnTo>
                    <a:pt x="106527" y="124954"/>
                  </a:lnTo>
                  <a:lnTo>
                    <a:pt x="106527" y="119019"/>
                  </a:lnTo>
                  <a:close/>
                  <a:moveTo>
                    <a:pt x="118710" y="119019"/>
                  </a:moveTo>
                  <a:lnTo>
                    <a:pt x="118710" y="124954"/>
                  </a:lnTo>
                  <a:lnTo>
                    <a:pt x="112774" y="124954"/>
                  </a:lnTo>
                  <a:lnTo>
                    <a:pt x="112774" y="119019"/>
                  </a:lnTo>
                  <a:close/>
                  <a:moveTo>
                    <a:pt x="124957" y="119019"/>
                  </a:moveTo>
                  <a:lnTo>
                    <a:pt x="124957" y="124954"/>
                  </a:lnTo>
                  <a:lnTo>
                    <a:pt x="119021" y="124954"/>
                  </a:lnTo>
                  <a:lnTo>
                    <a:pt x="119021" y="119019"/>
                  </a:lnTo>
                  <a:close/>
                  <a:moveTo>
                    <a:pt x="131204" y="119019"/>
                  </a:moveTo>
                  <a:lnTo>
                    <a:pt x="131204" y="124954"/>
                  </a:lnTo>
                  <a:lnTo>
                    <a:pt x="125270" y="124954"/>
                  </a:lnTo>
                  <a:lnTo>
                    <a:pt x="125270" y="119019"/>
                  </a:lnTo>
                  <a:close/>
                  <a:moveTo>
                    <a:pt x="137451" y="119019"/>
                  </a:moveTo>
                  <a:lnTo>
                    <a:pt x="137451" y="124954"/>
                  </a:lnTo>
                  <a:lnTo>
                    <a:pt x="131517" y="124954"/>
                  </a:lnTo>
                  <a:lnTo>
                    <a:pt x="131517" y="119019"/>
                  </a:lnTo>
                  <a:close/>
                  <a:moveTo>
                    <a:pt x="143702" y="119019"/>
                  </a:moveTo>
                  <a:lnTo>
                    <a:pt x="143702" y="124954"/>
                  </a:lnTo>
                  <a:lnTo>
                    <a:pt x="137766" y="124954"/>
                  </a:lnTo>
                  <a:lnTo>
                    <a:pt x="137766" y="119019"/>
                  </a:lnTo>
                  <a:close/>
                  <a:moveTo>
                    <a:pt x="149949" y="119019"/>
                  </a:moveTo>
                  <a:lnTo>
                    <a:pt x="149949" y="124954"/>
                  </a:lnTo>
                  <a:lnTo>
                    <a:pt x="144015" y="124954"/>
                  </a:lnTo>
                  <a:lnTo>
                    <a:pt x="144015" y="119019"/>
                  </a:lnTo>
                  <a:close/>
                  <a:moveTo>
                    <a:pt x="156196" y="119019"/>
                  </a:moveTo>
                  <a:lnTo>
                    <a:pt x="156196" y="124954"/>
                  </a:lnTo>
                  <a:lnTo>
                    <a:pt x="150262" y="124954"/>
                  </a:lnTo>
                  <a:lnTo>
                    <a:pt x="150262" y="119019"/>
                  </a:lnTo>
                  <a:close/>
                  <a:moveTo>
                    <a:pt x="162445" y="119019"/>
                  </a:moveTo>
                  <a:lnTo>
                    <a:pt x="162445" y="124954"/>
                  </a:lnTo>
                  <a:lnTo>
                    <a:pt x="156509" y="124954"/>
                  </a:lnTo>
                  <a:lnTo>
                    <a:pt x="156509" y="119019"/>
                  </a:lnTo>
                  <a:close/>
                  <a:moveTo>
                    <a:pt x="168692" y="119019"/>
                  </a:moveTo>
                  <a:lnTo>
                    <a:pt x="168692" y="124954"/>
                  </a:lnTo>
                  <a:lnTo>
                    <a:pt x="162756" y="124954"/>
                  </a:lnTo>
                  <a:lnTo>
                    <a:pt x="162756" y="119019"/>
                  </a:lnTo>
                  <a:close/>
                  <a:moveTo>
                    <a:pt x="174939" y="119019"/>
                  </a:moveTo>
                  <a:lnTo>
                    <a:pt x="174939" y="124954"/>
                  </a:lnTo>
                  <a:lnTo>
                    <a:pt x="169005" y="124954"/>
                  </a:lnTo>
                  <a:lnTo>
                    <a:pt x="169005" y="119019"/>
                  </a:lnTo>
                  <a:close/>
                  <a:moveTo>
                    <a:pt x="181186" y="119019"/>
                  </a:moveTo>
                  <a:lnTo>
                    <a:pt x="181186" y="124954"/>
                  </a:lnTo>
                  <a:lnTo>
                    <a:pt x="175252" y="124954"/>
                  </a:lnTo>
                  <a:lnTo>
                    <a:pt x="175252" y="119019"/>
                  </a:lnTo>
                  <a:close/>
                  <a:moveTo>
                    <a:pt x="187435" y="119019"/>
                  </a:moveTo>
                  <a:lnTo>
                    <a:pt x="187435" y="124954"/>
                  </a:lnTo>
                  <a:lnTo>
                    <a:pt x="181499" y="124954"/>
                  </a:lnTo>
                  <a:lnTo>
                    <a:pt x="181499" y="119019"/>
                  </a:lnTo>
                  <a:close/>
                  <a:moveTo>
                    <a:pt x="193684" y="119019"/>
                  </a:moveTo>
                  <a:lnTo>
                    <a:pt x="193684" y="124954"/>
                  </a:lnTo>
                  <a:lnTo>
                    <a:pt x="187749" y="124954"/>
                  </a:lnTo>
                  <a:lnTo>
                    <a:pt x="187749" y="119019"/>
                  </a:lnTo>
                  <a:close/>
                  <a:moveTo>
                    <a:pt x="199931" y="119019"/>
                  </a:moveTo>
                  <a:lnTo>
                    <a:pt x="199931" y="124954"/>
                  </a:lnTo>
                  <a:lnTo>
                    <a:pt x="193996" y="124954"/>
                  </a:lnTo>
                  <a:lnTo>
                    <a:pt x="193996" y="119019"/>
                  </a:lnTo>
                  <a:close/>
                  <a:moveTo>
                    <a:pt x="206180" y="119019"/>
                  </a:moveTo>
                  <a:lnTo>
                    <a:pt x="206180" y="124954"/>
                  </a:lnTo>
                  <a:lnTo>
                    <a:pt x="200244" y="124954"/>
                  </a:lnTo>
                  <a:lnTo>
                    <a:pt x="200244" y="119019"/>
                  </a:lnTo>
                  <a:close/>
                  <a:moveTo>
                    <a:pt x="212427" y="119019"/>
                  </a:moveTo>
                  <a:lnTo>
                    <a:pt x="212427" y="124954"/>
                  </a:lnTo>
                  <a:lnTo>
                    <a:pt x="206491" y="124954"/>
                  </a:lnTo>
                  <a:lnTo>
                    <a:pt x="206491" y="119019"/>
                  </a:lnTo>
                  <a:close/>
                  <a:moveTo>
                    <a:pt x="218674" y="119019"/>
                  </a:moveTo>
                  <a:lnTo>
                    <a:pt x="218674" y="124954"/>
                  </a:lnTo>
                  <a:lnTo>
                    <a:pt x="212739" y="124954"/>
                  </a:lnTo>
                  <a:lnTo>
                    <a:pt x="212739" y="119019"/>
                  </a:lnTo>
                  <a:close/>
                  <a:moveTo>
                    <a:pt x="224921" y="119019"/>
                  </a:moveTo>
                  <a:lnTo>
                    <a:pt x="224921" y="124954"/>
                  </a:lnTo>
                  <a:lnTo>
                    <a:pt x="218987" y="124954"/>
                  </a:lnTo>
                  <a:lnTo>
                    <a:pt x="218987" y="119019"/>
                  </a:lnTo>
                  <a:close/>
                  <a:moveTo>
                    <a:pt x="231170" y="119019"/>
                  </a:moveTo>
                  <a:lnTo>
                    <a:pt x="231170" y="124954"/>
                  </a:lnTo>
                  <a:lnTo>
                    <a:pt x="225234" y="124954"/>
                  </a:lnTo>
                  <a:lnTo>
                    <a:pt x="225234" y="119019"/>
                  </a:lnTo>
                  <a:close/>
                  <a:moveTo>
                    <a:pt x="237417" y="119019"/>
                  </a:moveTo>
                  <a:lnTo>
                    <a:pt x="237417" y="124954"/>
                  </a:lnTo>
                  <a:lnTo>
                    <a:pt x="231481" y="124954"/>
                  </a:lnTo>
                  <a:lnTo>
                    <a:pt x="231481" y="119019"/>
                  </a:lnTo>
                  <a:close/>
                  <a:moveTo>
                    <a:pt x="243664" y="119019"/>
                  </a:moveTo>
                  <a:lnTo>
                    <a:pt x="243664" y="124954"/>
                  </a:lnTo>
                  <a:lnTo>
                    <a:pt x="237729" y="124954"/>
                  </a:lnTo>
                  <a:lnTo>
                    <a:pt x="237729" y="119019"/>
                  </a:lnTo>
                  <a:close/>
                  <a:moveTo>
                    <a:pt x="249911" y="119019"/>
                  </a:moveTo>
                  <a:lnTo>
                    <a:pt x="249911" y="124954"/>
                  </a:lnTo>
                  <a:lnTo>
                    <a:pt x="243977" y="124954"/>
                  </a:lnTo>
                  <a:lnTo>
                    <a:pt x="243977" y="119019"/>
                  </a:lnTo>
                  <a:close/>
                  <a:moveTo>
                    <a:pt x="256161" y="119019"/>
                  </a:moveTo>
                  <a:lnTo>
                    <a:pt x="256161" y="124954"/>
                  </a:lnTo>
                  <a:lnTo>
                    <a:pt x="250225" y="124954"/>
                  </a:lnTo>
                  <a:lnTo>
                    <a:pt x="250225" y="119019"/>
                  </a:lnTo>
                  <a:close/>
                  <a:moveTo>
                    <a:pt x="262409" y="119019"/>
                  </a:moveTo>
                  <a:lnTo>
                    <a:pt x="262409" y="124954"/>
                  </a:lnTo>
                  <a:lnTo>
                    <a:pt x="256474" y="124954"/>
                  </a:lnTo>
                  <a:lnTo>
                    <a:pt x="256474" y="119019"/>
                  </a:lnTo>
                  <a:close/>
                  <a:moveTo>
                    <a:pt x="268656" y="119019"/>
                  </a:moveTo>
                  <a:lnTo>
                    <a:pt x="268656" y="124954"/>
                  </a:lnTo>
                  <a:lnTo>
                    <a:pt x="262721" y="124954"/>
                  </a:lnTo>
                  <a:lnTo>
                    <a:pt x="262721" y="119019"/>
                  </a:lnTo>
                  <a:close/>
                  <a:moveTo>
                    <a:pt x="274904" y="119019"/>
                  </a:moveTo>
                  <a:lnTo>
                    <a:pt x="274904" y="124954"/>
                  </a:lnTo>
                  <a:lnTo>
                    <a:pt x="268968" y="124954"/>
                  </a:lnTo>
                  <a:lnTo>
                    <a:pt x="268968" y="119019"/>
                  </a:lnTo>
                  <a:close/>
                  <a:moveTo>
                    <a:pt x="6251" y="125266"/>
                  </a:moveTo>
                  <a:lnTo>
                    <a:pt x="6251" y="131201"/>
                  </a:lnTo>
                  <a:lnTo>
                    <a:pt x="315" y="131201"/>
                  </a:lnTo>
                  <a:lnTo>
                    <a:pt x="315" y="125266"/>
                  </a:lnTo>
                  <a:close/>
                  <a:moveTo>
                    <a:pt x="12498" y="125266"/>
                  </a:moveTo>
                  <a:lnTo>
                    <a:pt x="12498" y="131201"/>
                  </a:lnTo>
                  <a:lnTo>
                    <a:pt x="6562" y="131201"/>
                  </a:lnTo>
                  <a:lnTo>
                    <a:pt x="6562" y="125266"/>
                  </a:lnTo>
                  <a:close/>
                  <a:moveTo>
                    <a:pt x="18745" y="125266"/>
                  </a:moveTo>
                  <a:lnTo>
                    <a:pt x="18745" y="131201"/>
                  </a:lnTo>
                  <a:lnTo>
                    <a:pt x="12810" y="131201"/>
                  </a:lnTo>
                  <a:lnTo>
                    <a:pt x="12810" y="125266"/>
                  </a:lnTo>
                  <a:close/>
                  <a:moveTo>
                    <a:pt x="24992" y="125266"/>
                  </a:moveTo>
                  <a:lnTo>
                    <a:pt x="24992" y="131201"/>
                  </a:lnTo>
                  <a:lnTo>
                    <a:pt x="19058" y="131201"/>
                  </a:lnTo>
                  <a:lnTo>
                    <a:pt x="19058" y="125266"/>
                  </a:lnTo>
                  <a:close/>
                  <a:moveTo>
                    <a:pt x="31242" y="125266"/>
                  </a:moveTo>
                  <a:lnTo>
                    <a:pt x="31242" y="131201"/>
                  </a:lnTo>
                  <a:lnTo>
                    <a:pt x="25305" y="131201"/>
                  </a:lnTo>
                  <a:lnTo>
                    <a:pt x="25305" y="125266"/>
                  </a:lnTo>
                  <a:close/>
                  <a:moveTo>
                    <a:pt x="37489" y="125266"/>
                  </a:moveTo>
                  <a:lnTo>
                    <a:pt x="37489" y="131201"/>
                  </a:lnTo>
                  <a:lnTo>
                    <a:pt x="31553" y="131201"/>
                  </a:lnTo>
                  <a:lnTo>
                    <a:pt x="31553" y="125266"/>
                  </a:lnTo>
                  <a:close/>
                  <a:moveTo>
                    <a:pt x="43737" y="125266"/>
                  </a:moveTo>
                  <a:lnTo>
                    <a:pt x="43737" y="131201"/>
                  </a:lnTo>
                  <a:lnTo>
                    <a:pt x="37802" y="131201"/>
                  </a:lnTo>
                  <a:lnTo>
                    <a:pt x="37802" y="125266"/>
                  </a:lnTo>
                  <a:close/>
                  <a:moveTo>
                    <a:pt x="49985" y="125266"/>
                  </a:moveTo>
                  <a:lnTo>
                    <a:pt x="49985" y="131201"/>
                  </a:lnTo>
                  <a:lnTo>
                    <a:pt x="44049" y="131201"/>
                  </a:lnTo>
                  <a:lnTo>
                    <a:pt x="44049" y="125266"/>
                  </a:lnTo>
                  <a:close/>
                  <a:moveTo>
                    <a:pt x="56232" y="125266"/>
                  </a:moveTo>
                  <a:lnTo>
                    <a:pt x="56232" y="131201"/>
                  </a:lnTo>
                  <a:lnTo>
                    <a:pt x="50296" y="131201"/>
                  </a:lnTo>
                  <a:lnTo>
                    <a:pt x="50296" y="125266"/>
                  </a:lnTo>
                  <a:close/>
                  <a:moveTo>
                    <a:pt x="62480" y="125266"/>
                  </a:moveTo>
                  <a:lnTo>
                    <a:pt x="62480" y="131201"/>
                  </a:lnTo>
                  <a:lnTo>
                    <a:pt x="56545" y="131201"/>
                  </a:lnTo>
                  <a:lnTo>
                    <a:pt x="56545" y="125266"/>
                  </a:lnTo>
                  <a:close/>
                  <a:moveTo>
                    <a:pt x="68727" y="125266"/>
                  </a:moveTo>
                  <a:lnTo>
                    <a:pt x="68727" y="131201"/>
                  </a:lnTo>
                  <a:lnTo>
                    <a:pt x="62792" y="131201"/>
                  </a:lnTo>
                  <a:lnTo>
                    <a:pt x="62792" y="125266"/>
                  </a:lnTo>
                  <a:close/>
                  <a:moveTo>
                    <a:pt x="74975" y="125266"/>
                  </a:moveTo>
                  <a:lnTo>
                    <a:pt x="74975" y="131201"/>
                  </a:lnTo>
                  <a:lnTo>
                    <a:pt x="69039" y="131201"/>
                  </a:lnTo>
                  <a:lnTo>
                    <a:pt x="69039" y="125266"/>
                  </a:lnTo>
                  <a:close/>
                  <a:moveTo>
                    <a:pt x="81223" y="125266"/>
                  </a:moveTo>
                  <a:lnTo>
                    <a:pt x="81223" y="131201"/>
                  </a:lnTo>
                  <a:lnTo>
                    <a:pt x="75286" y="131201"/>
                  </a:lnTo>
                  <a:lnTo>
                    <a:pt x="75286" y="125266"/>
                  </a:lnTo>
                  <a:close/>
                  <a:moveTo>
                    <a:pt x="87470" y="125266"/>
                  </a:moveTo>
                  <a:lnTo>
                    <a:pt x="87470" y="131201"/>
                  </a:lnTo>
                  <a:lnTo>
                    <a:pt x="81535" y="131201"/>
                  </a:lnTo>
                  <a:lnTo>
                    <a:pt x="81535" y="125266"/>
                  </a:lnTo>
                  <a:close/>
                  <a:moveTo>
                    <a:pt x="93718" y="125266"/>
                  </a:moveTo>
                  <a:lnTo>
                    <a:pt x="93718" y="131201"/>
                  </a:lnTo>
                  <a:lnTo>
                    <a:pt x="87784" y="131201"/>
                  </a:lnTo>
                  <a:lnTo>
                    <a:pt x="87784" y="125266"/>
                  </a:lnTo>
                  <a:close/>
                  <a:moveTo>
                    <a:pt x="99967" y="125266"/>
                  </a:moveTo>
                  <a:lnTo>
                    <a:pt x="99967" y="131201"/>
                  </a:lnTo>
                  <a:lnTo>
                    <a:pt x="94031" y="131201"/>
                  </a:lnTo>
                  <a:lnTo>
                    <a:pt x="94031" y="125266"/>
                  </a:lnTo>
                  <a:close/>
                  <a:moveTo>
                    <a:pt x="106214" y="125266"/>
                  </a:moveTo>
                  <a:lnTo>
                    <a:pt x="106214" y="131201"/>
                  </a:lnTo>
                  <a:lnTo>
                    <a:pt x="100278" y="131201"/>
                  </a:lnTo>
                  <a:lnTo>
                    <a:pt x="100278" y="125266"/>
                  </a:lnTo>
                  <a:close/>
                  <a:moveTo>
                    <a:pt x="112461" y="125266"/>
                  </a:moveTo>
                  <a:lnTo>
                    <a:pt x="112461" y="131201"/>
                  </a:lnTo>
                  <a:lnTo>
                    <a:pt x="106527" y="131201"/>
                  </a:lnTo>
                  <a:lnTo>
                    <a:pt x="106527" y="125266"/>
                  </a:lnTo>
                  <a:close/>
                  <a:moveTo>
                    <a:pt x="118710" y="125266"/>
                  </a:moveTo>
                  <a:lnTo>
                    <a:pt x="118710" y="131201"/>
                  </a:lnTo>
                  <a:lnTo>
                    <a:pt x="112774" y="131201"/>
                  </a:lnTo>
                  <a:lnTo>
                    <a:pt x="112774" y="125266"/>
                  </a:lnTo>
                  <a:close/>
                  <a:moveTo>
                    <a:pt x="124957" y="125266"/>
                  </a:moveTo>
                  <a:lnTo>
                    <a:pt x="124957" y="131201"/>
                  </a:lnTo>
                  <a:lnTo>
                    <a:pt x="119021" y="131201"/>
                  </a:lnTo>
                  <a:lnTo>
                    <a:pt x="119021" y="125266"/>
                  </a:lnTo>
                  <a:close/>
                  <a:moveTo>
                    <a:pt x="131204" y="125266"/>
                  </a:moveTo>
                  <a:lnTo>
                    <a:pt x="131204" y="131201"/>
                  </a:lnTo>
                  <a:lnTo>
                    <a:pt x="125270" y="131201"/>
                  </a:lnTo>
                  <a:lnTo>
                    <a:pt x="125270" y="125266"/>
                  </a:lnTo>
                  <a:close/>
                  <a:moveTo>
                    <a:pt x="137451" y="125266"/>
                  </a:moveTo>
                  <a:lnTo>
                    <a:pt x="137451" y="131201"/>
                  </a:lnTo>
                  <a:lnTo>
                    <a:pt x="131517" y="131201"/>
                  </a:lnTo>
                  <a:lnTo>
                    <a:pt x="131517" y="125266"/>
                  </a:lnTo>
                  <a:close/>
                  <a:moveTo>
                    <a:pt x="143702" y="125266"/>
                  </a:moveTo>
                  <a:lnTo>
                    <a:pt x="143702" y="131201"/>
                  </a:lnTo>
                  <a:lnTo>
                    <a:pt x="137766" y="131201"/>
                  </a:lnTo>
                  <a:lnTo>
                    <a:pt x="137766" y="125266"/>
                  </a:lnTo>
                  <a:close/>
                  <a:moveTo>
                    <a:pt x="149949" y="125266"/>
                  </a:moveTo>
                  <a:lnTo>
                    <a:pt x="149949" y="131201"/>
                  </a:lnTo>
                  <a:lnTo>
                    <a:pt x="144015" y="131201"/>
                  </a:lnTo>
                  <a:lnTo>
                    <a:pt x="144015" y="125266"/>
                  </a:lnTo>
                  <a:close/>
                  <a:moveTo>
                    <a:pt x="156196" y="125266"/>
                  </a:moveTo>
                  <a:lnTo>
                    <a:pt x="156196" y="131201"/>
                  </a:lnTo>
                  <a:lnTo>
                    <a:pt x="150262" y="131201"/>
                  </a:lnTo>
                  <a:lnTo>
                    <a:pt x="150262" y="125266"/>
                  </a:lnTo>
                  <a:close/>
                  <a:moveTo>
                    <a:pt x="162445" y="125266"/>
                  </a:moveTo>
                  <a:lnTo>
                    <a:pt x="162445" y="131201"/>
                  </a:lnTo>
                  <a:lnTo>
                    <a:pt x="156509" y="131201"/>
                  </a:lnTo>
                  <a:lnTo>
                    <a:pt x="156509" y="125266"/>
                  </a:lnTo>
                  <a:close/>
                  <a:moveTo>
                    <a:pt x="168692" y="125266"/>
                  </a:moveTo>
                  <a:lnTo>
                    <a:pt x="168692" y="131201"/>
                  </a:lnTo>
                  <a:lnTo>
                    <a:pt x="162756" y="131201"/>
                  </a:lnTo>
                  <a:lnTo>
                    <a:pt x="162756" y="125266"/>
                  </a:lnTo>
                  <a:close/>
                  <a:moveTo>
                    <a:pt x="174939" y="125266"/>
                  </a:moveTo>
                  <a:lnTo>
                    <a:pt x="174939" y="131201"/>
                  </a:lnTo>
                  <a:lnTo>
                    <a:pt x="169005" y="131201"/>
                  </a:lnTo>
                  <a:lnTo>
                    <a:pt x="169005" y="125266"/>
                  </a:lnTo>
                  <a:close/>
                  <a:moveTo>
                    <a:pt x="181186" y="125266"/>
                  </a:moveTo>
                  <a:lnTo>
                    <a:pt x="181186" y="131201"/>
                  </a:lnTo>
                  <a:lnTo>
                    <a:pt x="175252" y="131201"/>
                  </a:lnTo>
                  <a:lnTo>
                    <a:pt x="175252" y="125266"/>
                  </a:lnTo>
                  <a:close/>
                  <a:moveTo>
                    <a:pt x="187435" y="125266"/>
                  </a:moveTo>
                  <a:lnTo>
                    <a:pt x="187435" y="131201"/>
                  </a:lnTo>
                  <a:lnTo>
                    <a:pt x="181499" y="131201"/>
                  </a:lnTo>
                  <a:lnTo>
                    <a:pt x="181499" y="125266"/>
                  </a:lnTo>
                  <a:close/>
                  <a:moveTo>
                    <a:pt x="193682" y="125266"/>
                  </a:moveTo>
                  <a:lnTo>
                    <a:pt x="193682" y="131201"/>
                  </a:lnTo>
                  <a:lnTo>
                    <a:pt x="187746" y="131201"/>
                  </a:lnTo>
                  <a:lnTo>
                    <a:pt x="187746" y="125266"/>
                  </a:lnTo>
                  <a:close/>
                  <a:moveTo>
                    <a:pt x="199931" y="125266"/>
                  </a:moveTo>
                  <a:lnTo>
                    <a:pt x="199931" y="131201"/>
                  </a:lnTo>
                  <a:lnTo>
                    <a:pt x="193996" y="131201"/>
                  </a:lnTo>
                  <a:lnTo>
                    <a:pt x="193996" y="125266"/>
                  </a:lnTo>
                  <a:close/>
                  <a:moveTo>
                    <a:pt x="206180" y="125266"/>
                  </a:moveTo>
                  <a:lnTo>
                    <a:pt x="206180" y="131201"/>
                  </a:lnTo>
                  <a:lnTo>
                    <a:pt x="200244" y="131201"/>
                  </a:lnTo>
                  <a:lnTo>
                    <a:pt x="200244" y="125266"/>
                  </a:lnTo>
                  <a:close/>
                  <a:moveTo>
                    <a:pt x="212427" y="125266"/>
                  </a:moveTo>
                  <a:lnTo>
                    <a:pt x="212427" y="131201"/>
                  </a:lnTo>
                  <a:lnTo>
                    <a:pt x="206491" y="131201"/>
                  </a:lnTo>
                  <a:lnTo>
                    <a:pt x="206491" y="125266"/>
                  </a:lnTo>
                  <a:close/>
                  <a:moveTo>
                    <a:pt x="218674" y="125266"/>
                  </a:moveTo>
                  <a:lnTo>
                    <a:pt x="218674" y="131201"/>
                  </a:lnTo>
                  <a:lnTo>
                    <a:pt x="212739" y="131201"/>
                  </a:lnTo>
                  <a:lnTo>
                    <a:pt x="212739" y="125266"/>
                  </a:lnTo>
                  <a:close/>
                  <a:moveTo>
                    <a:pt x="224921" y="125266"/>
                  </a:moveTo>
                  <a:lnTo>
                    <a:pt x="224921" y="131201"/>
                  </a:lnTo>
                  <a:lnTo>
                    <a:pt x="218987" y="131201"/>
                  </a:lnTo>
                  <a:lnTo>
                    <a:pt x="218987" y="125266"/>
                  </a:lnTo>
                  <a:close/>
                  <a:moveTo>
                    <a:pt x="231170" y="125266"/>
                  </a:moveTo>
                  <a:lnTo>
                    <a:pt x="231170" y="131201"/>
                  </a:lnTo>
                  <a:lnTo>
                    <a:pt x="225234" y="131201"/>
                  </a:lnTo>
                  <a:lnTo>
                    <a:pt x="225234" y="125266"/>
                  </a:lnTo>
                  <a:close/>
                  <a:moveTo>
                    <a:pt x="237417" y="125266"/>
                  </a:moveTo>
                  <a:lnTo>
                    <a:pt x="237417" y="131201"/>
                  </a:lnTo>
                  <a:lnTo>
                    <a:pt x="231481" y="131201"/>
                  </a:lnTo>
                  <a:lnTo>
                    <a:pt x="231481" y="125266"/>
                  </a:lnTo>
                  <a:close/>
                  <a:moveTo>
                    <a:pt x="243664" y="125266"/>
                  </a:moveTo>
                  <a:lnTo>
                    <a:pt x="243664" y="131201"/>
                  </a:lnTo>
                  <a:lnTo>
                    <a:pt x="237729" y="131201"/>
                  </a:lnTo>
                  <a:lnTo>
                    <a:pt x="237729" y="125266"/>
                  </a:lnTo>
                  <a:close/>
                  <a:moveTo>
                    <a:pt x="249911" y="125266"/>
                  </a:moveTo>
                  <a:lnTo>
                    <a:pt x="249911" y="131201"/>
                  </a:lnTo>
                  <a:lnTo>
                    <a:pt x="243977" y="131201"/>
                  </a:lnTo>
                  <a:lnTo>
                    <a:pt x="243977" y="125266"/>
                  </a:lnTo>
                  <a:close/>
                  <a:moveTo>
                    <a:pt x="256161" y="125266"/>
                  </a:moveTo>
                  <a:lnTo>
                    <a:pt x="256161" y="131201"/>
                  </a:lnTo>
                  <a:lnTo>
                    <a:pt x="250225" y="131201"/>
                  </a:lnTo>
                  <a:lnTo>
                    <a:pt x="250225" y="125266"/>
                  </a:lnTo>
                  <a:close/>
                  <a:moveTo>
                    <a:pt x="262409" y="125266"/>
                  </a:moveTo>
                  <a:lnTo>
                    <a:pt x="262409" y="131201"/>
                  </a:lnTo>
                  <a:lnTo>
                    <a:pt x="256474" y="131201"/>
                  </a:lnTo>
                  <a:lnTo>
                    <a:pt x="256474" y="125266"/>
                  </a:lnTo>
                  <a:close/>
                  <a:moveTo>
                    <a:pt x="268656" y="125266"/>
                  </a:moveTo>
                  <a:lnTo>
                    <a:pt x="268656" y="131201"/>
                  </a:lnTo>
                  <a:lnTo>
                    <a:pt x="262721" y="131201"/>
                  </a:lnTo>
                  <a:lnTo>
                    <a:pt x="262721" y="125266"/>
                  </a:lnTo>
                  <a:close/>
                  <a:moveTo>
                    <a:pt x="274904" y="125266"/>
                  </a:moveTo>
                  <a:lnTo>
                    <a:pt x="274904" y="131201"/>
                  </a:lnTo>
                  <a:lnTo>
                    <a:pt x="268968" y="131201"/>
                  </a:lnTo>
                  <a:lnTo>
                    <a:pt x="268968" y="125266"/>
                  </a:lnTo>
                  <a:close/>
                  <a:moveTo>
                    <a:pt x="6251" y="131513"/>
                  </a:moveTo>
                  <a:lnTo>
                    <a:pt x="6251" y="137449"/>
                  </a:lnTo>
                  <a:lnTo>
                    <a:pt x="315" y="137449"/>
                  </a:lnTo>
                  <a:lnTo>
                    <a:pt x="315" y="131513"/>
                  </a:lnTo>
                  <a:close/>
                  <a:moveTo>
                    <a:pt x="12498" y="131513"/>
                  </a:moveTo>
                  <a:lnTo>
                    <a:pt x="12498" y="137449"/>
                  </a:lnTo>
                  <a:lnTo>
                    <a:pt x="6562" y="137449"/>
                  </a:lnTo>
                  <a:lnTo>
                    <a:pt x="6562" y="131513"/>
                  </a:lnTo>
                  <a:close/>
                  <a:moveTo>
                    <a:pt x="18745" y="131513"/>
                  </a:moveTo>
                  <a:lnTo>
                    <a:pt x="18745" y="137449"/>
                  </a:lnTo>
                  <a:lnTo>
                    <a:pt x="12810" y="137449"/>
                  </a:lnTo>
                  <a:lnTo>
                    <a:pt x="12810" y="131513"/>
                  </a:lnTo>
                  <a:close/>
                  <a:moveTo>
                    <a:pt x="24992" y="131513"/>
                  </a:moveTo>
                  <a:lnTo>
                    <a:pt x="24992" y="137449"/>
                  </a:lnTo>
                  <a:lnTo>
                    <a:pt x="19058" y="137449"/>
                  </a:lnTo>
                  <a:lnTo>
                    <a:pt x="19058" y="131513"/>
                  </a:lnTo>
                  <a:close/>
                  <a:moveTo>
                    <a:pt x="31241" y="131513"/>
                  </a:moveTo>
                  <a:lnTo>
                    <a:pt x="31241" y="137449"/>
                  </a:lnTo>
                  <a:lnTo>
                    <a:pt x="25305" y="137449"/>
                  </a:lnTo>
                  <a:lnTo>
                    <a:pt x="25305" y="131513"/>
                  </a:lnTo>
                  <a:close/>
                  <a:moveTo>
                    <a:pt x="37489" y="131513"/>
                  </a:moveTo>
                  <a:lnTo>
                    <a:pt x="37489" y="137449"/>
                  </a:lnTo>
                  <a:lnTo>
                    <a:pt x="31553" y="137449"/>
                  </a:lnTo>
                  <a:lnTo>
                    <a:pt x="31553" y="131513"/>
                  </a:lnTo>
                  <a:close/>
                  <a:moveTo>
                    <a:pt x="43737" y="131513"/>
                  </a:moveTo>
                  <a:lnTo>
                    <a:pt x="43737" y="137449"/>
                  </a:lnTo>
                  <a:lnTo>
                    <a:pt x="37802" y="137449"/>
                  </a:lnTo>
                  <a:lnTo>
                    <a:pt x="37802" y="131513"/>
                  </a:lnTo>
                  <a:close/>
                  <a:moveTo>
                    <a:pt x="49985" y="131513"/>
                  </a:moveTo>
                  <a:lnTo>
                    <a:pt x="49985" y="137449"/>
                  </a:lnTo>
                  <a:lnTo>
                    <a:pt x="44049" y="137449"/>
                  </a:lnTo>
                  <a:lnTo>
                    <a:pt x="44049" y="131513"/>
                  </a:lnTo>
                  <a:close/>
                  <a:moveTo>
                    <a:pt x="56232" y="131513"/>
                  </a:moveTo>
                  <a:lnTo>
                    <a:pt x="56232" y="137449"/>
                  </a:lnTo>
                  <a:lnTo>
                    <a:pt x="50296" y="137449"/>
                  </a:lnTo>
                  <a:lnTo>
                    <a:pt x="50296" y="131513"/>
                  </a:lnTo>
                  <a:close/>
                  <a:moveTo>
                    <a:pt x="62480" y="131513"/>
                  </a:moveTo>
                  <a:lnTo>
                    <a:pt x="62480" y="137449"/>
                  </a:lnTo>
                  <a:lnTo>
                    <a:pt x="56545" y="137449"/>
                  </a:lnTo>
                  <a:lnTo>
                    <a:pt x="56545" y="131513"/>
                  </a:lnTo>
                  <a:close/>
                  <a:moveTo>
                    <a:pt x="68727" y="131513"/>
                  </a:moveTo>
                  <a:lnTo>
                    <a:pt x="68727" y="137449"/>
                  </a:lnTo>
                  <a:lnTo>
                    <a:pt x="62792" y="137449"/>
                  </a:lnTo>
                  <a:lnTo>
                    <a:pt x="62792" y="131513"/>
                  </a:lnTo>
                  <a:close/>
                  <a:moveTo>
                    <a:pt x="74975" y="131513"/>
                  </a:moveTo>
                  <a:lnTo>
                    <a:pt x="74975" y="137449"/>
                  </a:lnTo>
                  <a:lnTo>
                    <a:pt x="69039" y="137449"/>
                  </a:lnTo>
                  <a:lnTo>
                    <a:pt x="69039" y="131513"/>
                  </a:lnTo>
                  <a:close/>
                  <a:moveTo>
                    <a:pt x="81223" y="131513"/>
                  </a:moveTo>
                  <a:lnTo>
                    <a:pt x="81223" y="137449"/>
                  </a:lnTo>
                  <a:lnTo>
                    <a:pt x="75286" y="137449"/>
                  </a:lnTo>
                  <a:lnTo>
                    <a:pt x="75286" y="131513"/>
                  </a:lnTo>
                  <a:close/>
                  <a:moveTo>
                    <a:pt x="87470" y="131513"/>
                  </a:moveTo>
                  <a:lnTo>
                    <a:pt x="87470" y="137449"/>
                  </a:lnTo>
                  <a:lnTo>
                    <a:pt x="81535" y="137449"/>
                  </a:lnTo>
                  <a:lnTo>
                    <a:pt x="81535" y="131513"/>
                  </a:lnTo>
                  <a:close/>
                  <a:moveTo>
                    <a:pt x="93718" y="131513"/>
                  </a:moveTo>
                  <a:lnTo>
                    <a:pt x="93718" y="137449"/>
                  </a:lnTo>
                  <a:lnTo>
                    <a:pt x="87784" y="137449"/>
                  </a:lnTo>
                  <a:lnTo>
                    <a:pt x="87784" y="131513"/>
                  </a:lnTo>
                  <a:close/>
                  <a:moveTo>
                    <a:pt x="99967" y="131513"/>
                  </a:moveTo>
                  <a:lnTo>
                    <a:pt x="99967" y="137449"/>
                  </a:lnTo>
                  <a:lnTo>
                    <a:pt x="94031" y="137449"/>
                  </a:lnTo>
                  <a:lnTo>
                    <a:pt x="94031" y="131513"/>
                  </a:lnTo>
                  <a:close/>
                  <a:moveTo>
                    <a:pt x="106214" y="131513"/>
                  </a:moveTo>
                  <a:lnTo>
                    <a:pt x="106214" y="137449"/>
                  </a:lnTo>
                  <a:lnTo>
                    <a:pt x="100278" y="137449"/>
                  </a:lnTo>
                  <a:lnTo>
                    <a:pt x="100278" y="131513"/>
                  </a:lnTo>
                  <a:close/>
                  <a:moveTo>
                    <a:pt x="112461" y="131513"/>
                  </a:moveTo>
                  <a:lnTo>
                    <a:pt x="112461" y="137449"/>
                  </a:lnTo>
                  <a:lnTo>
                    <a:pt x="106527" y="137449"/>
                  </a:lnTo>
                  <a:lnTo>
                    <a:pt x="106527" y="131513"/>
                  </a:lnTo>
                  <a:close/>
                  <a:moveTo>
                    <a:pt x="118710" y="131513"/>
                  </a:moveTo>
                  <a:lnTo>
                    <a:pt x="118710" y="137449"/>
                  </a:lnTo>
                  <a:lnTo>
                    <a:pt x="112774" y="137449"/>
                  </a:lnTo>
                  <a:lnTo>
                    <a:pt x="112774" y="131513"/>
                  </a:lnTo>
                  <a:close/>
                  <a:moveTo>
                    <a:pt x="124957" y="131513"/>
                  </a:moveTo>
                  <a:lnTo>
                    <a:pt x="124957" y="137449"/>
                  </a:lnTo>
                  <a:lnTo>
                    <a:pt x="119021" y="137449"/>
                  </a:lnTo>
                  <a:lnTo>
                    <a:pt x="119021" y="131513"/>
                  </a:lnTo>
                  <a:close/>
                  <a:moveTo>
                    <a:pt x="131204" y="131513"/>
                  </a:moveTo>
                  <a:lnTo>
                    <a:pt x="131204" y="137449"/>
                  </a:lnTo>
                  <a:lnTo>
                    <a:pt x="125270" y="137449"/>
                  </a:lnTo>
                  <a:lnTo>
                    <a:pt x="125270" y="131513"/>
                  </a:lnTo>
                  <a:close/>
                  <a:moveTo>
                    <a:pt x="137451" y="131513"/>
                  </a:moveTo>
                  <a:lnTo>
                    <a:pt x="137451" y="137449"/>
                  </a:lnTo>
                  <a:lnTo>
                    <a:pt x="131517" y="137449"/>
                  </a:lnTo>
                  <a:lnTo>
                    <a:pt x="131517" y="131513"/>
                  </a:lnTo>
                  <a:close/>
                  <a:moveTo>
                    <a:pt x="143702" y="131513"/>
                  </a:moveTo>
                  <a:lnTo>
                    <a:pt x="143702" y="137449"/>
                  </a:lnTo>
                  <a:lnTo>
                    <a:pt x="137766" y="137449"/>
                  </a:lnTo>
                  <a:lnTo>
                    <a:pt x="137766" y="131513"/>
                  </a:lnTo>
                  <a:close/>
                  <a:moveTo>
                    <a:pt x="149949" y="131513"/>
                  </a:moveTo>
                  <a:lnTo>
                    <a:pt x="149949" y="137449"/>
                  </a:lnTo>
                  <a:lnTo>
                    <a:pt x="144015" y="137449"/>
                  </a:lnTo>
                  <a:lnTo>
                    <a:pt x="144015" y="131513"/>
                  </a:lnTo>
                  <a:close/>
                  <a:moveTo>
                    <a:pt x="156196" y="131513"/>
                  </a:moveTo>
                  <a:lnTo>
                    <a:pt x="156196" y="137449"/>
                  </a:lnTo>
                  <a:lnTo>
                    <a:pt x="150262" y="137449"/>
                  </a:lnTo>
                  <a:lnTo>
                    <a:pt x="150262" y="131513"/>
                  </a:lnTo>
                  <a:close/>
                  <a:moveTo>
                    <a:pt x="162445" y="131513"/>
                  </a:moveTo>
                  <a:lnTo>
                    <a:pt x="162445" y="137449"/>
                  </a:lnTo>
                  <a:lnTo>
                    <a:pt x="156509" y="137449"/>
                  </a:lnTo>
                  <a:lnTo>
                    <a:pt x="156509" y="131513"/>
                  </a:lnTo>
                  <a:close/>
                  <a:moveTo>
                    <a:pt x="168692" y="131513"/>
                  </a:moveTo>
                  <a:lnTo>
                    <a:pt x="168692" y="137449"/>
                  </a:lnTo>
                  <a:lnTo>
                    <a:pt x="162756" y="137449"/>
                  </a:lnTo>
                  <a:lnTo>
                    <a:pt x="162756" y="131513"/>
                  </a:lnTo>
                  <a:close/>
                  <a:moveTo>
                    <a:pt x="174939" y="131513"/>
                  </a:moveTo>
                  <a:lnTo>
                    <a:pt x="174939" y="137449"/>
                  </a:lnTo>
                  <a:lnTo>
                    <a:pt x="169005" y="137449"/>
                  </a:lnTo>
                  <a:lnTo>
                    <a:pt x="169005" y="131513"/>
                  </a:lnTo>
                  <a:close/>
                  <a:moveTo>
                    <a:pt x="181186" y="131513"/>
                  </a:moveTo>
                  <a:lnTo>
                    <a:pt x="181186" y="137449"/>
                  </a:lnTo>
                  <a:lnTo>
                    <a:pt x="175252" y="137449"/>
                  </a:lnTo>
                  <a:lnTo>
                    <a:pt x="175252" y="131513"/>
                  </a:lnTo>
                  <a:close/>
                  <a:moveTo>
                    <a:pt x="187433" y="131513"/>
                  </a:moveTo>
                  <a:lnTo>
                    <a:pt x="187433" y="137449"/>
                  </a:lnTo>
                  <a:lnTo>
                    <a:pt x="181499" y="137449"/>
                  </a:lnTo>
                  <a:lnTo>
                    <a:pt x="181499" y="131513"/>
                  </a:lnTo>
                  <a:close/>
                  <a:moveTo>
                    <a:pt x="193682" y="131513"/>
                  </a:moveTo>
                  <a:lnTo>
                    <a:pt x="193682" y="137449"/>
                  </a:lnTo>
                  <a:lnTo>
                    <a:pt x="187746" y="137449"/>
                  </a:lnTo>
                  <a:lnTo>
                    <a:pt x="187746" y="131513"/>
                  </a:lnTo>
                  <a:close/>
                  <a:moveTo>
                    <a:pt x="199931" y="131513"/>
                  </a:moveTo>
                  <a:lnTo>
                    <a:pt x="199931" y="137449"/>
                  </a:lnTo>
                  <a:lnTo>
                    <a:pt x="193996" y="137449"/>
                  </a:lnTo>
                  <a:lnTo>
                    <a:pt x="193996" y="131513"/>
                  </a:lnTo>
                  <a:close/>
                  <a:moveTo>
                    <a:pt x="206180" y="131513"/>
                  </a:moveTo>
                  <a:lnTo>
                    <a:pt x="206180" y="137449"/>
                  </a:lnTo>
                  <a:lnTo>
                    <a:pt x="200244" y="137449"/>
                  </a:lnTo>
                  <a:lnTo>
                    <a:pt x="200244" y="131513"/>
                  </a:lnTo>
                  <a:close/>
                  <a:moveTo>
                    <a:pt x="212427" y="131513"/>
                  </a:moveTo>
                  <a:lnTo>
                    <a:pt x="212427" y="137449"/>
                  </a:lnTo>
                  <a:lnTo>
                    <a:pt x="206491" y="137449"/>
                  </a:lnTo>
                  <a:lnTo>
                    <a:pt x="206491" y="131513"/>
                  </a:lnTo>
                  <a:close/>
                  <a:moveTo>
                    <a:pt x="218674" y="131513"/>
                  </a:moveTo>
                  <a:lnTo>
                    <a:pt x="218674" y="137449"/>
                  </a:lnTo>
                  <a:lnTo>
                    <a:pt x="212739" y="137449"/>
                  </a:lnTo>
                  <a:lnTo>
                    <a:pt x="212739" y="131513"/>
                  </a:lnTo>
                  <a:close/>
                  <a:moveTo>
                    <a:pt x="224921" y="131513"/>
                  </a:moveTo>
                  <a:lnTo>
                    <a:pt x="224921" y="137449"/>
                  </a:lnTo>
                  <a:lnTo>
                    <a:pt x="218987" y="137449"/>
                  </a:lnTo>
                  <a:lnTo>
                    <a:pt x="218987" y="131513"/>
                  </a:lnTo>
                  <a:close/>
                  <a:moveTo>
                    <a:pt x="231170" y="131513"/>
                  </a:moveTo>
                  <a:lnTo>
                    <a:pt x="231170" y="137449"/>
                  </a:lnTo>
                  <a:lnTo>
                    <a:pt x="225234" y="137449"/>
                  </a:lnTo>
                  <a:lnTo>
                    <a:pt x="225234" y="131513"/>
                  </a:lnTo>
                  <a:close/>
                  <a:moveTo>
                    <a:pt x="237417" y="131513"/>
                  </a:moveTo>
                  <a:lnTo>
                    <a:pt x="237417" y="137449"/>
                  </a:lnTo>
                  <a:lnTo>
                    <a:pt x="231481" y="137449"/>
                  </a:lnTo>
                  <a:lnTo>
                    <a:pt x="231481" y="131513"/>
                  </a:lnTo>
                  <a:close/>
                  <a:moveTo>
                    <a:pt x="243664" y="131513"/>
                  </a:moveTo>
                  <a:lnTo>
                    <a:pt x="243664" y="137449"/>
                  </a:lnTo>
                  <a:lnTo>
                    <a:pt x="237729" y="137449"/>
                  </a:lnTo>
                  <a:lnTo>
                    <a:pt x="237729" y="131513"/>
                  </a:lnTo>
                  <a:close/>
                  <a:moveTo>
                    <a:pt x="249911" y="131513"/>
                  </a:moveTo>
                  <a:lnTo>
                    <a:pt x="249911" y="137449"/>
                  </a:lnTo>
                  <a:lnTo>
                    <a:pt x="243977" y="137449"/>
                  </a:lnTo>
                  <a:lnTo>
                    <a:pt x="243977" y="131513"/>
                  </a:lnTo>
                  <a:close/>
                  <a:moveTo>
                    <a:pt x="256161" y="131513"/>
                  </a:moveTo>
                  <a:lnTo>
                    <a:pt x="256161" y="137449"/>
                  </a:lnTo>
                  <a:lnTo>
                    <a:pt x="250225" y="137449"/>
                  </a:lnTo>
                  <a:lnTo>
                    <a:pt x="250225" y="131513"/>
                  </a:lnTo>
                  <a:close/>
                  <a:moveTo>
                    <a:pt x="262409" y="131513"/>
                  </a:moveTo>
                  <a:lnTo>
                    <a:pt x="262409" y="137449"/>
                  </a:lnTo>
                  <a:lnTo>
                    <a:pt x="256474" y="137449"/>
                  </a:lnTo>
                  <a:lnTo>
                    <a:pt x="256474" y="131513"/>
                  </a:lnTo>
                  <a:close/>
                  <a:moveTo>
                    <a:pt x="268656" y="131513"/>
                  </a:moveTo>
                  <a:lnTo>
                    <a:pt x="268656" y="137449"/>
                  </a:lnTo>
                  <a:lnTo>
                    <a:pt x="262721" y="137449"/>
                  </a:lnTo>
                  <a:lnTo>
                    <a:pt x="262721" y="131513"/>
                  </a:lnTo>
                  <a:close/>
                  <a:moveTo>
                    <a:pt x="274904" y="131513"/>
                  </a:moveTo>
                  <a:lnTo>
                    <a:pt x="274904" y="137449"/>
                  </a:lnTo>
                  <a:lnTo>
                    <a:pt x="268968" y="137449"/>
                  </a:lnTo>
                  <a:lnTo>
                    <a:pt x="268968" y="131513"/>
                  </a:lnTo>
                  <a:close/>
                  <a:moveTo>
                    <a:pt x="6251" y="137760"/>
                  </a:moveTo>
                  <a:lnTo>
                    <a:pt x="6251" y="143697"/>
                  </a:lnTo>
                  <a:lnTo>
                    <a:pt x="315" y="143697"/>
                  </a:lnTo>
                  <a:lnTo>
                    <a:pt x="315" y="137760"/>
                  </a:lnTo>
                  <a:close/>
                  <a:moveTo>
                    <a:pt x="12498" y="137760"/>
                  </a:moveTo>
                  <a:lnTo>
                    <a:pt x="12498" y="143697"/>
                  </a:lnTo>
                  <a:lnTo>
                    <a:pt x="6562" y="143697"/>
                  </a:lnTo>
                  <a:lnTo>
                    <a:pt x="6562" y="137760"/>
                  </a:lnTo>
                  <a:close/>
                  <a:moveTo>
                    <a:pt x="18745" y="137760"/>
                  </a:moveTo>
                  <a:lnTo>
                    <a:pt x="18745" y="143697"/>
                  </a:lnTo>
                  <a:lnTo>
                    <a:pt x="12810" y="143697"/>
                  </a:lnTo>
                  <a:lnTo>
                    <a:pt x="12810" y="137760"/>
                  </a:lnTo>
                  <a:close/>
                  <a:moveTo>
                    <a:pt x="24992" y="137760"/>
                  </a:moveTo>
                  <a:lnTo>
                    <a:pt x="24992" y="143697"/>
                  </a:lnTo>
                  <a:lnTo>
                    <a:pt x="19058" y="143697"/>
                  </a:lnTo>
                  <a:lnTo>
                    <a:pt x="19058" y="137760"/>
                  </a:lnTo>
                  <a:close/>
                  <a:moveTo>
                    <a:pt x="31241" y="137760"/>
                  </a:moveTo>
                  <a:lnTo>
                    <a:pt x="31241" y="143697"/>
                  </a:lnTo>
                  <a:lnTo>
                    <a:pt x="25305" y="143697"/>
                  </a:lnTo>
                  <a:lnTo>
                    <a:pt x="25305" y="137760"/>
                  </a:lnTo>
                  <a:close/>
                  <a:moveTo>
                    <a:pt x="37489" y="137760"/>
                  </a:moveTo>
                  <a:lnTo>
                    <a:pt x="37489" y="143697"/>
                  </a:lnTo>
                  <a:lnTo>
                    <a:pt x="31553" y="143697"/>
                  </a:lnTo>
                  <a:lnTo>
                    <a:pt x="31553" y="137760"/>
                  </a:lnTo>
                  <a:close/>
                  <a:moveTo>
                    <a:pt x="43737" y="137760"/>
                  </a:moveTo>
                  <a:lnTo>
                    <a:pt x="43737" y="143697"/>
                  </a:lnTo>
                  <a:lnTo>
                    <a:pt x="37802" y="143697"/>
                  </a:lnTo>
                  <a:lnTo>
                    <a:pt x="37802" y="137760"/>
                  </a:lnTo>
                  <a:close/>
                  <a:moveTo>
                    <a:pt x="49985" y="137760"/>
                  </a:moveTo>
                  <a:lnTo>
                    <a:pt x="49985" y="143697"/>
                  </a:lnTo>
                  <a:lnTo>
                    <a:pt x="44049" y="143697"/>
                  </a:lnTo>
                  <a:lnTo>
                    <a:pt x="44049" y="137760"/>
                  </a:lnTo>
                  <a:close/>
                  <a:moveTo>
                    <a:pt x="56232" y="137760"/>
                  </a:moveTo>
                  <a:lnTo>
                    <a:pt x="56232" y="143697"/>
                  </a:lnTo>
                  <a:lnTo>
                    <a:pt x="50296" y="143697"/>
                  </a:lnTo>
                  <a:lnTo>
                    <a:pt x="50296" y="137760"/>
                  </a:lnTo>
                  <a:close/>
                  <a:moveTo>
                    <a:pt x="62480" y="137760"/>
                  </a:moveTo>
                  <a:lnTo>
                    <a:pt x="62480" y="143697"/>
                  </a:lnTo>
                  <a:lnTo>
                    <a:pt x="56545" y="143697"/>
                  </a:lnTo>
                  <a:lnTo>
                    <a:pt x="56545" y="137760"/>
                  </a:lnTo>
                  <a:close/>
                  <a:moveTo>
                    <a:pt x="68727" y="137760"/>
                  </a:moveTo>
                  <a:lnTo>
                    <a:pt x="68727" y="143697"/>
                  </a:lnTo>
                  <a:lnTo>
                    <a:pt x="62792" y="143697"/>
                  </a:lnTo>
                  <a:lnTo>
                    <a:pt x="62792" y="137760"/>
                  </a:lnTo>
                  <a:close/>
                  <a:moveTo>
                    <a:pt x="74975" y="137760"/>
                  </a:moveTo>
                  <a:lnTo>
                    <a:pt x="74975" y="143697"/>
                  </a:lnTo>
                  <a:lnTo>
                    <a:pt x="69039" y="143697"/>
                  </a:lnTo>
                  <a:lnTo>
                    <a:pt x="69039" y="137760"/>
                  </a:lnTo>
                  <a:close/>
                  <a:moveTo>
                    <a:pt x="81223" y="137760"/>
                  </a:moveTo>
                  <a:lnTo>
                    <a:pt x="81223" y="143697"/>
                  </a:lnTo>
                  <a:lnTo>
                    <a:pt x="75286" y="143697"/>
                  </a:lnTo>
                  <a:lnTo>
                    <a:pt x="75286" y="137760"/>
                  </a:lnTo>
                  <a:close/>
                  <a:moveTo>
                    <a:pt x="87470" y="137760"/>
                  </a:moveTo>
                  <a:lnTo>
                    <a:pt x="87470" y="143697"/>
                  </a:lnTo>
                  <a:lnTo>
                    <a:pt x="81535" y="143697"/>
                  </a:lnTo>
                  <a:lnTo>
                    <a:pt x="81535" y="137760"/>
                  </a:lnTo>
                  <a:close/>
                  <a:moveTo>
                    <a:pt x="93718" y="137760"/>
                  </a:moveTo>
                  <a:lnTo>
                    <a:pt x="93718" y="143697"/>
                  </a:lnTo>
                  <a:lnTo>
                    <a:pt x="87784" y="143697"/>
                  </a:lnTo>
                  <a:lnTo>
                    <a:pt x="87784" y="137760"/>
                  </a:lnTo>
                  <a:close/>
                  <a:moveTo>
                    <a:pt x="99967" y="137760"/>
                  </a:moveTo>
                  <a:lnTo>
                    <a:pt x="99967" y="143697"/>
                  </a:lnTo>
                  <a:lnTo>
                    <a:pt x="94031" y="143697"/>
                  </a:lnTo>
                  <a:lnTo>
                    <a:pt x="94031" y="137760"/>
                  </a:lnTo>
                  <a:close/>
                  <a:moveTo>
                    <a:pt x="106214" y="137760"/>
                  </a:moveTo>
                  <a:lnTo>
                    <a:pt x="106214" y="143697"/>
                  </a:lnTo>
                  <a:lnTo>
                    <a:pt x="100278" y="143697"/>
                  </a:lnTo>
                  <a:lnTo>
                    <a:pt x="100278" y="137760"/>
                  </a:lnTo>
                  <a:close/>
                  <a:moveTo>
                    <a:pt x="112461" y="137760"/>
                  </a:moveTo>
                  <a:lnTo>
                    <a:pt x="112461" y="143697"/>
                  </a:lnTo>
                  <a:lnTo>
                    <a:pt x="106527" y="143697"/>
                  </a:lnTo>
                  <a:lnTo>
                    <a:pt x="106527" y="137760"/>
                  </a:lnTo>
                  <a:close/>
                  <a:moveTo>
                    <a:pt x="118710" y="137760"/>
                  </a:moveTo>
                  <a:lnTo>
                    <a:pt x="118710" y="143697"/>
                  </a:lnTo>
                  <a:lnTo>
                    <a:pt x="112774" y="143697"/>
                  </a:lnTo>
                  <a:lnTo>
                    <a:pt x="112774" y="137760"/>
                  </a:lnTo>
                  <a:close/>
                  <a:moveTo>
                    <a:pt x="124957" y="137760"/>
                  </a:moveTo>
                  <a:lnTo>
                    <a:pt x="124957" y="143697"/>
                  </a:lnTo>
                  <a:lnTo>
                    <a:pt x="119021" y="143697"/>
                  </a:lnTo>
                  <a:lnTo>
                    <a:pt x="119021" y="137760"/>
                  </a:lnTo>
                  <a:close/>
                  <a:moveTo>
                    <a:pt x="131204" y="137760"/>
                  </a:moveTo>
                  <a:lnTo>
                    <a:pt x="131204" y="143697"/>
                  </a:lnTo>
                  <a:lnTo>
                    <a:pt x="125270" y="143697"/>
                  </a:lnTo>
                  <a:lnTo>
                    <a:pt x="125270" y="137760"/>
                  </a:lnTo>
                  <a:close/>
                  <a:moveTo>
                    <a:pt x="137451" y="137760"/>
                  </a:moveTo>
                  <a:lnTo>
                    <a:pt x="137451" y="143697"/>
                  </a:lnTo>
                  <a:lnTo>
                    <a:pt x="131517" y="143697"/>
                  </a:lnTo>
                  <a:lnTo>
                    <a:pt x="131517" y="137760"/>
                  </a:lnTo>
                  <a:close/>
                  <a:moveTo>
                    <a:pt x="143702" y="137760"/>
                  </a:moveTo>
                  <a:lnTo>
                    <a:pt x="143702" y="143697"/>
                  </a:lnTo>
                  <a:lnTo>
                    <a:pt x="137766" y="143697"/>
                  </a:lnTo>
                  <a:lnTo>
                    <a:pt x="137766" y="137760"/>
                  </a:lnTo>
                  <a:close/>
                  <a:moveTo>
                    <a:pt x="149949" y="137760"/>
                  </a:moveTo>
                  <a:lnTo>
                    <a:pt x="149949" y="143697"/>
                  </a:lnTo>
                  <a:lnTo>
                    <a:pt x="144015" y="143697"/>
                  </a:lnTo>
                  <a:lnTo>
                    <a:pt x="144015" y="137760"/>
                  </a:lnTo>
                  <a:close/>
                  <a:moveTo>
                    <a:pt x="156196" y="137760"/>
                  </a:moveTo>
                  <a:lnTo>
                    <a:pt x="156196" y="143697"/>
                  </a:lnTo>
                  <a:lnTo>
                    <a:pt x="150262" y="143697"/>
                  </a:lnTo>
                  <a:lnTo>
                    <a:pt x="150262" y="137760"/>
                  </a:lnTo>
                  <a:close/>
                  <a:moveTo>
                    <a:pt x="162445" y="137760"/>
                  </a:moveTo>
                  <a:lnTo>
                    <a:pt x="162445" y="143697"/>
                  </a:lnTo>
                  <a:lnTo>
                    <a:pt x="156509" y="143697"/>
                  </a:lnTo>
                  <a:lnTo>
                    <a:pt x="156509" y="137760"/>
                  </a:lnTo>
                  <a:close/>
                  <a:moveTo>
                    <a:pt x="168692" y="137760"/>
                  </a:moveTo>
                  <a:lnTo>
                    <a:pt x="168692" y="143697"/>
                  </a:lnTo>
                  <a:lnTo>
                    <a:pt x="162756" y="143697"/>
                  </a:lnTo>
                  <a:lnTo>
                    <a:pt x="162756" y="137760"/>
                  </a:lnTo>
                  <a:close/>
                  <a:moveTo>
                    <a:pt x="174939" y="137760"/>
                  </a:moveTo>
                  <a:lnTo>
                    <a:pt x="174939" y="143697"/>
                  </a:lnTo>
                  <a:lnTo>
                    <a:pt x="169005" y="143697"/>
                  </a:lnTo>
                  <a:lnTo>
                    <a:pt x="169005" y="137760"/>
                  </a:lnTo>
                  <a:close/>
                  <a:moveTo>
                    <a:pt x="181186" y="137760"/>
                  </a:moveTo>
                  <a:lnTo>
                    <a:pt x="181186" y="143697"/>
                  </a:lnTo>
                  <a:lnTo>
                    <a:pt x="175252" y="143697"/>
                  </a:lnTo>
                  <a:lnTo>
                    <a:pt x="175252" y="137760"/>
                  </a:lnTo>
                  <a:close/>
                  <a:moveTo>
                    <a:pt x="187433" y="137760"/>
                  </a:moveTo>
                  <a:lnTo>
                    <a:pt x="187433" y="143697"/>
                  </a:lnTo>
                  <a:lnTo>
                    <a:pt x="181499" y="143697"/>
                  </a:lnTo>
                  <a:lnTo>
                    <a:pt x="181499" y="137760"/>
                  </a:lnTo>
                  <a:close/>
                  <a:moveTo>
                    <a:pt x="193682" y="137760"/>
                  </a:moveTo>
                  <a:lnTo>
                    <a:pt x="193682" y="143697"/>
                  </a:lnTo>
                  <a:lnTo>
                    <a:pt x="187746" y="143697"/>
                  </a:lnTo>
                  <a:lnTo>
                    <a:pt x="187746" y="137760"/>
                  </a:lnTo>
                  <a:close/>
                  <a:moveTo>
                    <a:pt x="199931" y="137760"/>
                  </a:moveTo>
                  <a:lnTo>
                    <a:pt x="199931" y="143697"/>
                  </a:lnTo>
                  <a:lnTo>
                    <a:pt x="193996" y="143697"/>
                  </a:lnTo>
                  <a:lnTo>
                    <a:pt x="193996" y="137760"/>
                  </a:lnTo>
                  <a:close/>
                  <a:moveTo>
                    <a:pt x="206180" y="137760"/>
                  </a:moveTo>
                  <a:lnTo>
                    <a:pt x="206180" y="143697"/>
                  </a:lnTo>
                  <a:lnTo>
                    <a:pt x="200244" y="143697"/>
                  </a:lnTo>
                  <a:lnTo>
                    <a:pt x="200244" y="137760"/>
                  </a:lnTo>
                  <a:close/>
                  <a:moveTo>
                    <a:pt x="212427" y="137760"/>
                  </a:moveTo>
                  <a:lnTo>
                    <a:pt x="212427" y="143697"/>
                  </a:lnTo>
                  <a:lnTo>
                    <a:pt x="206491" y="143697"/>
                  </a:lnTo>
                  <a:lnTo>
                    <a:pt x="206491" y="137760"/>
                  </a:lnTo>
                  <a:close/>
                  <a:moveTo>
                    <a:pt x="218674" y="137760"/>
                  </a:moveTo>
                  <a:lnTo>
                    <a:pt x="218674" y="143697"/>
                  </a:lnTo>
                  <a:lnTo>
                    <a:pt x="212739" y="143697"/>
                  </a:lnTo>
                  <a:lnTo>
                    <a:pt x="212739" y="137760"/>
                  </a:lnTo>
                  <a:close/>
                  <a:moveTo>
                    <a:pt x="224921" y="137760"/>
                  </a:moveTo>
                  <a:lnTo>
                    <a:pt x="224921" y="143697"/>
                  </a:lnTo>
                  <a:lnTo>
                    <a:pt x="218987" y="143697"/>
                  </a:lnTo>
                  <a:lnTo>
                    <a:pt x="218987" y="137760"/>
                  </a:lnTo>
                  <a:close/>
                  <a:moveTo>
                    <a:pt x="231170" y="137760"/>
                  </a:moveTo>
                  <a:lnTo>
                    <a:pt x="231170" y="143697"/>
                  </a:lnTo>
                  <a:lnTo>
                    <a:pt x="225234" y="143697"/>
                  </a:lnTo>
                  <a:lnTo>
                    <a:pt x="225234" y="137760"/>
                  </a:lnTo>
                  <a:close/>
                  <a:moveTo>
                    <a:pt x="237417" y="137760"/>
                  </a:moveTo>
                  <a:lnTo>
                    <a:pt x="237417" y="143697"/>
                  </a:lnTo>
                  <a:lnTo>
                    <a:pt x="231481" y="143697"/>
                  </a:lnTo>
                  <a:lnTo>
                    <a:pt x="231481" y="137760"/>
                  </a:lnTo>
                  <a:close/>
                  <a:moveTo>
                    <a:pt x="243664" y="137760"/>
                  </a:moveTo>
                  <a:lnTo>
                    <a:pt x="243664" y="143697"/>
                  </a:lnTo>
                  <a:lnTo>
                    <a:pt x="237729" y="143697"/>
                  </a:lnTo>
                  <a:lnTo>
                    <a:pt x="237729" y="137760"/>
                  </a:lnTo>
                  <a:close/>
                  <a:moveTo>
                    <a:pt x="249911" y="137760"/>
                  </a:moveTo>
                  <a:lnTo>
                    <a:pt x="249911" y="143697"/>
                  </a:lnTo>
                  <a:lnTo>
                    <a:pt x="243977" y="143697"/>
                  </a:lnTo>
                  <a:lnTo>
                    <a:pt x="243977" y="137760"/>
                  </a:lnTo>
                  <a:close/>
                  <a:moveTo>
                    <a:pt x="256161" y="137760"/>
                  </a:moveTo>
                  <a:lnTo>
                    <a:pt x="256161" y="143697"/>
                  </a:lnTo>
                  <a:lnTo>
                    <a:pt x="250225" y="143697"/>
                  </a:lnTo>
                  <a:lnTo>
                    <a:pt x="250225" y="137760"/>
                  </a:lnTo>
                  <a:close/>
                  <a:moveTo>
                    <a:pt x="262409" y="137760"/>
                  </a:moveTo>
                  <a:lnTo>
                    <a:pt x="262409" y="143697"/>
                  </a:lnTo>
                  <a:lnTo>
                    <a:pt x="256474" y="143697"/>
                  </a:lnTo>
                  <a:lnTo>
                    <a:pt x="256474" y="137760"/>
                  </a:lnTo>
                  <a:close/>
                  <a:moveTo>
                    <a:pt x="268656" y="137760"/>
                  </a:moveTo>
                  <a:lnTo>
                    <a:pt x="268656" y="143697"/>
                  </a:lnTo>
                  <a:lnTo>
                    <a:pt x="262721" y="143697"/>
                  </a:lnTo>
                  <a:lnTo>
                    <a:pt x="262721" y="137760"/>
                  </a:lnTo>
                  <a:close/>
                  <a:moveTo>
                    <a:pt x="274904" y="137760"/>
                  </a:moveTo>
                  <a:lnTo>
                    <a:pt x="274904" y="143697"/>
                  </a:lnTo>
                  <a:lnTo>
                    <a:pt x="268968" y="143697"/>
                  </a:lnTo>
                  <a:lnTo>
                    <a:pt x="268968" y="137760"/>
                  </a:lnTo>
                  <a:close/>
                  <a:moveTo>
                    <a:pt x="6251" y="144011"/>
                  </a:moveTo>
                  <a:lnTo>
                    <a:pt x="6251" y="149945"/>
                  </a:lnTo>
                  <a:lnTo>
                    <a:pt x="315" y="149945"/>
                  </a:lnTo>
                  <a:lnTo>
                    <a:pt x="315" y="144011"/>
                  </a:lnTo>
                  <a:close/>
                  <a:moveTo>
                    <a:pt x="12498" y="144011"/>
                  </a:moveTo>
                  <a:lnTo>
                    <a:pt x="12498" y="149945"/>
                  </a:lnTo>
                  <a:lnTo>
                    <a:pt x="6562" y="149945"/>
                  </a:lnTo>
                  <a:lnTo>
                    <a:pt x="6562" y="144011"/>
                  </a:lnTo>
                  <a:close/>
                  <a:moveTo>
                    <a:pt x="18745" y="144011"/>
                  </a:moveTo>
                  <a:lnTo>
                    <a:pt x="18745" y="149945"/>
                  </a:lnTo>
                  <a:lnTo>
                    <a:pt x="12810" y="149945"/>
                  </a:lnTo>
                  <a:lnTo>
                    <a:pt x="12810" y="144011"/>
                  </a:lnTo>
                  <a:close/>
                  <a:moveTo>
                    <a:pt x="24992" y="144011"/>
                  </a:moveTo>
                  <a:lnTo>
                    <a:pt x="24992" y="149945"/>
                  </a:lnTo>
                  <a:lnTo>
                    <a:pt x="19058" y="149945"/>
                  </a:lnTo>
                  <a:lnTo>
                    <a:pt x="19058" y="144011"/>
                  </a:lnTo>
                  <a:close/>
                  <a:moveTo>
                    <a:pt x="31241" y="144011"/>
                  </a:moveTo>
                  <a:lnTo>
                    <a:pt x="31241" y="149945"/>
                  </a:lnTo>
                  <a:lnTo>
                    <a:pt x="25305" y="149945"/>
                  </a:lnTo>
                  <a:lnTo>
                    <a:pt x="25305" y="144011"/>
                  </a:lnTo>
                  <a:close/>
                  <a:moveTo>
                    <a:pt x="37489" y="144011"/>
                  </a:moveTo>
                  <a:lnTo>
                    <a:pt x="37489" y="149945"/>
                  </a:lnTo>
                  <a:lnTo>
                    <a:pt x="31553" y="149945"/>
                  </a:lnTo>
                  <a:lnTo>
                    <a:pt x="31553" y="144011"/>
                  </a:lnTo>
                  <a:close/>
                  <a:moveTo>
                    <a:pt x="43737" y="144011"/>
                  </a:moveTo>
                  <a:lnTo>
                    <a:pt x="43737" y="149945"/>
                  </a:lnTo>
                  <a:lnTo>
                    <a:pt x="37802" y="149945"/>
                  </a:lnTo>
                  <a:lnTo>
                    <a:pt x="37802" y="144011"/>
                  </a:lnTo>
                  <a:close/>
                  <a:moveTo>
                    <a:pt x="49985" y="144011"/>
                  </a:moveTo>
                  <a:lnTo>
                    <a:pt x="49985" y="149945"/>
                  </a:lnTo>
                  <a:lnTo>
                    <a:pt x="44049" y="149945"/>
                  </a:lnTo>
                  <a:lnTo>
                    <a:pt x="44049" y="144011"/>
                  </a:lnTo>
                  <a:close/>
                  <a:moveTo>
                    <a:pt x="56232" y="144011"/>
                  </a:moveTo>
                  <a:lnTo>
                    <a:pt x="56232" y="149945"/>
                  </a:lnTo>
                  <a:lnTo>
                    <a:pt x="50296" y="149945"/>
                  </a:lnTo>
                  <a:lnTo>
                    <a:pt x="50296" y="144011"/>
                  </a:lnTo>
                  <a:close/>
                  <a:moveTo>
                    <a:pt x="62480" y="144011"/>
                  </a:moveTo>
                  <a:lnTo>
                    <a:pt x="62480" y="149945"/>
                  </a:lnTo>
                  <a:lnTo>
                    <a:pt x="56545" y="149945"/>
                  </a:lnTo>
                  <a:lnTo>
                    <a:pt x="56545" y="144011"/>
                  </a:lnTo>
                  <a:close/>
                  <a:moveTo>
                    <a:pt x="68727" y="144011"/>
                  </a:moveTo>
                  <a:lnTo>
                    <a:pt x="68727" y="149945"/>
                  </a:lnTo>
                  <a:lnTo>
                    <a:pt x="62792" y="149945"/>
                  </a:lnTo>
                  <a:lnTo>
                    <a:pt x="62792" y="144011"/>
                  </a:lnTo>
                  <a:close/>
                  <a:moveTo>
                    <a:pt x="74975" y="144011"/>
                  </a:moveTo>
                  <a:lnTo>
                    <a:pt x="74975" y="149945"/>
                  </a:lnTo>
                  <a:lnTo>
                    <a:pt x="69039" y="149945"/>
                  </a:lnTo>
                  <a:lnTo>
                    <a:pt x="69039" y="144011"/>
                  </a:lnTo>
                  <a:close/>
                  <a:moveTo>
                    <a:pt x="81223" y="144011"/>
                  </a:moveTo>
                  <a:lnTo>
                    <a:pt x="81223" y="149945"/>
                  </a:lnTo>
                  <a:lnTo>
                    <a:pt x="75286" y="149945"/>
                  </a:lnTo>
                  <a:lnTo>
                    <a:pt x="75286" y="144011"/>
                  </a:lnTo>
                  <a:close/>
                  <a:moveTo>
                    <a:pt x="87470" y="144011"/>
                  </a:moveTo>
                  <a:lnTo>
                    <a:pt x="87470" y="149945"/>
                  </a:lnTo>
                  <a:lnTo>
                    <a:pt x="81535" y="149945"/>
                  </a:lnTo>
                  <a:lnTo>
                    <a:pt x="81535" y="144011"/>
                  </a:lnTo>
                  <a:close/>
                  <a:moveTo>
                    <a:pt x="93718" y="144011"/>
                  </a:moveTo>
                  <a:lnTo>
                    <a:pt x="93718" y="149945"/>
                  </a:lnTo>
                  <a:lnTo>
                    <a:pt x="87784" y="149945"/>
                  </a:lnTo>
                  <a:lnTo>
                    <a:pt x="87784" y="144011"/>
                  </a:lnTo>
                  <a:close/>
                  <a:moveTo>
                    <a:pt x="99967" y="144011"/>
                  </a:moveTo>
                  <a:lnTo>
                    <a:pt x="99967" y="149945"/>
                  </a:lnTo>
                  <a:lnTo>
                    <a:pt x="94031" y="149945"/>
                  </a:lnTo>
                  <a:lnTo>
                    <a:pt x="94031" y="144011"/>
                  </a:lnTo>
                  <a:close/>
                  <a:moveTo>
                    <a:pt x="106214" y="144011"/>
                  </a:moveTo>
                  <a:lnTo>
                    <a:pt x="106214" y="149945"/>
                  </a:lnTo>
                  <a:lnTo>
                    <a:pt x="100278" y="149945"/>
                  </a:lnTo>
                  <a:lnTo>
                    <a:pt x="100278" y="144011"/>
                  </a:lnTo>
                  <a:close/>
                  <a:moveTo>
                    <a:pt x="112461" y="144011"/>
                  </a:moveTo>
                  <a:lnTo>
                    <a:pt x="112461" y="149945"/>
                  </a:lnTo>
                  <a:lnTo>
                    <a:pt x="106527" y="149945"/>
                  </a:lnTo>
                  <a:lnTo>
                    <a:pt x="106527" y="144011"/>
                  </a:lnTo>
                  <a:close/>
                  <a:moveTo>
                    <a:pt x="118710" y="144011"/>
                  </a:moveTo>
                  <a:lnTo>
                    <a:pt x="118710" y="149945"/>
                  </a:lnTo>
                  <a:lnTo>
                    <a:pt x="112774" y="149945"/>
                  </a:lnTo>
                  <a:lnTo>
                    <a:pt x="112774" y="144011"/>
                  </a:lnTo>
                  <a:close/>
                  <a:moveTo>
                    <a:pt x="124957" y="144011"/>
                  </a:moveTo>
                  <a:lnTo>
                    <a:pt x="124957" y="149945"/>
                  </a:lnTo>
                  <a:lnTo>
                    <a:pt x="119021" y="149945"/>
                  </a:lnTo>
                  <a:lnTo>
                    <a:pt x="119021" y="144011"/>
                  </a:lnTo>
                  <a:close/>
                  <a:moveTo>
                    <a:pt x="131204" y="144011"/>
                  </a:moveTo>
                  <a:lnTo>
                    <a:pt x="131204" y="149945"/>
                  </a:lnTo>
                  <a:lnTo>
                    <a:pt x="125270" y="149945"/>
                  </a:lnTo>
                  <a:lnTo>
                    <a:pt x="125270" y="144011"/>
                  </a:lnTo>
                  <a:close/>
                  <a:moveTo>
                    <a:pt x="137451" y="144011"/>
                  </a:moveTo>
                  <a:lnTo>
                    <a:pt x="137451" y="149945"/>
                  </a:lnTo>
                  <a:lnTo>
                    <a:pt x="131517" y="149945"/>
                  </a:lnTo>
                  <a:lnTo>
                    <a:pt x="131517" y="144011"/>
                  </a:lnTo>
                  <a:close/>
                  <a:moveTo>
                    <a:pt x="143702" y="144011"/>
                  </a:moveTo>
                  <a:lnTo>
                    <a:pt x="143702" y="149945"/>
                  </a:lnTo>
                  <a:lnTo>
                    <a:pt x="137766" y="149945"/>
                  </a:lnTo>
                  <a:lnTo>
                    <a:pt x="137766" y="144011"/>
                  </a:lnTo>
                  <a:close/>
                  <a:moveTo>
                    <a:pt x="149949" y="144011"/>
                  </a:moveTo>
                  <a:lnTo>
                    <a:pt x="149949" y="149945"/>
                  </a:lnTo>
                  <a:lnTo>
                    <a:pt x="144015" y="149945"/>
                  </a:lnTo>
                  <a:lnTo>
                    <a:pt x="144015" y="144011"/>
                  </a:lnTo>
                  <a:close/>
                  <a:moveTo>
                    <a:pt x="156196" y="144011"/>
                  </a:moveTo>
                  <a:lnTo>
                    <a:pt x="156196" y="149945"/>
                  </a:lnTo>
                  <a:lnTo>
                    <a:pt x="150262" y="149945"/>
                  </a:lnTo>
                  <a:lnTo>
                    <a:pt x="150262" y="144011"/>
                  </a:lnTo>
                  <a:close/>
                  <a:moveTo>
                    <a:pt x="162445" y="144011"/>
                  </a:moveTo>
                  <a:lnTo>
                    <a:pt x="162445" y="149945"/>
                  </a:lnTo>
                  <a:lnTo>
                    <a:pt x="156509" y="149945"/>
                  </a:lnTo>
                  <a:lnTo>
                    <a:pt x="156509" y="144011"/>
                  </a:lnTo>
                  <a:close/>
                  <a:moveTo>
                    <a:pt x="168692" y="144011"/>
                  </a:moveTo>
                  <a:lnTo>
                    <a:pt x="168692" y="149945"/>
                  </a:lnTo>
                  <a:lnTo>
                    <a:pt x="162756" y="149945"/>
                  </a:lnTo>
                  <a:lnTo>
                    <a:pt x="162756" y="144011"/>
                  </a:lnTo>
                  <a:close/>
                  <a:moveTo>
                    <a:pt x="174939" y="144011"/>
                  </a:moveTo>
                  <a:lnTo>
                    <a:pt x="174939" y="149945"/>
                  </a:lnTo>
                  <a:lnTo>
                    <a:pt x="169005" y="149945"/>
                  </a:lnTo>
                  <a:lnTo>
                    <a:pt x="169005" y="144011"/>
                  </a:lnTo>
                  <a:close/>
                  <a:moveTo>
                    <a:pt x="181186" y="144011"/>
                  </a:moveTo>
                  <a:lnTo>
                    <a:pt x="181186" y="149945"/>
                  </a:lnTo>
                  <a:lnTo>
                    <a:pt x="175252" y="149945"/>
                  </a:lnTo>
                  <a:lnTo>
                    <a:pt x="175252" y="144011"/>
                  </a:lnTo>
                  <a:close/>
                  <a:moveTo>
                    <a:pt x="187433" y="144011"/>
                  </a:moveTo>
                  <a:lnTo>
                    <a:pt x="187433" y="149945"/>
                  </a:lnTo>
                  <a:lnTo>
                    <a:pt x="181499" y="149945"/>
                  </a:lnTo>
                  <a:lnTo>
                    <a:pt x="181499" y="144011"/>
                  </a:lnTo>
                  <a:close/>
                  <a:moveTo>
                    <a:pt x="193682" y="144011"/>
                  </a:moveTo>
                  <a:lnTo>
                    <a:pt x="193682" y="149945"/>
                  </a:lnTo>
                  <a:lnTo>
                    <a:pt x="187746" y="149945"/>
                  </a:lnTo>
                  <a:lnTo>
                    <a:pt x="187746" y="144011"/>
                  </a:lnTo>
                  <a:close/>
                  <a:moveTo>
                    <a:pt x="199931" y="144011"/>
                  </a:moveTo>
                  <a:lnTo>
                    <a:pt x="199931" y="149945"/>
                  </a:lnTo>
                  <a:lnTo>
                    <a:pt x="193996" y="149945"/>
                  </a:lnTo>
                  <a:lnTo>
                    <a:pt x="193996" y="144011"/>
                  </a:lnTo>
                  <a:close/>
                  <a:moveTo>
                    <a:pt x="206180" y="144011"/>
                  </a:moveTo>
                  <a:lnTo>
                    <a:pt x="206180" y="149945"/>
                  </a:lnTo>
                  <a:lnTo>
                    <a:pt x="200244" y="149945"/>
                  </a:lnTo>
                  <a:lnTo>
                    <a:pt x="200244" y="144011"/>
                  </a:lnTo>
                  <a:close/>
                  <a:moveTo>
                    <a:pt x="212427" y="144011"/>
                  </a:moveTo>
                  <a:lnTo>
                    <a:pt x="212427" y="149945"/>
                  </a:lnTo>
                  <a:lnTo>
                    <a:pt x="206491" y="149945"/>
                  </a:lnTo>
                  <a:lnTo>
                    <a:pt x="206491" y="144011"/>
                  </a:lnTo>
                  <a:close/>
                  <a:moveTo>
                    <a:pt x="218674" y="144011"/>
                  </a:moveTo>
                  <a:lnTo>
                    <a:pt x="218674" y="149945"/>
                  </a:lnTo>
                  <a:lnTo>
                    <a:pt x="212739" y="149945"/>
                  </a:lnTo>
                  <a:lnTo>
                    <a:pt x="212739" y="144011"/>
                  </a:lnTo>
                  <a:close/>
                  <a:moveTo>
                    <a:pt x="224921" y="144011"/>
                  </a:moveTo>
                  <a:lnTo>
                    <a:pt x="224921" y="149945"/>
                  </a:lnTo>
                  <a:lnTo>
                    <a:pt x="218987" y="149945"/>
                  </a:lnTo>
                  <a:lnTo>
                    <a:pt x="218987" y="144011"/>
                  </a:lnTo>
                  <a:close/>
                  <a:moveTo>
                    <a:pt x="231170" y="144011"/>
                  </a:moveTo>
                  <a:lnTo>
                    <a:pt x="231170" y="149945"/>
                  </a:lnTo>
                  <a:lnTo>
                    <a:pt x="225234" y="149945"/>
                  </a:lnTo>
                  <a:lnTo>
                    <a:pt x="225234" y="144011"/>
                  </a:lnTo>
                  <a:close/>
                  <a:moveTo>
                    <a:pt x="237417" y="144011"/>
                  </a:moveTo>
                  <a:lnTo>
                    <a:pt x="237417" y="149945"/>
                  </a:lnTo>
                  <a:lnTo>
                    <a:pt x="231481" y="149945"/>
                  </a:lnTo>
                  <a:lnTo>
                    <a:pt x="231481" y="144011"/>
                  </a:lnTo>
                  <a:close/>
                  <a:moveTo>
                    <a:pt x="243664" y="144011"/>
                  </a:moveTo>
                  <a:lnTo>
                    <a:pt x="243664" y="149945"/>
                  </a:lnTo>
                  <a:lnTo>
                    <a:pt x="237729" y="149945"/>
                  </a:lnTo>
                  <a:lnTo>
                    <a:pt x="237729" y="144011"/>
                  </a:lnTo>
                  <a:close/>
                  <a:moveTo>
                    <a:pt x="249911" y="144011"/>
                  </a:moveTo>
                  <a:lnTo>
                    <a:pt x="249911" y="149945"/>
                  </a:lnTo>
                  <a:lnTo>
                    <a:pt x="243977" y="149945"/>
                  </a:lnTo>
                  <a:lnTo>
                    <a:pt x="243977" y="144011"/>
                  </a:lnTo>
                  <a:close/>
                  <a:moveTo>
                    <a:pt x="256161" y="144011"/>
                  </a:moveTo>
                  <a:lnTo>
                    <a:pt x="256161" y="149945"/>
                  </a:lnTo>
                  <a:lnTo>
                    <a:pt x="250225" y="149945"/>
                  </a:lnTo>
                  <a:lnTo>
                    <a:pt x="250225" y="144011"/>
                  </a:lnTo>
                  <a:close/>
                  <a:moveTo>
                    <a:pt x="262409" y="144011"/>
                  </a:moveTo>
                  <a:lnTo>
                    <a:pt x="262409" y="149945"/>
                  </a:lnTo>
                  <a:lnTo>
                    <a:pt x="256474" y="149945"/>
                  </a:lnTo>
                  <a:lnTo>
                    <a:pt x="256474" y="144011"/>
                  </a:lnTo>
                  <a:close/>
                  <a:moveTo>
                    <a:pt x="268656" y="144011"/>
                  </a:moveTo>
                  <a:lnTo>
                    <a:pt x="268656" y="149945"/>
                  </a:lnTo>
                  <a:lnTo>
                    <a:pt x="262721" y="149945"/>
                  </a:lnTo>
                  <a:lnTo>
                    <a:pt x="262721" y="144011"/>
                  </a:lnTo>
                  <a:close/>
                  <a:moveTo>
                    <a:pt x="274904" y="144011"/>
                  </a:moveTo>
                  <a:lnTo>
                    <a:pt x="274904" y="149945"/>
                  </a:lnTo>
                  <a:lnTo>
                    <a:pt x="268968" y="149945"/>
                  </a:lnTo>
                  <a:lnTo>
                    <a:pt x="268968" y="144011"/>
                  </a:lnTo>
                  <a:close/>
                  <a:moveTo>
                    <a:pt x="6251" y="150258"/>
                  </a:moveTo>
                  <a:lnTo>
                    <a:pt x="6251" y="156192"/>
                  </a:lnTo>
                  <a:lnTo>
                    <a:pt x="315" y="156192"/>
                  </a:lnTo>
                  <a:lnTo>
                    <a:pt x="315" y="150258"/>
                  </a:lnTo>
                  <a:close/>
                  <a:moveTo>
                    <a:pt x="12498" y="150258"/>
                  </a:moveTo>
                  <a:lnTo>
                    <a:pt x="12498" y="156192"/>
                  </a:lnTo>
                  <a:lnTo>
                    <a:pt x="6562" y="156192"/>
                  </a:lnTo>
                  <a:lnTo>
                    <a:pt x="6562" y="150258"/>
                  </a:lnTo>
                  <a:close/>
                  <a:moveTo>
                    <a:pt x="18745" y="150258"/>
                  </a:moveTo>
                  <a:lnTo>
                    <a:pt x="18745" y="156192"/>
                  </a:lnTo>
                  <a:lnTo>
                    <a:pt x="12810" y="156192"/>
                  </a:lnTo>
                  <a:lnTo>
                    <a:pt x="12810" y="150258"/>
                  </a:lnTo>
                  <a:close/>
                  <a:moveTo>
                    <a:pt x="24992" y="150258"/>
                  </a:moveTo>
                  <a:lnTo>
                    <a:pt x="24992" y="156192"/>
                  </a:lnTo>
                  <a:lnTo>
                    <a:pt x="19058" y="156192"/>
                  </a:lnTo>
                  <a:lnTo>
                    <a:pt x="19058" y="150258"/>
                  </a:lnTo>
                  <a:close/>
                  <a:moveTo>
                    <a:pt x="31241" y="150258"/>
                  </a:moveTo>
                  <a:lnTo>
                    <a:pt x="31241" y="156192"/>
                  </a:lnTo>
                  <a:lnTo>
                    <a:pt x="25305" y="156192"/>
                  </a:lnTo>
                  <a:lnTo>
                    <a:pt x="25305" y="150258"/>
                  </a:lnTo>
                  <a:close/>
                  <a:moveTo>
                    <a:pt x="37489" y="150258"/>
                  </a:moveTo>
                  <a:lnTo>
                    <a:pt x="37489" y="156192"/>
                  </a:lnTo>
                  <a:lnTo>
                    <a:pt x="31553" y="156192"/>
                  </a:lnTo>
                  <a:lnTo>
                    <a:pt x="31553" y="150258"/>
                  </a:lnTo>
                  <a:close/>
                  <a:moveTo>
                    <a:pt x="43737" y="150258"/>
                  </a:moveTo>
                  <a:lnTo>
                    <a:pt x="43737" y="156192"/>
                  </a:lnTo>
                  <a:lnTo>
                    <a:pt x="37802" y="156192"/>
                  </a:lnTo>
                  <a:lnTo>
                    <a:pt x="37802" y="150258"/>
                  </a:lnTo>
                  <a:close/>
                  <a:moveTo>
                    <a:pt x="49985" y="150258"/>
                  </a:moveTo>
                  <a:lnTo>
                    <a:pt x="49985" y="156192"/>
                  </a:lnTo>
                  <a:lnTo>
                    <a:pt x="44049" y="156192"/>
                  </a:lnTo>
                  <a:lnTo>
                    <a:pt x="44049" y="150258"/>
                  </a:lnTo>
                  <a:close/>
                  <a:moveTo>
                    <a:pt x="56232" y="150258"/>
                  </a:moveTo>
                  <a:lnTo>
                    <a:pt x="56232" y="156192"/>
                  </a:lnTo>
                  <a:lnTo>
                    <a:pt x="50296" y="156192"/>
                  </a:lnTo>
                  <a:lnTo>
                    <a:pt x="50296" y="150258"/>
                  </a:lnTo>
                  <a:close/>
                  <a:moveTo>
                    <a:pt x="62480" y="150258"/>
                  </a:moveTo>
                  <a:lnTo>
                    <a:pt x="62480" y="156192"/>
                  </a:lnTo>
                  <a:lnTo>
                    <a:pt x="56545" y="156192"/>
                  </a:lnTo>
                  <a:lnTo>
                    <a:pt x="56545" y="150258"/>
                  </a:lnTo>
                  <a:close/>
                  <a:moveTo>
                    <a:pt x="68727" y="150258"/>
                  </a:moveTo>
                  <a:lnTo>
                    <a:pt x="68727" y="156192"/>
                  </a:lnTo>
                  <a:lnTo>
                    <a:pt x="62792" y="156192"/>
                  </a:lnTo>
                  <a:lnTo>
                    <a:pt x="62792" y="150258"/>
                  </a:lnTo>
                  <a:close/>
                  <a:moveTo>
                    <a:pt x="74975" y="150258"/>
                  </a:moveTo>
                  <a:lnTo>
                    <a:pt x="74975" y="156192"/>
                  </a:lnTo>
                  <a:lnTo>
                    <a:pt x="69039" y="156192"/>
                  </a:lnTo>
                  <a:lnTo>
                    <a:pt x="69039" y="150258"/>
                  </a:lnTo>
                  <a:close/>
                  <a:moveTo>
                    <a:pt x="81223" y="150258"/>
                  </a:moveTo>
                  <a:lnTo>
                    <a:pt x="81223" y="156192"/>
                  </a:lnTo>
                  <a:lnTo>
                    <a:pt x="75286" y="156192"/>
                  </a:lnTo>
                  <a:lnTo>
                    <a:pt x="75286" y="150258"/>
                  </a:lnTo>
                  <a:close/>
                  <a:moveTo>
                    <a:pt x="87470" y="150258"/>
                  </a:moveTo>
                  <a:lnTo>
                    <a:pt x="87470" y="156192"/>
                  </a:lnTo>
                  <a:lnTo>
                    <a:pt x="81535" y="156192"/>
                  </a:lnTo>
                  <a:lnTo>
                    <a:pt x="81535" y="150258"/>
                  </a:lnTo>
                  <a:close/>
                  <a:moveTo>
                    <a:pt x="93718" y="150258"/>
                  </a:moveTo>
                  <a:lnTo>
                    <a:pt x="93718" y="156192"/>
                  </a:lnTo>
                  <a:lnTo>
                    <a:pt x="87784" y="156192"/>
                  </a:lnTo>
                  <a:lnTo>
                    <a:pt x="87784" y="150258"/>
                  </a:lnTo>
                  <a:close/>
                  <a:moveTo>
                    <a:pt x="99967" y="150258"/>
                  </a:moveTo>
                  <a:lnTo>
                    <a:pt x="99967" y="156192"/>
                  </a:lnTo>
                  <a:lnTo>
                    <a:pt x="94031" y="156192"/>
                  </a:lnTo>
                  <a:lnTo>
                    <a:pt x="94031" y="150258"/>
                  </a:lnTo>
                  <a:close/>
                  <a:moveTo>
                    <a:pt x="106214" y="150258"/>
                  </a:moveTo>
                  <a:lnTo>
                    <a:pt x="106214" y="156192"/>
                  </a:lnTo>
                  <a:lnTo>
                    <a:pt x="100278" y="156192"/>
                  </a:lnTo>
                  <a:lnTo>
                    <a:pt x="100278" y="150258"/>
                  </a:lnTo>
                  <a:close/>
                  <a:moveTo>
                    <a:pt x="112461" y="150258"/>
                  </a:moveTo>
                  <a:lnTo>
                    <a:pt x="112461" y="156192"/>
                  </a:lnTo>
                  <a:lnTo>
                    <a:pt x="106527" y="156192"/>
                  </a:lnTo>
                  <a:lnTo>
                    <a:pt x="106527" y="150258"/>
                  </a:lnTo>
                  <a:close/>
                  <a:moveTo>
                    <a:pt x="118710" y="150258"/>
                  </a:moveTo>
                  <a:lnTo>
                    <a:pt x="118710" y="156192"/>
                  </a:lnTo>
                  <a:lnTo>
                    <a:pt x="112774" y="156192"/>
                  </a:lnTo>
                  <a:lnTo>
                    <a:pt x="112774" y="150258"/>
                  </a:lnTo>
                  <a:close/>
                  <a:moveTo>
                    <a:pt x="124957" y="150258"/>
                  </a:moveTo>
                  <a:lnTo>
                    <a:pt x="124957" y="156192"/>
                  </a:lnTo>
                  <a:lnTo>
                    <a:pt x="119021" y="156192"/>
                  </a:lnTo>
                  <a:lnTo>
                    <a:pt x="119021" y="150258"/>
                  </a:lnTo>
                  <a:close/>
                  <a:moveTo>
                    <a:pt x="131204" y="150258"/>
                  </a:moveTo>
                  <a:lnTo>
                    <a:pt x="131204" y="156192"/>
                  </a:lnTo>
                  <a:lnTo>
                    <a:pt x="125270" y="156192"/>
                  </a:lnTo>
                  <a:lnTo>
                    <a:pt x="125270" y="150258"/>
                  </a:lnTo>
                  <a:close/>
                  <a:moveTo>
                    <a:pt x="137451" y="150258"/>
                  </a:moveTo>
                  <a:lnTo>
                    <a:pt x="137451" y="156192"/>
                  </a:lnTo>
                  <a:lnTo>
                    <a:pt x="131517" y="156192"/>
                  </a:lnTo>
                  <a:lnTo>
                    <a:pt x="131517" y="150258"/>
                  </a:lnTo>
                  <a:close/>
                  <a:moveTo>
                    <a:pt x="143702" y="150258"/>
                  </a:moveTo>
                  <a:lnTo>
                    <a:pt x="143702" y="156192"/>
                  </a:lnTo>
                  <a:lnTo>
                    <a:pt x="137766" y="156192"/>
                  </a:lnTo>
                  <a:lnTo>
                    <a:pt x="137766" y="150258"/>
                  </a:lnTo>
                  <a:close/>
                  <a:moveTo>
                    <a:pt x="149949" y="150258"/>
                  </a:moveTo>
                  <a:lnTo>
                    <a:pt x="149949" y="156192"/>
                  </a:lnTo>
                  <a:lnTo>
                    <a:pt x="144015" y="156192"/>
                  </a:lnTo>
                  <a:lnTo>
                    <a:pt x="144015" y="150258"/>
                  </a:lnTo>
                  <a:close/>
                  <a:moveTo>
                    <a:pt x="156196" y="150258"/>
                  </a:moveTo>
                  <a:lnTo>
                    <a:pt x="156196" y="156192"/>
                  </a:lnTo>
                  <a:lnTo>
                    <a:pt x="150262" y="156192"/>
                  </a:lnTo>
                  <a:lnTo>
                    <a:pt x="150262" y="150258"/>
                  </a:lnTo>
                  <a:close/>
                  <a:moveTo>
                    <a:pt x="162445" y="150258"/>
                  </a:moveTo>
                  <a:lnTo>
                    <a:pt x="162445" y="156192"/>
                  </a:lnTo>
                  <a:lnTo>
                    <a:pt x="156509" y="156192"/>
                  </a:lnTo>
                  <a:lnTo>
                    <a:pt x="156509" y="150258"/>
                  </a:lnTo>
                  <a:close/>
                  <a:moveTo>
                    <a:pt x="168692" y="150258"/>
                  </a:moveTo>
                  <a:lnTo>
                    <a:pt x="168692" y="156192"/>
                  </a:lnTo>
                  <a:lnTo>
                    <a:pt x="162756" y="156192"/>
                  </a:lnTo>
                  <a:lnTo>
                    <a:pt x="162756" y="150258"/>
                  </a:lnTo>
                  <a:close/>
                  <a:moveTo>
                    <a:pt x="174939" y="150258"/>
                  </a:moveTo>
                  <a:lnTo>
                    <a:pt x="174939" y="156192"/>
                  </a:lnTo>
                  <a:lnTo>
                    <a:pt x="169005" y="156192"/>
                  </a:lnTo>
                  <a:lnTo>
                    <a:pt x="169005" y="150258"/>
                  </a:lnTo>
                  <a:close/>
                  <a:moveTo>
                    <a:pt x="181186" y="150258"/>
                  </a:moveTo>
                  <a:lnTo>
                    <a:pt x="181186" y="156192"/>
                  </a:lnTo>
                  <a:lnTo>
                    <a:pt x="175252" y="156192"/>
                  </a:lnTo>
                  <a:lnTo>
                    <a:pt x="175252" y="150258"/>
                  </a:lnTo>
                  <a:close/>
                  <a:moveTo>
                    <a:pt x="187433" y="150258"/>
                  </a:moveTo>
                  <a:lnTo>
                    <a:pt x="187433" y="156192"/>
                  </a:lnTo>
                  <a:lnTo>
                    <a:pt x="181499" y="156192"/>
                  </a:lnTo>
                  <a:lnTo>
                    <a:pt x="181499" y="150258"/>
                  </a:lnTo>
                  <a:close/>
                  <a:moveTo>
                    <a:pt x="193682" y="150258"/>
                  </a:moveTo>
                  <a:lnTo>
                    <a:pt x="193682" y="156192"/>
                  </a:lnTo>
                  <a:lnTo>
                    <a:pt x="187746" y="156192"/>
                  </a:lnTo>
                  <a:lnTo>
                    <a:pt x="187746" y="150258"/>
                  </a:lnTo>
                  <a:close/>
                  <a:moveTo>
                    <a:pt x="199931" y="150258"/>
                  </a:moveTo>
                  <a:lnTo>
                    <a:pt x="199931" y="156192"/>
                  </a:lnTo>
                  <a:lnTo>
                    <a:pt x="193996" y="156192"/>
                  </a:lnTo>
                  <a:lnTo>
                    <a:pt x="193996" y="150258"/>
                  </a:lnTo>
                  <a:close/>
                  <a:moveTo>
                    <a:pt x="206180" y="150258"/>
                  </a:moveTo>
                  <a:lnTo>
                    <a:pt x="206180" y="156192"/>
                  </a:lnTo>
                  <a:lnTo>
                    <a:pt x="200244" y="156192"/>
                  </a:lnTo>
                  <a:lnTo>
                    <a:pt x="200244" y="150258"/>
                  </a:lnTo>
                  <a:close/>
                  <a:moveTo>
                    <a:pt x="212427" y="150258"/>
                  </a:moveTo>
                  <a:lnTo>
                    <a:pt x="212427" y="156192"/>
                  </a:lnTo>
                  <a:lnTo>
                    <a:pt x="206491" y="156192"/>
                  </a:lnTo>
                  <a:lnTo>
                    <a:pt x="206491" y="150258"/>
                  </a:lnTo>
                  <a:close/>
                  <a:moveTo>
                    <a:pt x="218674" y="150258"/>
                  </a:moveTo>
                  <a:lnTo>
                    <a:pt x="218674" y="156192"/>
                  </a:lnTo>
                  <a:lnTo>
                    <a:pt x="212739" y="156192"/>
                  </a:lnTo>
                  <a:lnTo>
                    <a:pt x="212739" y="150258"/>
                  </a:lnTo>
                  <a:close/>
                  <a:moveTo>
                    <a:pt x="224921" y="150258"/>
                  </a:moveTo>
                  <a:lnTo>
                    <a:pt x="224921" y="156192"/>
                  </a:lnTo>
                  <a:lnTo>
                    <a:pt x="218987" y="156192"/>
                  </a:lnTo>
                  <a:lnTo>
                    <a:pt x="218987" y="150258"/>
                  </a:lnTo>
                  <a:close/>
                  <a:moveTo>
                    <a:pt x="231170" y="150258"/>
                  </a:moveTo>
                  <a:lnTo>
                    <a:pt x="231170" y="156192"/>
                  </a:lnTo>
                  <a:lnTo>
                    <a:pt x="225234" y="156192"/>
                  </a:lnTo>
                  <a:lnTo>
                    <a:pt x="225234" y="150258"/>
                  </a:lnTo>
                  <a:close/>
                  <a:moveTo>
                    <a:pt x="237417" y="150258"/>
                  </a:moveTo>
                  <a:lnTo>
                    <a:pt x="237417" y="156192"/>
                  </a:lnTo>
                  <a:lnTo>
                    <a:pt x="231481" y="156192"/>
                  </a:lnTo>
                  <a:lnTo>
                    <a:pt x="231481" y="150258"/>
                  </a:lnTo>
                  <a:close/>
                  <a:moveTo>
                    <a:pt x="243664" y="150258"/>
                  </a:moveTo>
                  <a:lnTo>
                    <a:pt x="243664" y="156192"/>
                  </a:lnTo>
                  <a:lnTo>
                    <a:pt x="237729" y="156192"/>
                  </a:lnTo>
                  <a:lnTo>
                    <a:pt x="237729" y="150258"/>
                  </a:lnTo>
                  <a:close/>
                  <a:moveTo>
                    <a:pt x="249911" y="150258"/>
                  </a:moveTo>
                  <a:lnTo>
                    <a:pt x="249911" y="156192"/>
                  </a:lnTo>
                  <a:lnTo>
                    <a:pt x="243977" y="156192"/>
                  </a:lnTo>
                  <a:lnTo>
                    <a:pt x="243977" y="150258"/>
                  </a:lnTo>
                  <a:close/>
                  <a:moveTo>
                    <a:pt x="256161" y="150258"/>
                  </a:moveTo>
                  <a:lnTo>
                    <a:pt x="256161" y="156192"/>
                  </a:lnTo>
                  <a:lnTo>
                    <a:pt x="250225" y="156192"/>
                  </a:lnTo>
                  <a:lnTo>
                    <a:pt x="250225" y="150258"/>
                  </a:lnTo>
                  <a:close/>
                  <a:moveTo>
                    <a:pt x="262409" y="150258"/>
                  </a:moveTo>
                  <a:lnTo>
                    <a:pt x="262409" y="156192"/>
                  </a:lnTo>
                  <a:lnTo>
                    <a:pt x="256474" y="156192"/>
                  </a:lnTo>
                  <a:lnTo>
                    <a:pt x="256474" y="150258"/>
                  </a:lnTo>
                  <a:close/>
                  <a:moveTo>
                    <a:pt x="268656" y="150258"/>
                  </a:moveTo>
                  <a:lnTo>
                    <a:pt x="268656" y="156192"/>
                  </a:lnTo>
                  <a:lnTo>
                    <a:pt x="262721" y="156192"/>
                  </a:lnTo>
                  <a:lnTo>
                    <a:pt x="262721" y="150258"/>
                  </a:lnTo>
                  <a:close/>
                  <a:moveTo>
                    <a:pt x="274904" y="150258"/>
                  </a:moveTo>
                  <a:lnTo>
                    <a:pt x="274904" y="156192"/>
                  </a:lnTo>
                  <a:lnTo>
                    <a:pt x="268968" y="156192"/>
                  </a:lnTo>
                  <a:lnTo>
                    <a:pt x="268968" y="150258"/>
                  </a:lnTo>
                  <a:close/>
                  <a:moveTo>
                    <a:pt x="158" y="0"/>
                  </a:moveTo>
                  <a:lnTo>
                    <a:pt x="158" y="157"/>
                  </a:lnTo>
                  <a:lnTo>
                    <a:pt x="0" y="157"/>
                  </a:lnTo>
                  <a:lnTo>
                    <a:pt x="0" y="156350"/>
                  </a:lnTo>
                  <a:lnTo>
                    <a:pt x="158" y="156350"/>
                  </a:lnTo>
                  <a:lnTo>
                    <a:pt x="158" y="156508"/>
                  </a:lnTo>
                  <a:lnTo>
                    <a:pt x="275059" y="156508"/>
                  </a:lnTo>
                  <a:lnTo>
                    <a:pt x="275059" y="156350"/>
                  </a:lnTo>
                  <a:lnTo>
                    <a:pt x="275215" y="156350"/>
                  </a:lnTo>
                  <a:lnTo>
                    <a:pt x="275215" y="155"/>
                  </a:lnTo>
                  <a:lnTo>
                    <a:pt x="275059" y="155"/>
                  </a:lnTo>
                  <a:lnTo>
                    <a:pt x="2750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797071" y="4259188"/>
              <a:ext cx="311650" cy="311650"/>
            </a:xfrm>
            <a:custGeom>
              <a:avLst/>
              <a:gdLst/>
              <a:ahLst/>
              <a:cxnLst/>
              <a:rect l="l" t="t" r="r" b="b"/>
              <a:pathLst>
                <a:path w="5919" h="5919" extrusionOk="0">
                  <a:moveTo>
                    <a:pt x="22" y="1"/>
                  </a:moveTo>
                  <a:lnTo>
                    <a:pt x="1" y="5896"/>
                  </a:lnTo>
                  <a:lnTo>
                    <a:pt x="5897" y="5919"/>
                  </a:lnTo>
                  <a:lnTo>
                    <a:pt x="5919" y="2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36274" y="4305048"/>
              <a:ext cx="733449" cy="85086"/>
            </a:xfrm>
            <a:custGeom>
              <a:avLst/>
              <a:gdLst/>
              <a:ahLst/>
              <a:cxnLst/>
              <a:rect l="l" t="t" r="r" b="b"/>
              <a:pathLst>
                <a:path w="13930" h="1616" extrusionOk="0">
                  <a:moveTo>
                    <a:pt x="786" y="1"/>
                  </a:moveTo>
                  <a:cubicBezTo>
                    <a:pt x="353" y="1"/>
                    <a:pt x="3" y="350"/>
                    <a:pt x="1" y="782"/>
                  </a:cubicBezTo>
                  <a:cubicBezTo>
                    <a:pt x="0" y="1215"/>
                    <a:pt x="349" y="1568"/>
                    <a:pt x="783" y="1570"/>
                  </a:cubicBezTo>
                  <a:lnTo>
                    <a:pt x="13140" y="1616"/>
                  </a:lnTo>
                  <a:cubicBezTo>
                    <a:pt x="13141" y="1616"/>
                    <a:pt x="13141" y="1616"/>
                    <a:pt x="13142" y="1616"/>
                  </a:cubicBezTo>
                  <a:cubicBezTo>
                    <a:pt x="13575" y="1616"/>
                    <a:pt x="13928" y="1267"/>
                    <a:pt x="13929" y="834"/>
                  </a:cubicBezTo>
                  <a:cubicBezTo>
                    <a:pt x="13930" y="401"/>
                    <a:pt x="13581" y="49"/>
                    <a:pt x="13146" y="49"/>
                  </a:cubicBezTo>
                  <a:lnTo>
                    <a:pt x="788" y="1"/>
                  </a:lnTo>
                  <a:cubicBezTo>
                    <a:pt x="787" y="1"/>
                    <a:pt x="786" y="1"/>
                    <a:pt x="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35800" y="4437100"/>
              <a:ext cx="733449" cy="85192"/>
            </a:xfrm>
            <a:custGeom>
              <a:avLst/>
              <a:gdLst/>
              <a:ahLst/>
              <a:cxnLst/>
              <a:rect l="l" t="t" r="r" b="b"/>
              <a:pathLst>
                <a:path w="13930" h="1618" extrusionOk="0">
                  <a:moveTo>
                    <a:pt x="786" y="1"/>
                  </a:moveTo>
                  <a:cubicBezTo>
                    <a:pt x="355" y="1"/>
                    <a:pt x="3" y="349"/>
                    <a:pt x="2" y="782"/>
                  </a:cubicBezTo>
                  <a:cubicBezTo>
                    <a:pt x="1" y="1218"/>
                    <a:pt x="351" y="1568"/>
                    <a:pt x="783" y="1571"/>
                  </a:cubicBezTo>
                  <a:lnTo>
                    <a:pt x="13141" y="1618"/>
                  </a:lnTo>
                  <a:cubicBezTo>
                    <a:pt x="13142" y="1618"/>
                    <a:pt x="13143" y="1618"/>
                    <a:pt x="13144" y="1618"/>
                  </a:cubicBezTo>
                  <a:cubicBezTo>
                    <a:pt x="13576" y="1618"/>
                    <a:pt x="13927" y="1269"/>
                    <a:pt x="13928" y="836"/>
                  </a:cubicBezTo>
                  <a:cubicBezTo>
                    <a:pt x="13929" y="402"/>
                    <a:pt x="13579" y="50"/>
                    <a:pt x="13146" y="47"/>
                  </a:cubicBezTo>
                  <a:lnTo>
                    <a:pt x="788" y="1"/>
                  </a:lnTo>
                  <a:cubicBezTo>
                    <a:pt x="788" y="1"/>
                    <a:pt x="787" y="1"/>
                    <a:pt x="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2575588" y="2508513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3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title" idx="2" hasCustomPrompt="1"/>
          </p:nvPr>
        </p:nvSpPr>
        <p:spPr>
          <a:xfrm>
            <a:off x="3180250" y="1095663"/>
            <a:ext cx="3150900" cy="16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1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3"/>
          <p:cNvSpPr txBox="1">
            <a:spLocks noGrp="1"/>
          </p:cNvSpPr>
          <p:nvPr>
            <p:ph type="subTitle" idx="1"/>
          </p:nvPr>
        </p:nvSpPr>
        <p:spPr>
          <a:xfrm>
            <a:off x="2575588" y="3566038"/>
            <a:ext cx="43602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4"/>
          <p:cNvGrpSpPr/>
          <p:nvPr/>
        </p:nvGrpSpPr>
        <p:grpSpPr>
          <a:xfrm>
            <a:off x="235725" y="229350"/>
            <a:ext cx="8672400" cy="4684800"/>
            <a:chOff x="235725" y="229350"/>
            <a:chExt cx="8672400" cy="4684800"/>
          </a:xfrm>
        </p:grpSpPr>
        <p:sp>
          <p:nvSpPr>
            <p:cNvPr id="73" name="Google Shape;73;p4"/>
            <p:cNvSpPr/>
            <p:nvPr/>
          </p:nvSpPr>
          <p:spPr>
            <a:xfrm>
              <a:off x="235725" y="229350"/>
              <a:ext cx="8672400" cy="4684800"/>
            </a:xfrm>
            <a:prstGeom prst="roundRect">
              <a:avLst>
                <a:gd name="adj" fmla="val 3106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408325" y="369475"/>
              <a:ext cx="8327348" cy="4404555"/>
            </a:xfrm>
            <a:custGeom>
              <a:avLst/>
              <a:gdLst/>
              <a:ahLst/>
              <a:cxnLst/>
              <a:rect l="l" t="t" r="r" b="b"/>
              <a:pathLst>
                <a:path w="275216" h="156509" extrusionOk="0">
                  <a:moveTo>
                    <a:pt x="6251" y="311"/>
                  </a:moveTo>
                  <a:lnTo>
                    <a:pt x="6251" y="6247"/>
                  </a:lnTo>
                  <a:lnTo>
                    <a:pt x="315" y="6247"/>
                  </a:lnTo>
                  <a:lnTo>
                    <a:pt x="315" y="311"/>
                  </a:lnTo>
                  <a:close/>
                  <a:moveTo>
                    <a:pt x="12498" y="311"/>
                  </a:moveTo>
                  <a:lnTo>
                    <a:pt x="12498" y="6247"/>
                  </a:lnTo>
                  <a:lnTo>
                    <a:pt x="6562" y="6247"/>
                  </a:lnTo>
                  <a:lnTo>
                    <a:pt x="6562" y="311"/>
                  </a:lnTo>
                  <a:close/>
                  <a:moveTo>
                    <a:pt x="18745" y="311"/>
                  </a:moveTo>
                  <a:lnTo>
                    <a:pt x="18745" y="6247"/>
                  </a:lnTo>
                  <a:lnTo>
                    <a:pt x="12810" y="6247"/>
                  </a:lnTo>
                  <a:lnTo>
                    <a:pt x="12810" y="311"/>
                  </a:lnTo>
                  <a:close/>
                  <a:moveTo>
                    <a:pt x="24992" y="311"/>
                  </a:moveTo>
                  <a:lnTo>
                    <a:pt x="24992" y="6247"/>
                  </a:lnTo>
                  <a:lnTo>
                    <a:pt x="19058" y="6247"/>
                  </a:lnTo>
                  <a:lnTo>
                    <a:pt x="19058" y="311"/>
                  </a:lnTo>
                  <a:close/>
                  <a:moveTo>
                    <a:pt x="31241" y="311"/>
                  </a:moveTo>
                  <a:lnTo>
                    <a:pt x="31241" y="6247"/>
                  </a:lnTo>
                  <a:lnTo>
                    <a:pt x="25305" y="6247"/>
                  </a:lnTo>
                  <a:lnTo>
                    <a:pt x="25305" y="311"/>
                  </a:lnTo>
                  <a:close/>
                  <a:moveTo>
                    <a:pt x="37489" y="311"/>
                  </a:moveTo>
                  <a:lnTo>
                    <a:pt x="37489" y="6247"/>
                  </a:lnTo>
                  <a:lnTo>
                    <a:pt x="31553" y="6247"/>
                  </a:lnTo>
                  <a:lnTo>
                    <a:pt x="31553" y="311"/>
                  </a:lnTo>
                  <a:close/>
                  <a:moveTo>
                    <a:pt x="43737" y="311"/>
                  </a:moveTo>
                  <a:lnTo>
                    <a:pt x="43737" y="6247"/>
                  </a:lnTo>
                  <a:lnTo>
                    <a:pt x="37802" y="6247"/>
                  </a:lnTo>
                  <a:lnTo>
                    <a:pt x="37802" y="311"/>
                  </a:lnTo>
                  <a:close/>
                  <a:moveTo>
                    <a:pt x="49985" y="311"/>
                  </a:moveTo>
                  <a:lnTo>
                    <a:pt x="49985" y="6247"/>
                  </a:lnTo>
                  <a:lnTo>
                    <a:pt x="44049" y="6247"/>
                  </a:lnTo>
                  <a:lnTo>
                    <a:pt x="44049" y="311"/>
                  </a:lnTo>
                  <a:close/>
                  <a:moveTo>
                    <a:pt x="56232" y="311"/>
                  </a:moveTo>
                  <a:lnTo>
                    <a:pt x="56232" y="6247"/>
                  </a:lnTo>
                  <a:lnTo>
                    <a:pt x="50296" y="6247"/>
                  </a:lnTo>
                  <a:lnTo>
                    <a:pt x="50296" y="311"/>
                  </a:lnTo>
                  <a:close/>
                  <a:moveTo>
                    <a:pt x="62480" y="311"/>
                  </a:moveTo>
                  <a:lnTo>
                    <a:pt x="62480" y="6247"/>
                  </a:lnTo>
                  <a:lnTo>
                    <a:pt x="56545" y="6247"/>
                  </a:lnTo>
                  <a:lnTo>
                    <a:pt x="56545" y="311"/>
                  </a:lnTo>
                  <a:close/>
                  <a:moveTo>
                    <a:pt x="68727" y="311"/>
                  </a:moveTo>
                  <a:lnTo>
                    <a:pt x="68727" y="6247"/>
                  </a:lnTo>
                  <a:lnTo>
                    <a:pt x="62792" y="6247"/>
                  </a:lnTo>
                  <a:lnTo>
                    <a:pt x="62792" y="311"/>
                  </a:lnTo>
                  <a:close/>
                  <a:moveTo>
                    <a:pt x="74975" y="311"/>
                  </a:moveTo>
                  <a:lnTo>
                    <a:pt x="74975" y="6247"/>
                  </a:lnTo>
                  <a:lnTo>
                    <a:pt x="69039" y="6247"/>
                  </a:lnTo>
                  <a:lnTo>
                    <a:pt x="69039" y="311"/>
                  </a:lnTo>
                  <a:close/>
                  <a:moveTo>
                    <a:pt x="81223" y="311"/>
                  </a:moveTo>
                  <a:lnTo>
                    <a:pt x="81223" y="6247"/>
                  </a:lnTo>
                  <a:lnTo>
                    <a:pt x="75286" y="6247"/>
                  </a:lnTo>
                  <a:lnTo>
                    <a:pt x="75286" y="311"/>
                  </a:lnTo>
                  <a:close/>
                  <a:moveTo>
                    <a:pt x="87470" y="311"/>
                  </a:moveTo>
                  <a:lnTo>
                    <a:pt x="87470" y="6247"/>
                  </a:lnTo>
                  <a:lnTo>
                    <a:pt x="81535" y="6247"/>
                  </a:lnTo>
                  <a:lnTo>
                    <a:pt x="81535" y="311"/>
                  </a:lnTo>
                  <a:close/>
                  <a:moveTo>
                    <a:pt x="93720" y="311"/>
                  </a:moveTo>
                  <a:lnTo>
                    <a:pt x="93720" y="6247"/>
                  </a:lnTo>
                  <a:lnTo>
                    <a:pt x="87784" y="6247"/>
                  </a:lnTo>
                  <a:lnTo>
                    <a:pt x="87784" y="311"/>
                  </a:lnTo>
                  <a:close/>
                  <a:moveTo>
                    <a:pt x="99967" y="311"/>
                  </a:moveTo>
                  <a:lnTo>
                    <a:pt x="99967" y="6247"/>
                  </a:lnTo>
                  <a:lnTo>
                    <a:pt x="94031" y="6247"/>
                  </a:lnTo>
                  <a:lnTo>
                    <a:pt x="94031" y="311"/>
                  </a:lnTo>
                  <a:close/>
                  <a:moveTo>
                    <a:pt x="106214" y="311"/>
                  </a:moveTo>
                  <a:lnTo>
                    <a:pt x="106214" y="6247"/>
                  </a:lnTo>
                  <a:lnTo>
                    <a:pt x="100280" y="6247"/>
                  </a:lnTo>
                  <a:lnTo>
                    <a:pt x="100280" y="311"/>
                  </a:lnTo>
                  <a:close/>
                  <a:moveTo>
                    <a:pt x="112461" y="311"/>
                  </a:moveTo>
                  <a:lnTo>
                    <a:pt x="112461" y="6247"/>
                  </a:lnTo>
                  <a:lnTo>
                    <a:pt x="106527" y="6247"/>
                  </a:lnTo>
                  <a:lnTo>
                    <a:pt x="106527" y="311"/>
                  </a:lnTo>
                  <a:close/>
                  <a:moveTo>
                    <a:pt x="118710" y="311"/>
                  </a:moveTo>
                  <a:lnTo>
                    <a:pt x="118710" y="6247"/>
                  </a:lnTo>
                  <a:lnTo>
                    <a:pt x="112774" y="6247"/>
                  </a:lnTo>
                  <a:lnTo>
                    <a:pt x="112774" y="311"/>
                  </a:lnTo>
                  <a:close/>
                  <a:moveTo>
                    <a:pt x="124957" y="311"/>
                  </a:moveTo>
                  <a:lnTo>
                    <a:pt x="124957" y="6247"/>
                  </a:lnTo>
                  <a:lnTo>
                    <a:pt x="119021" y="6247"/>
                  </a:lnTo>
                  <a:lnTo>
                    <a:pt x="119021" y="311"/>
                  </a:lnTo>
                  <a:close/>
                  <a:moveTo>
                    <a:pt x="131204" y="311"/>
                  </a:moveTo>
                  <a:lnTo>
                    <a:pt x="131204" y="6247"/>
                  </a:lnTo>
                  <a:lnTo>
                    <a:pt x="125270" y="6247"/>
                  </a:lnTo>
                  <a:lnTo>
                    <a:pt x="125270" y="311"/>
                  </a:lnTo>
                  <a:close/>
                  <a:moveTo>
                    <a:pt x="137451" y="311"/>
                  </a:moveTo>
                  <a:lnTo>
                    <a:pt x="137451" y="6247"/>
                  </a:lnTo>
                  <a:lnTo>
                    <a:pt x="131517" y="6247"/>
                  </a:lnTo>
                  <a:lnTo>
                    <a:pt x="131517" y="311"/>
                  </a:lnTo>
                  <a:close/>
                  <a:moveTo>
                    <a:pt x="143702" y="311"/>
                  </a:moveTo>
                  <a:lnTo>
                    <a:pt x="143702" y="6247"/>
                  </a:lnTo>
                  <a:lnTo>
                    <a:pt x="137766" y="6247"/>
                  </a:lnTo>
                  <a:lnTo>
                    <a:pt x="137766" y="311"/>
                  </a:lnTo>
                  <a:close/>
                  <a:moveTo>
                    <a:pt x="149949" y="311"/>
                  </a:moveTo>
                  <a:lnTo>
                    <a:pt x="149949" y="6247"/>
                  </a:lnTo>
                  <a:lnTo>
                    <a:pt x="144015" y="6247"/>
                  </a:lnTo>
                  <a:lnTo>
                    <a:pt x="144015" y="311"/>
                  </a:lnTo>
                  <a:close/>
                  <a:moveTo>
                    <a:pt x="156196" y="311"/>
                  </a:moveTo>
                  <a:lnTo>
                    <a:pt x="156196" y="6247"/>
                  </a:lnTo>
                  <a:lnTo>
                    <a:pt x="150262" y="6247"/>
                  </a:lnTo>
                  <a:lnTo>
                    <a:pt x="150262" y="311"/>
                  </a:lnTo>
                  <a:close/>
                  <a:moveTo>
                    <a:pt x="162445" y="311"/>
                  </a:moveTo>
                  <a:lnTo>
                    <a:pt x="162445" y="6247"/>
                  </a:lnTo>
                  <a:lnTo>
                    <a:pt x="156509" y="6247"/>
                  </a:lnTo>
                  <a:lnTo>
                    <a:pt x="156509" y="311"/>
                  </a:lnTo>
                  <a:close/>
                  <a:moveTo>
                    <a:pt x="168692" y="311"/>
                  </a:moveTo>
                  <a:lnTo>
                    <a:pt x="168692" y="6247"/>
                  </a:lnTo>
                  <a:lnTo>
                    <a:pt x="162756" y="6247"/>
                  </a:lnTo>
                  <a:lnTo>
                    <a:pt x="162756" y="311"/>
                  </a:lnTo>
                  <a:close/>
                  <a:moveTo>
                    <a:pt x="174939" y="311"/>
                  </a:moveTo>
                  <a:lnTo>
                    <a:pt x="174939" y="6247"/>
                  </a:lnTo>
                  <a:lnTo>
                    <a:pt x="169005" y="6247"/>
                  </a:lnTo>
                  <a:lnTo>
                    <a:pt x="169005" y="311"/>
                  </a:lnTo>
                  <a:close/>
                  <a:moveTo>
                    <a:pt x="181186" y="311"/>
                  </a:moveTo>
                  <a:lnTo>
                    <a:pt x="181186" y="6247"/>
                  </a:lnTo>
                  <a:lnTo>
                    <a:pt x="175252" y="6247"/>
                  </a:lnTo>
                  <a:lnTo>
                    <a:pt x="175252" y="311"/>
                  </a:lnTo>
                  <a:close/>
                  <a:moveTo>
                    <a:pt x="187435" y="311"/>
                  </a:moveTo>
                  <a:lnTo>
                    <a:pt x="187435" y="6247"/>
                  </a:lnTo>
                  <a:lnTo>
                    <a:pt x="181499" y="6247"/>
                  </a:lnTo>
                  <a:lnTo>
                    <a:pt x="181499" y="311"/>
                  </a:lnTo>
                  <a:close/>
                  <a:moveTo>
                    <a:pt x="193684" y="311"/>
                  </a:moveTo>
                  <a:lnTo>
                    <a:pt x="193684" y="6247"/>
                  </a:lnTo>
                  <a:lnTo>
                    <a:pt x="187749" y="6247"/>
                  </a:lnTo>
                  <a:lnTo>
                    <a:pt x="187749" y="311"/>
                  </a:lnTo>
                  <a:close/>
                  <a:moveTo>
                    <a:pt x="199931" y="311"/>
                  </a:moveTo>
                  <a:lnTo>
                    <a:pt x="199931" y="6247"/>
                  </a:lnTo>
                  <a:lnTo>
                    <a:pt x="193996" y="6247"/>
                  </a:lnTo>
                  <a:lnTo>
                    <a:pt x="193996" y="311"/>
                  </a:lnTo>
                  <a:close/>
                  <a:moveTo>
                    <a:pt x="206180" y="311"/>
                  </a:moveTo>
                  <a:lnTo>
                    <a:pt x="206180" y="6247"/>
                  </a:lnTo>
                  <a:lnTo>
                    <a:pt x="200244" y="6247"/>
                  </a:lnTo>
                  <a:lnTo>
                    <a:pt x="200244" y="311"/>
                  </a:lnTo>
                  <a:close/>
                  <a:moveTo>
                    <a:pt x="212427" y="311"/>
                  </a:moveTo>
                  <a:lnTo>
                    <a:pt x="212427" y="6247"/>
                  </a:lnTo>
                  <a:lnTo>
                    <a:pt x="206491" y="6247"/>
                  </a:lnTo>
                  <a:lnTo>
                    <a:pt x="206491" y="311"/>
                  </a:lnTo>
                  <a:close/>
                  <a:moveTo>
                    <a:pt x="218674" y="311"/>
                  </a:moveTo>
                  <a:lnTo>
                    <a:pt x="218674" y="6247"/>
                  </a:lnTo>
                  <a:lnTo>
                    <a:pt x="212739" y="6247"/>
                  </a:lnTo>
                  <a:lnTo>
                    <a:pt x="212739" y="311"/>
                  </a:lnTo>
                  <a:close/>
                  <a:moveTo>
                    <a:pt x="224921" y="311"/>
                  </a:moveTo>
                  <a:lnTo>
                    <a:pt x="224921" y="6247"/>
                  </a:lnTo>
                  <a:lnTo>
                    <a:pt x="218987" y="6247"/>
                  </a:lnTo>
                  <a:lnTo>
                    <a:pt x="218987" y="311"/>
                  </a:lnTo>
                  <a:close/>
                  <a:moveTo>
                    <a:pt x="231170" y="311"/>
                  </a:moveTo>
                  <a:lnTo>
                    <a:pt x="231170" y="6247"/>
                  </a:lnTo>
                  <a:lnTo>
                    <a:pt x="225234" y="6247"/>
                  </a:lnTo>
                  <a:lnTo>
                    <a:pt x="225234" y="311"/>
                  </a:lnTo>
                  <a:close/>
                  <a:moveTo>
                    <a:pt x="237417" y="311"/>
                  </a:moveTo>
                  <a:lnTo>
                    <a:pt x="237417" y="6247"/>
                  </a:lnTo>
                  <a:lnTo>
                    <a:pt x="231481" y="6247"/>
                  </a:lnTo>
                  <a:lnTo>
                    <a:pt x="231481" y="311"/>
                  </a:lnTo>
                  <a:close/>
                  <a:moveTo>
                    <a:pt x="243664" y="311"/>
                  </a:moveTo>
                  <a:lnTo>
                    <a:pt x="243664" y="6247"/>
                  </a:lnTo>
                  <a:lnTo>
                    <a:pt x="237729" y="6247"/>
                  </a:lnTo>
                  <a:lnTo>
                    <a:pt x="237729" y="311"/>
                  </a:lnTo>
                  <a:close/>
                  <a:moveTo>
                    <a:pt x="249914" y="311"/>
                  </a:moveTo>
                  <a:lnTo>
                    <a:pt x="249914" y="6247"/>
                  </a:lnTo>
                  <a:lnTo>
                    <a:pt x="243978" y="6247"/>
                  </a:lnTo>
                  <a:lnTo>
                    <a:pt x="243978" y="311"/>
                  </a:lnTo>
                  <a:close/>
                  <a:moveTo>
                    <a:pt x="256161" y="311"/>
                  </a:moveTo>
                  <a:lnTo>
                    <a:pt x="256161" y="6247"/>
                  </a:lnTo>
                  <a:lnTo>
                    <a:pt x="250225" y="6247"/>
                  </a:lnTo>
                  <a:lnTo>
                    <a:pt x="250225" y="311"/>
                  </a:lnTo>
                  <a:close/>
                  <a:moveTo>
                    <a:pt x="262409" y="311"/>
                  </a:moveTo>
                  <a:lnTo>
                    <a:pt x="262409" y="6247"/>
                  </a:lnTo>
                  <a:lnTo>
                    <a:pt x="256474" y="6247"/>
                  </a:lnTo>
                  <a:lnTo>
                    <a:pt x="256474" y="311"/>
                  </a:lnTo>
                  <a:close/>
                  <a:moveTo>
                    <a:pt x="268656" y="311"/>
                  </a:moveTo>
                  <a:lnTo>
                    <a:pt x="268656" y="6247"/>
                  </a:lnTo>
                  <a:lnTo>
                    <a:pt x="262721" y="6247"/>
                  </a:lnTo>
                  <a:lnTo>
                    <a:pt x="262721" y="311"/>
                  </a:lnTo>
                  <a:close/>
                  <a:moveTo>
                    <a:pt x="274904" y="311"/>
                  </a:moveTo>
                  <a:lnTo>
                    <a:pt x="274904" y="6247"/>
                  </a:lnTo>
                  <a:lnTo>
                    <a:pt x="268968" y="6247"/>
                  </a:lnTo>
                  <a:lnTo>
                    <a:pt x="268968" y="311"/>
                  </a:lnTo>
                  <a:close/>
                  <a:moveTo>
                    <a:pt x="6251" y="6560"/>
                  </a:moveTo>
                  <a:lnTo>
                    <a:pt x="6251" y="12494"/>
                  </a:lnTo>
                  <a:lnTo>
                    <a:pt x="315" y="12494"/>
                  </a:lnTo>
                  <a:lnTo>
                    <a:pt x="315" y="6560"/>
                  </a:lnTo>
                  <a:close/>
                  <a:moveTo>
                    <a:pt x="12498" y="6560"/>
                  </a:moveTo>
                  <a:lnTo>
                    <a:pt x="12498" y="12494"/>
                  </a:lnTo>
                  <a:lnTo>
                    <a:pt x="6562" y="12494"/>
                  </a:lnTo>
                  <a:lnTo>
                    <a:pt x="6562" y="6560"/>
                  </a:lnTo>
                  <a:close/>
                  <a:moveTo>
                    <a:pt x="18745" y="6560"/>
                  </a:moveTo>
                  <a:lnTo>
                    <a:pt x="18745" y="12494"/>
                  </a:lnTo>
                  <a:lnTo>
                    <a:pt x="12810" y="12494"/>
                  </a:lnTo>
                  <a:lnTo>
                    <a:pt x="12810" y="6560"/>
                  </a:lnTo>
                  <a:close/>
                  <a:moveTo>
                    <a:pt x="24992" y="6560"/>
                  </a:moveTo>
                  <a:lnTo>
                    <a:pt x="24992" y="12494"/>
                  </a:lnTo>
                  <a:lnTo>
                    <a:pt x="19058" y="12494"/>
                  </a:lnTo>
                  <a:lnTo>
                    <a:pt x="19058" y="6560"/>
                  </a:lnTo>
                  <a:close/>
                  <a:moveTo>
                    <a:pt x="31241" y="6560"/>
                  </a:moveTo>
                  <a:lnTo>
                    <a:pt x="31241" y="12494"/>
                  </a:lnTo>
                  <a:lnTo>
                    <a:pt x="25305" y="12494"/>
                  </a:lnTo>
                  <a:lnTo>
                    <a:pt x="25305" y="6560"/>
                  </a:lnTo>
                  <a:close/>
                  <a:moveTo>
                    <a:pt x="37489" y="6560"/>
                  </a:moveTo>
                  <a:lnTo>
                    <a:pt x="37489" y="12494"/>
                  </a:lnTo>
                  <a:lnTo>
                    <a:pt x="31553" y="12494"/>
                  </a:lnTo>
                  <a:lnTo>
                    <a:pt x="31553" y="6560"/>
                  </a:lnTo>
                  <a:close/>
                  <a:moveTo>
                    <a:pt x="43737" y="6560"/>
                  </a:moveTo>
                  <a:lnTo>
                    <a:pt x="43737" y="12494"/>
                  </a:lnTo>
                  <a:lnTo>
                    <a:pt x="37802" y="12494"/>
                  </a:lnTo>
                  <a:lnTo>
                    <a:pt x="37802" y="6560"/>
                  </a:lnTo>
                  <a:close/>
                  <a:moveTo>
                    <a:pt x="49985" y="6560"/>
                  </a:moveTo>
                  <a:lnTo>
                    <a:pt x="49985" y="12494"/>
                  </a:lnTo>
                  <a:lnTo>
                    <a:pt x="44049" y="12494"/>
                  </a:lnTo>
                  <a:lnTo>
                    <a:pt x="44049" y="6560"/>
                  </a:lnTo>
                  <a:close/>
                  <a:moveTo>
                    <a:pt x="56232" y="6560"/>
                  </a:moveTo>
                  <a:lnTo>
                    <a:pt x="56232" y="12494"/>
                  </a:lnTo>
                  <a:lnTo>
                    <a:pt x="50296" y="12494"/>
                  </a:lnTo>
                  <a:lnTo>
                    <a:pt x="50296" y="6560"/>
                  </a:lnTo>
                  <a:close/>
                  <a:moveTo>
                    <a:pt x="62480" y="6560"/>
                  </a:moveTo>
                  <a:lnTo>
                    <a:pt x="62480" y="12494"/>
                  </a:lnTo>
                  <a:lnTo>
                    <a:pt x="56545" y="12494"/>
                  </a:lnTo>
                  <a:lnTo>
                    <a:pt x="56545" y="6560"/>
                  </a:lnTo>
                  <a:close/>
                  <a:moveTo>
                    <a:pt x="68727" y="6560"/>
                  </a:moveTo>
                  <a:lnTo>
                    <a:pt x="68727" y="12494"/>
                  </a:lnTo>
                  <a:lnTo>
                    <a:pt x="62792" y="12494"/>
                  </a:lnTo>
                  <a:lnTo>
                    <a:pt x="62792" y="6560"/>
                  </a:lnTo>
                  <a:close/>
                  <a:moveTo>
                    <a:pt x="74975" y="6560"/>
                  </a:moveTo>
                  <a:lnTo>
                    <a:pt x="74975" y="12494"/>
                  </a:lnTo>
                  <a:lnTo>
                    <a:pt x="69039" y="12494"/>
                  </a:lnTo>
                  <a:lnTo>
                    <a:pt x="69039" y="6560"/>
                  </a:lnTo>
                  <a:close/>
                  <a:moveTo>
                    <a:pt x="81223" y="6560"/>
                  </a:moveTo>
                  <a:lnTo>
                    <a:pt x="81223" y="12494"/>
                  </a:lnTo>
                  <a:lnTo>
                    <a:pt x="75286" y="12494"/>
                  </a:lnTo>
                  <a:lnTo>
                    <a:pt x="75286" y="6560"/>
                  </a:lnTo>
                  <a:close/>
                  <a:moveTo>
                    <a:pt x="87470" y="6560"/>
                  </a:moveTo>
                  <a:lnTo>
                    <a:pt x="87470" y="12494"/>
                  </a:lnTo>
                  <a:lnTo>
                    <a:pt x="81535" y="12494"/>
                  </a:lnTo>
                  <a:lnTo>
                    <a:pt x="81535" y="6560"/>
                  </a:lnTo>
                  <a:close/>
                  <a:moveTo>
                    <a:pt x="93720" y="6560"/>
                  </a:moveTo>
                  <a:lnTo>
                    <a:pt x="93720" y="12494"/>
                  </a:lnTo>
                  <a:lnTo>
                    <a:pt x="87784" y="12494"/>
                  </a:lnTo>
                  <a:lnTo>
                    <a:pt x="87784" y="6560"/>
                  </a:lnTo>
                  <a:close/>
                  <a:moveTo>
                    <a:pt x="99967" y="6560"/>
                  </a:moveTo>
                  <a:lnTo>
                    <a:pt x="99967" y="12494"/>
                  </a:lnTo>
                  <a:lnTo>
                    <a:pt x="94031" y="12494"/>
                  </a:lnTo>
                  <a:lnTo>
                    <a:pt x="94031" y="6560"/>
                  </a:lnTo>
                  <a:close/>
                  <a:moveTo>
                    <a:pt x="106214" y="6560"/>
                  </a:moveTo>
                  <a:lnTo>
                    <a:pt x="106214" y="12494"/>
                  </a:lnTo>
                  <a:lnTo>
                    <a:pt x="100280" y="12494"/>
                  </a:lnTo>
                  <a:lnTo>
                    <a:pt x="100280" y="6560"/>
                  </a:lnTo>
                  <a:close/>
                  <a:moveTo>
                    <a:pt x="112461" y="6560"/>
                  </a:moveTo>
                  <a:lnTo>
                    <a:pt x="112461" y="12494"/>
                  </a:lnTo>
                  <a:lnTo>
                    <a:pt x="106527" y="12494"/>
                  </a:lnTo>
                  <a:lnTo>
                    <a:pt x="106527" y="6560"/>
                  </a:lnTo>
                  <a:close/>
                  <a:moveTo>
                    <a:pt x="118710" y="6560"/>
                  </a:moveTo>
                  <a:lnTo>
                    <a:pt x="118710" y="12494"/>
                  </a:lnTo>
                  <a:lnTo>
                    <a:pt x="112774" y="12494"/>
                  </a:lnTo>
                  <a:lnTo>
                    <a:pt x="112774" y="6560"/>
                  </a:lnTo>
                  <a:close/>
                  <a:moveTo>
                    <a:pt x="124957" y="6560"/>
                  </a:moveTo>
                  <a:lnTo>
                    <a:pt x="124957" y="12494"/>
                  </a:lnTo>
                  <a:lnTo>
                    <a:pt x="119021" y="12494"/>
                  </a:lnTo>
                  <a:lnTo>
                    <a:pt x="119021" y="6560"/>
                  </a:lnTo>
                  <a:close/>
                  <a:moveTo>
                    <a:pt x="131204" y="6560"/>
                  </a:moveTo>
                  <a:lnTo>
                    <a:pt x="131204" y="12494"/>
                  </a:lnTo>
                  <a:lnTo>
                    <a:pt x="125270" y="12494"/>
                  </a:lnTo>
                  <a:lnTo>
                    <a:pt x="125270" y="6560"/>
                  </a:lnTo>
                  <a:close/>
                  <a:moveTo>
                    <a:pt x="137451" y="6560"/>
                  </a:moveTo>
                  <a:lnTo>
                    <a:pt x="137451" y="12494"/>
                  </a:lnTo>
                  <a:lnTo>
                    <a:pt x="131517" y="12494"/>
                  </a:lnTo>
                  <a:lnTo>
                    <a:pt x="131517" y="6560"/>
                  </a:lnTo>
                  <a:close/>
                  <a:moveTo>
                    <a:pt x="143702" y="6560"/>
                  </a:moveTo>
                  <a:lnTo>
                    <a:pt x="143702" y="12494"/>
                  </a:lnTo>
                  <a:lnTo>
                    <a:pt x="137766" y="12494"/>
                  </a:lnTo>
                  <a:lnTo>
                    <a:pt x="137766" y="6560"/>
                  </a:lnTo>
                  <a:close/>
                  <a:moveTo>
                    <a:pt x="149949" y="6560"/>
                  </a:moveTo>
                  <a:lnTo>
                    <a:pt x="149949" y="12494"/>
                  </a:lnTo>
                  <a:lnTo>
                    <a:pt x="144015" y="12494"/>
                  </a:lnTo>
                  <a:lnTo>
                    <a:pt x="144015" y="6560"/>
                  </a:lnTo>
                  <a:close/>
                  <a:moveTo>
                    <a:pt x="156196" y="6560"/>
                  </a:moveTo>
                  <a:lnTo>
                    <a:pt x="156196" y="12494"/>
                  </a:lnTo>
                  <a:lnTo>
                    <a:pt x="150262" y="12494"/>
                  </a:lnTo>
                  <a:lnTo>
                    <a:pt x="150262" y="6560"/>
                  </a:lnTo>
                  <a:close/>
                  <a:moveTo>
                    <a:pt x="162445" y="6560"/>
                  </a:moveTo>
                  <a:lnTo>
                    <a:pt x="162445" y="12494"/>
                  </a:lnTo>
                  <a:lnTo>
                    <a:pt x="156509" y="12494"/>
                  </a:lnTo>
                  <a:lnTo>
                    <a:pt x="156509" y="6560"/>
                  </a:lnTo>
                  <a:close/>
                  <a:moveTo>
                    <a:pt x="168692" y="6560"/>
                  </a:moveTo>
                  <a:lnTo>
                    <a:pt x="168692" y="12494"/>
                  </a:lnTo>
                  <a:lnTo>
                    <a:pt x="162756" y="12494"/>
                  </a:lnTo>
                  <a:lnTo>
                    <a:pt x="162756" y="6560"/>
                  </a:lnTo>
                  <a:close/>
                  <a:moveTo>
                    <a:pt x="174939" y="6560"/>
                  </a:moveTo>
                  <a:lnTo>
                    <a:pt x="174939" y="12494"/>
                  </a:lnTo>
                  <a:lnTo>
                    <a:pt x="169005" y="12494"/>
                  </a:lnTo>
                  <a:lnTo>
                    <a:pt x="169005" y="6560"/>
                  </a:lnTo>
                  <a:close/>
                  <a:moveTo>
                    <a:pt x="181186" y="6560"/>
                  </a:moveTo>
                  <a:lnTo>
                    <a:pt x="181186" y="12494"/>
                  </a:lnTo>
                  <a:lnTo>
                    <a:pt x="175252" y="12494"/>
                  </a:lnTo>
                  <a:lnTo>
                    <a:pt x="175252" y="6560"/>
                  </a:lnTo>
                  <a:close/>
                  <a:moveTo>
                    <a:pt x="187435" y="6560"/>
                  </a:moveTo>
                  <a:lnTo>
                    <a:pt x="187435" y="12494"/>
                  </a:lnTo>
                  <a:lnTo>
                    <a:pt x="181499" y="12494"/>
                  </a:lnTo>
                  <a:lnTo>
                    <a:pt x="181499" y="6560"/>
                  </a:lnTo>
                  <a:close/>
                  <a:moveTo>
                    <a:pt x="193684" y="6560"/>
                  </a:moveTo>
                  <a:lnTo>
                    <a:pt x="193684" y="12494"/>
                  </a:lnTo>
                  <a:lnTo>
                    <a:pt x="187749" y="12494"/>
                  </a:lnTo>
                  <a:lnTo>
                    <a:pt x="187749" y="6560"/>
                  </a:lnTo>
                  <a:close/>
                  <a:moveTo>
                    <a:pt x="199931" y="6560"/>
                  </a:moveTo>
                  <a:lnTo>
                    <a:pt x="199931" y="12494"/>
                  </a:lnTo>
                  <a:lnTo>
                    <a:pt x="193996" y="12494"/>
                  </a:lnTo>
                  <a:lnTo>
                    <a:pt x="193996" y="6560"/>
                  </a:lnTo>
                  <a:close/>
                  <a:moveTo>
                    <a:pt x="206180" y="6560"/>
                  </a:moveTo>
                  <a:lnTo>
                    <a:pt x="206180" y="12494"/>
                  </a:lnTo>
                  <a:lnTo>
                    <a:pt x="200244" y="12494"/>
                  </a:lnTo>
                  <a:lnTo>
                    <a:pt x="200244" y="6560"/>
                  </a:lnTo>
                  <a:close/>
                  <a:moveTo>
                    <a:pt x="212427" y="6560"/>
                  </a:moveTo>
                  <a:lnTo>
                    <a:pt x="212427" y="12494"/>
                  </a:lnTo>
                  <a:lnTo>
                    <a:pt x="206491" y="12494"/>
                  </a:lnTo>
                  <a:lnTo>
                    <a:pt x="206491" y="6560"/>
                  </a:lnTo>
                  <a:close/>
                  <a:moveTo>
                    <a:pt x="218674" y="6560"/>
                  </a:moveTo>
                  <a:lnTo>
                    <a:pt x="218674" y="12494"/>
                  </a:lnTo>
                  <a:lnTo>
                    <a:pt x="212739" y="12494"/>
                  </a:lnTo>
                  <a:lnTo>
                    <a:pt x="212739" y="6560"/>
                  </a:lnTo>
                  <a:close/>
                  <a:moveTo>
                    <a:pt x="224921" y="6560"/>
                  </a:moveTo>
                  <a:lnTo>
                    <a:pt x="224921" y="12494"/>
                  </a:lnTo>
                  <a:lnTo>
                    <a:pt x="218987" y="12494"/>
                  </a:lnTo>
                  <a:lnTo>
                    <a:pt x="218987" y="6560"/>
                  </a:lnTo>
                  <a:close/>
                  <a:moveTo>
                    <a:pt x="231170" y="6560"/>
                  </a:moveTo>
                  <a:lnTo>
                    <a:pt x="231170" y="12494"/>
                  </a:lnTo>
                  <a:lnTo>
                    <a:pt x="225234" y="12494"/>
                  </a:lnTo>
                  <a:lnTo>
                    <a:pt x="225234" y="6560"/>
                  </a:lnTo>
                  <a:close/>
                  <a:moveTo>
                    <a:pt x="237417" y="6560"/>
                  </a:moveTo>
                  <a:lnTo>
                    <a:pt x="237417" y="12494"/>
                  </a:lnTo>
                  <a:lnTo>
                    <a:pt x="231481" y="12494"/>
                  </a:lnTo>
                  <a:lnTo>
                    <a:pt x="231481" y="6560"/>
                  </a:lnTo>
                  <a:close/>
                  <a:moveTo>
                    <a:pt x="243664" y="6560"/>
                  </a:moveTo>
                  <a:lnTo>
                    <a:pt x="243664" y="12494"/>
                  </a:lnTo>
                  <a:lnTo>
                    <a:pt x="237729" y="12494"/>
                  </a:lnTo>
                  <a:lnTo>
                    <a:pt x="237729" y="6560"/>
                  </a:lnTo>
                  <a:close/>
                  <a:moveTo>
                    <a:pt x="249914" y="6560"/>
                  </a:moveTo>
                  <a:lnTo>
                    <a:pt x="249914" y="12494"/>
                  </a:lnTo>
                  <a:lnTo>
                    <a:pt x="243978" y="12494"/>
                  </a:lnTo>
                  <a:lnTo>
                    <a:pt x="243978" y="6560"/>
                  </a:lnTo>
                  <a:close/>
                  <a:moveTo>
                    <a:pt x="256161" y="6560"/>
                  </a:moveTo>
                  <a:lnTo>
                    <a:pt x="256161" y="12494"/>
                  </a:lnTo>
                  <a:lnTo>
                    <a:pt x="250225" y="12494"/>
                  </a:lnTo>
                  <a:lnTo>
                    <a:pt x="250225" y="6560"/>
                  </a:lnTo>
                  <a:close/>
                  <a:moveTo>
                    <a:pt x="262409" y="6560"/>
                  </a:moveTo>
                  <a:lnTo>
                    <a:pt x="262409" y="12494"/>
                  </a:lnTo>
                  <a:lnTo>
                    <a:pt x="256474" y="12494"/>
                  </a:lnTo>
                  <a:lnTo>
                    <a:pt x="256474" y="6560"/>
                  </a:lnTo>
                  <a:close/>
                  <a:moveTo>
                    <a:pt x="268656" y="6560"/>
                  </a:moveTo>
                  <a:lnTo>
                    <a:pt x="268656" y="12494"/>
                  </a:lnTo>
                  <a:lnTo>
                    <a:pt x="262721" y="12494"/>
                  </a:lnTo>
                  <a:lnTo>
                    <a:pt x="262721" y="6560"/>
                  </a:lnTo>
                  <a:close/>
                  <a:moveTo>
                    <a:pt x="274904" y="6560"/>
                  </a:moveTo>
                  <a:lnTo>
                    <a:pt x="274904" y="12494"/>
                  </a:lnTo>
                  <a:lnTo>
                    <a:pt x="268968" y="12494"/>
                  </a:lnTo>
                  <a:lnTo>
                    <a:pt x="268968" y="6560"/>
                  </a:lnTo>
                  <a:close/>
                  <a:moveTo>
                    <a:pt x="6251" y="12807"/>
                  </a:moveTo>
                  <a:lnTo>
                    <a:pt x="6251" y="18742"/>
                  </a:lnTo>
                  <a:lnTo>
                    <a:pt x="315" y="18742"/>
                  </a:lnTo>
                  <a:lnTo>
                    <a:pt x="315" y="12807"/>
                  </a:lnTo>
                  <a:close/>
                  <a:moveTo>
                    <a:pt x="12498" y="12807"/>
                  </a:moveTo>
                  <a:lnTo>
                    <a:pt x="12498" y="18742"/>
                  </a:lnTo>
                  <a:lnTo>
                    <a:pt x="6562" y="18742"/>
                  </a:lnTo>
                  <a:lnTo>
                    <a:pt x="6562" y="12807"/>
                  </a:lnTo>
                  <a:close/>
                  <a:moveTo>
                    <a:pt x="18745" y="12807"/>
                  </a:moveTo>
                  <a:lnTo>
                    <a:pt x="18745" y="18742"/>
                  </a:lnTo>
                  <a:lnTo>
                    <a:pt x="12810" y="18742"/>
                  </a:lnTo>
                  <a:lnTo>
                    <a:pt x="12810" y="12807"/>
                  </a:lnTo>
                  <a:close/>
                  <a:moveTo>
                    <a:pt x="24992" y="12807"/>
                  </a:moveTo>
                  <a:lnTo>
                    <a:pt x="24992" y="18742"/>
                  </a:lnTo>
                  <a:lnTo>
                    <a:pt x="19058" y="18742"/>
                  </a:lnTo>
                  <a:lnTo>
                    <a:pt x="19058" y="12807"/>
                  </a:lnTo>
                  <a:close/>
                  <a:moveTo>
                    <a:pt x="31241" y="12807"/>
                  </a:moveTo>
                  <a:lnTo>
                    <a:pt x="31241" y="18742"/>
                  </a:lnTo>
                  <a:lnTo>
                    <a:pt x="25305" y="18742"/>
                  </a:lnTo>
                  <a:lnTo>
                    <a:pt x="25305" y="12807"/>
                  </a:lnTo>
                  <a:close/>
                  <a:moveTo>
                    <a:pt x="37489" y="12807"/>
                  </a:moveTo>
                  <a:lnTo>
                    <a:pt x="37489" y="18742"/>
                  </a:lnTo>
                  <a:lnTo>
                    <a:pt x="31553" y="18742"/>
                  </a:lnTo>
                  <a:lnTo>
                    <a:pt x="31553" y="12807"/>
                  </a:lnTo>
                  <a:close/>
                  <a:moveTo>
                    <a:pt x="43737" y="12807"/>
                  </a:moveTo>
                  <a:lnTo>
                    <a:pt x="43737" y="18742"/>
                  </a:lnTo>
                  <a:lnTo>
                    <a:pt x="37802" y="18742"/>
                  </a:lnTo>
                  <a:lnTo>
                    <a:pt x="37802" y="12807"/>
                  </a:lnTo>
                  <a:close/>
                  <a:moveTo>
                    <a:pt x="49985" y="12807"/>
                  </a:moveTo>
                  <a:lnTo>
                    <a:pt x="49985" y="18742"/>
                  </a:lnTo>
                  <a:lnTo>
                    <a:pt x="44049" y="18742"/>
                  </a:lnTo>
                  <a:lnTo>
                    <a:pt x="44049" y="12807"/>
                  </a:lnTo>
                  <a:close/>
                  <a:moveTo>
                    <a:pt x="56232" y="12807"/>
                  </a:moveTo>
                  <a:lnTo>
                    <a:pt x="56232" y="18742"/>
                  </a:lnTo>
                  <a:lnTo>
                    <a:pt x="50296" y="18742"/>
                  </a:lnTo>
                  <a:lnTo>
                    <a:pt x="50296" y="12807"/>
                  </a:lnTo>
                  <a:close/>
                  <a:moveTo>
                    <a:pt x="62480" y="12807"/>
                  </a:moveTo>
                  <a:lnTo>
                    <a:pt x="62480" y="18742"/>
                  </a:lnTo>
                  <a:lnTo>
                    <a:pt x="56545" y="18742"/>
                  </a:lnTo>
                  <a:lnTo>
                    <a:pt x="56545" y="12807"/>
                  </a:lnTo>
                  <a:close/>
                  <a:moveTo>
                    <a:pt x="68727" y="12807"/>
                  </a:moveTo>
                  <a:lnTo>
                    <a:pt x="68727" y="18742"/>
                  </a:lnTo>
                  <a:lnTo>
                    <a:pt x="62792" y="18742"/>
                  </a:lnTo>
                  <a:lnTo>
                    <a:pt x="62792" y="12807"/>
                  </a:lnTo>
                  <a:close/>
                  <a:moveTo>
                    <a:pt x="74975" y="12807"/>
                  </a:moveTo>
                  <a:lnTo>
                    <a:pt x="74975" y="18742"/>
                  </a:lnTo>
                  <a:lnTo>
                    <a:pt x="69039" y="18742"/>
                  </a:lnTo>
                  <a:lnTo>
                    <a:pt x="69039" y="12807"/>
                  </a:lnTo>
                  <a:close/>
                  <a:moveTo>
                    <a:pt x="81223" y="12807"/>
                  </a:moveTo>
                  <a:lnTo>
                    <a:pt x="81223" y="18742"/>
                  </a:lnTo>
                  <a:lnTo>
                    <a:pt x="75286" y="18742"/>
                  </a:lnTo>
                  <a:lnTo>
                    <a:pt x="75286" y="12807"/>
                  </a:lnTo>
                  <a:close/>
                  <a:moveTo>
                    <a:pt x="87470" y="12807"/>
                  </a:moveTo>
                  <a:lnTo>
                    <a:pt x="87470" y="18742"/>
                  </a:lnTo>
                  <a:lnTo>
                    <a:pt x="81535" y="18742"/>
                  </a:lnTo>
                  <a:lnTo>
                    <a:pt x="81535" y="12807"/>
                  </a:lnTo>
                  <a:close/>
                  <a:moveTo>
                    <a:pt x="93720" y="12807"/>
                  </a:moveTo>
                  <a:lnTo>
                    <a:pt x="93720" y="18742"/>
                  </a:lnTo>
                  <a:lnTo>
                    <a:pt x="87784" y="18742"/>
                  </a:lnTo>
                  <a:lnTo>
                    <a:pt x="87784" y="12807"/>
                  </a:lnTo>
                  <a:close/>
                  <a:moveTo>
                    <a:pt x="99967" y="12807"/>
                  </a:moveTo>
                  <a:lnTo>
                    <a:pt x="99967" y="18742"/>
                  </a:lnTo>
                  <a:lnTo>
                    <a:pt x="94031" y="18742"/>
                  </a:lnTo>
                  <a:lnTo>
                    <a:pt x="94031" y="12807"/>
                  </a:lnTo>
                  <a:close/>
                  <a:moveTo>
                    <a:pt x="106214" y="12807"/>
                  </a:moveTo>
                  <a:lnTo>
                    <a:pt x="106214" y="18742"/>
                  </a:lnTo>
                  <a:lnTo>
                    <a:pt x="100280" y="18742"/>
                  </a:lnTo>
                  <a:lnTo>
                    <a:pt x="100280" y="12807"/>
                  </a:lnTo>
                  <a:close/>
                  <a:moveTo>
                    <a:pt x="112461" y="12807"/>
                  </a:moveTo>
                  <a:lnTo>
                    <a:pt x="112461" y="18742"/>
                  </a:lnTo>
                  <a:lnTo>
                    <a:pt x="106527" y="18742"/>
                  </a:lnTo>
                  <a:lnTo>
                    <a:pt x="106527" y="12807"/>
                  </a:lnTo>
                  <a:close/>
                  <a:moveTo>
                    <a:pt x="118710" y="12807"/>
                  </a:moveTo>
                  <a:lnTo>
                    <a:pt x="118710" y="18742"/>
                  </a:lnTo>
                  <a:lnTo>
                    <a:pt x="112774" y="18742"/>
                  </a:lnTo>
                  <a:lnTo>
                    <a:pt x="112774" y="12807"/>
                  </a:lnTo>
                  <a:close/>
                  <a:moveTo>
                    <a:pt x="124957" y="12807"/>
                  </a:moveTo>
                  <a:lnTo>
                    <a:pt x="124957" y="18742"/>
                  </a:lnTo>
                  <a:lnTo>
                    <a:pt x="119021" y="18742"/>
                  </a:lnTo>
                  <a:lnTo>
                    <a:pt x="119021" y="12807"/>
                  </a:lnTo>
                  <a:close/>
                  <a:moveTo>
                    <a:pt x="131204" y="12807"/>
                  </a:moveTo>
                  <a:lnTo>
                    <a:pt x="131204" y="18742"/>
                  </a:lnTo>
                  <a:lnTo>
                    <a:pt x="125270" y="18742"/>
                  </a:lnTo>
                  <a:lnTo>
                    <a:pt x="125270" y="12807"/>
                  </a:lnTo>
                  <a:close/>
                  <a:moveTo>
                    <a:pt x="137451" y="12807"/>
                  </a:moveTo>
                  <a:lnTo>
                    <a:pt x="137451" y="18742"/>
                  </a:lnTo>
                  <a:lnTo>
                    <a:pt x="131517" y="18742"/>
                  </a:lnTo>
                  <a:lnTo>
                    <a:pt x="131517" y="12807"/>
                  </a:lnTo>
                  <a:close/>
                  <a:moveTo>
                    <a:pt x="143702" y="12807"/>
                  </a:moveTo>
                  <a:lnTo>
                    <a:pt x="143702" y="18742"/>
                  </a:lnTo>
                  <a:lnTo>
                    <a:pt x="137766" y="18742"/>
                  </a:lnTo>
                  <a:lnTo>
                    <a:pt x="137766" y="12807"/>
                  </a:lnTo>
                  <a:close/>
                  <a:moveTo>
                    <a:pt x="149949" y="12807"/>
                  </a:moveTo>
                  <a:lnTo>
                    <a:pt x="149949" y="18742"/>
                  </a:lnTo>
                  <a:lnTo>
                    <a:pt x="144015" y="18742"/>
                  </a:lnTo>
                  <a:lnTo>
                    <a:pt x="144015" y="12807"/>
                  </a:lnTo>
                  <a:close/>
                  <a:moveTo>
                    <a:pt x="156196" y="12807"/>
                  </a:moveTo>
                  <a:lnTo>
                    <a:pt x="156196" y="18742"/>
                  </a:lnTo>
                  <a:lnTo>
                    <a:pt x="150262" y="18742"/>
                  </a:lnTo>
                  <a:lnTo>
                    <a:pt x="150262" y="12807"/>
                  </a:lnTo>
                  <a:close/>
                  <a:moveTo>
                    <a:pt x="162445" y="12807"/>
                  </a:moveTo>
                  <a:lnTo>
                    <a:pt x="162445" y="18742"/>
                  </a:lnTo>
                  <a:lnTo>
                    <a:pt x="156509" y="18742"/>
                  </a:lnTo>
                  <a:lnTo>
                    <a:pt x="156509" y="12807"/>
                  </a:lnTo>
                  <a:close/>
                  <a:moveTo>
                    <a:pt x="168692" y="12807"/>
                  </a:moveTo>
                  <a:lnTo>
                    <a:pt x="168692" y="18742"/>
                  </a:lnTo>
                  <a:lnTo>
                    <a:pt x="162756" y="18742"/>
                  </a:lnTo>
                  <a:lnTo>
                    <a:pt x="162756" y="12807"/>
                  </a:lnTo>
                  <a:close/>
                  <a:moveTo>
                    <a:pt x="174939" y="12807"/>
                  </a:moveTo>
                  <a:lnTo>
                    <a:pt x="174939" y="18742"/>
                  </a:lnTo>
                  <a:lnTo>
                    <a:pt x="169005" y="18742"/>
                  </a:lnTo>
                  <a:lnTo>
                    <a:pt x="169005" y="12807"/>
                  </a:lnTo>
                  <a:close/>
                  <a:moveTo>
                    <a:pt x="181186" y="12807"/>
                  </a:moveTo>
                  <a:lnTo>
                    <a:pt x="181186" y="18742"/>
                  </a:lnTo>
                  <a:lnTo>
                    <a:pt x="175252" y="18742"/>
                  </a:lnTo>
                  <a:lnTo>
                    <a:pt x="175252" y="12807"/>
                  </a:lnTo>
                  <a:close/>
                  <a:moveTo>
                    <a:pt x="187435" y="12807"/>
                  </a:moveTo>
                  <a:lnTo>
                    <a:pt x="187435" y="18742"/>
                  </a:lnTo>
                  <a:lnTo>
                    <a:pt x="181499" y="18742"/>
                  </a:lnTo>
                  <a:lnTo>
                    <a:pt x="181499" y="12807"/>
                  </a:lnTo>
                  <a:close/>
                  <a:moveTo>
                    <a:pt x="193684" y="12807"/>
                  </a:moveTo>
                  <a:lnTo>
                    <a:pt x="193684" y="18742"/>
                  </a:lnTo>
                  <a:lnTo>
                    <a:pt x="187749" y="18742"/>
                  </a:lnTo>
                  <a:lnTo>
                    <a:pt x="187749" y="12807"/>
                  </a:lnTo>
                  <a:close/>
                  <a:moveTo>
                    <a:pt x="199931" y="12807"/>
                  </a:moveTo>
                  <a:lnTo>
                    <a:pt x="199931" y="18742"/>
                  </a:lnTo>
                  <a:lnTo>
                    <a:pt x="193996" y="18742"/>
                  </a:lnTo>
                  <a:lnTo>
                    <a:pt x="193996" y="12807"/>
                  </a:lnTo>
                  <a:close/>
                  <a:moveTo>
                    <a:pt x="206180" y="12807"/>
                  </a:moveTo>
                  <a:lnTo>
                    <a:pt x="206180" y="18742"/>
                  </a:lnTo>
                  <a:lnTo>
                    <a:pt x="200244" y="18742"/>
                  </a:lnTo>
                  <a:lnTo>
                    <a:pt x="200244" y="12807"/>
                  </a:lnTo>
                  <a:close/>
                  <a:moveTo>
                    <a:pt x="212427" y="12807"/>
                  </a:moveTo>
                  <a:lnTo>
                    <a:pt x="212427" y="18742"/>
                  </a:lnTo>
                  <a:lnTo>
                    <a:pt x="206491" y="18742"/>
                  </a:lnTo>
                  <a:lnTo>
                    <a:pt x="206491" y="12807"/>
                  </a:lnTo>
                  <a:close/>
                  <a:moveTo>
                    <a:pt x="218674" y="12807"/>
                  </a:moveTo>
                  <a:lnTo>
                    <a:pt x="218674" y="18742"/>
                  </a:lnTo>
                  <a:lnTo>
                    <a:pt x="212739" y="18742"/>
                  </a:lnTo>
                  <a:lnTo>
                    <a:pt x="212739" y="12807"/>
                  </a:lnTo>
                  <a:close/>
                  <a:moveTo>
                    <a:pt x="224921" y="12807"/>
                  </a:moveTo>
                  <a:lnTo>
                    <a:pt x="224921" y="18742"/>
                  </a:lnTo>
                  <a:lnTo>
                    <a:pt x="218987" y="18742"/>
                  </a:lnTo>
                  <a:lnTo>
                    <a:pt x="218987" y="12807"/>
                  </a:lnTo>
                  <a:close/>
                  <a:moveTo>
                    <a:pt x="231170" y="12807"/>
                  </a:moveTo>
                  <a:lnTo>
                    <a:pt x="231170" y="18742"/>
                  </a:lnTo>
                  <a:lnTo>
                    <a:pt x="225234" y="18742"/>
                  </a:lnTo>
                  <a:lnTo>
                    <a:pt x="225234" y="12807"/>
                  </a:lnTo>
                  <a:close/>
                  <a:moveTo>
                    <a:pt x="237417" y="12807"/>
                  </a:moveTo>
                  <a:lnTo>
                    <a:pt x="237417" y="18742"/>
                  </a:lnTo>
                  <a:lnTo>
                    <a:pt x="231481" y="18742"/>
                  </a:lnTo>
                  <a:lnTo>
                    <a:pt x="231481" y="12807"/>
                  </a:lnTo>
                  <a:close/>
                  <a:moveTo>
                    <a:pt x="243664" y="12807"/>
                  </a:moveTo>
                  <a:lnTo>
                    <a:pt x="243664" y="18742"/>
                  </a:lnTo>
                  <a:lnTo>
                    <a:pt x="237729" y="18742"/>
                  </a:lnTo>
                  <a:lnTo>
                    <a:pt x="237729" y="12807"/>
                  </a:lnTo>
                  <a:close/>
                  <a:moveTo>
                    <a:pt x="249914" y="12807"/>
                  </a:moveTo>
                  <a:lnTo>
                    <a:pt x="249914" y="18742"/>
                  </a:lnTo>
                  <a:lnTo>
                    <a:pt x="243978" y="18742"/>
                  </a:lnTo>
                  <a:lnTo>
                    <a:pt x="243978" y="12807"/>
                  </a:lnTo>
                  <a:close/>
                  <a:moveTo>
                    <a:pt x="256161" y="12807"/>
                  </a:moveTo>
                  <a:lnTo>
                    <a:pt x="256161" y="18742"/>
                  </a:lnTo>
                  <a:lnTo>
                    <a:pt x="250225" y="18742"/>
                  </a:lnTo>
                  <a:lnTo>
                    <a:pt x="250225" y="12807"/>
                  </a:lnTo>
                  <a:close/>
                  <a:moveTo>
                    <a:pt x="262409" y="12807"/>
                  </a:moveTo>
                  <a:lnTo>
                    <a:pt x="262409" y="18742"/>
                  </a:lnTo>
                  <a:lnTo>
                    <a:pt x="256474" y="18742"/>
                  </a:lnTo>
                  <a:lnTo>
                    <a:pt x="256474" y="12807"/>
                  </a:lnTo>
                  <a:close/>
                  <a:moveTo>
                    <a:pt x="268656" y="12807"/>
                  </a:moveTo>
                  <a:lnTo>
                    <a:pt x="268656" y="18742"/>
                  </a:lnTo>
                  <a:lnTo>
                    <a:pt x="262721" y="18742"/>
                  </a:lnTo>
                  <a:lnTo>
                    <a:pt x="262721" y="12807"/>
                  </a:lnTo>
                  <a:close/>
                  <a:moveTo>
                    <a:pt x="274904" y="12807"/>
                  </a:moveTo>
                  <a:lnTo>
                    <a:pt x="274904" y="18742"/>
                  </a:lnTo>
                  <a:lnTo>
                    <a:pt x="268968" y="18742"/>
                  </a:lnTo>
                  <a:lnTo>
                    <a:pt x="268968" y="12807"/>
                  </a:lnTo>
                  <a:close/>
                  <a:moveTo>
                    <a:pt x="6251" y="19054"/>
                  </a:moveTo>
                  <a:lnTo>
                    <a:pt x="6251" y="24990"/>
                  </a:lnTo>
                  <a:lnTo>
                    <a:pt x="315" y="24990"/>
                  </a:lnTo>
                  <a:lnTo>
                    <a:pt x="315" y="19054"/>
                  </a:lnTo>
                  <a:close/>
                  <a:moveTo>
                    <a:pt x="12498" y="19054"/>
                  </a:moveTo>
                  <a:lnTo>
                    <a:pt x="12498" y="24990"/>
                  </a:lnTo>
                  <a:lnTo>
                    <a:pt x="6562" y="24990"/>
                  </a:lnTo>
                  <a:lnTo>
                    <a:pt x="6562" y="19054"/>
                  </a:lnTo>
                  <a:close/>
                  <a:moveTo>
                    <a:pt x="18745" y="19054"/>
                  </a:moveTo>
                  <a:lnTo>
                    <a:pt x="18745" y="24990"/>
                  </a:lnTo>
                  <a:lnTo>
                    <a:pt x="12810" y="24990"/>
                  </a:lnTo>
                  <a:lnTo>
                    <a:pt x="12810" y="19054"/>
                  </a:lnTo>
                  <a:close/>
                  <a:moveTo>
                    <a:pt x="24992" y="19054"/>
                  </a:moveTo>
                  <a:lnTo>
                    <a:pt x="24992" y="24990"/>
                  </a:lnTo>
                  <a:lnTo>
                    <a:pt x="19058" y="24990"/>
                  </a:lnTo>
                  <a:lnTo>
                    <a:pt x="19058" y="19054"/>
                  </a:lnTo>
                  <a:close/>
                  <a:moveTo>
                    <a:pt x="31241" y="19054"/>
                  </a:moveTo>
                  <a:lnTo>
                    <a:pt x="31241" y="24990"/>
                  </a:lnTo>
                  <a:lnTo>
                    <a:pt x="25305" y="24990"/>
                  </a:lnTo>
                  <a:lnTo>
                    <a:pt x="25305" y="19054"/>
                  </a:lnTo>
                  <a:close/>
                  <a:moveTo>
                    <a:pt x="37489" y="19054"/>
                  </a:moveTo>
                  <a:lnTo>
                    <a:pt x="37489" y="24990"/>
                  </a:lnTo>
                  <a:lnTo>
                    <a:pt x="31553" y="24990"/>
                  </a:lnTo>
                  <a:lnTo>
                    <a:pt x="31553" y="19054"/>
                  </a:lnTo>
                  <a:close/>
                  <a:moveTo>
                    <a:pt x="43737" y="19054"/>
                  </a:moveTo>
                  <a:lnTo>
                    <a:pt x="43737" y="24990"/>
                  </a:lnTo>
                  <a:lnTo>
                    <a:pt x="37802" y="24990"/>
                  </a:lnTo>
                  <a:lnTo>
                    <a:pt x="37802" y="19054"/>
                  </a:lnTo>
                  <a:close/>
                  <a:moveTo>
                    <a:pt x="49985" y="19054"/>
                  </a:moveTo>
                  <a:lnTo>
                    <a:pt x="49985" y="24990"/>
                  </a:lnTo>
                  <a:lnTo>
                    <a:pt x="44049" y="24990"/>
                  </a:lnTo>
                  <a:lnTo>
                    <a:pt x="44049" y="19054"/>
                  </a:lnTo>
                  <a:close/>
                  <a:moveTo>
                    <a:pt x="56232" y="19054"/>
                  </a:moveTo>
                  <a:lnTo>
                    <a:pt x="56232" y="24990"/>
                  </a:lnTo>
                  <a:lnTo>
                    <a:pt x="50296" y="24990"/>
                  </a:lnTo>
                  <a:lnTo>
                    <a:pt x="50296" y="19054"/>
                  </a:lnTo>
                  <a:close/>
                  <a:moveTo>
                    <a:pt x="62480" y="19054"/>
                  </a:moveTo>
                  <a:lnTo>
                    <a:pt x="62480" y="24990"/>
                  </a:lnTo>
                  <a:lnTo>
                    <a:pt x="56545" y="24990"/>
                  </a:lnTo>
                  <a:lnTo>
                    <a:pt x="56545" y="19054"/>
                  </a:lnTo>
                  <a:close/>
                  <a:moveTo>
                    <a:pt x="68727" y="19054"/>
                  </a:moveTo>
                  <a:lnTo>
                    <a:pt x="68727" y="24990"/>
                  </a:lnTo>
                  <a:lnTo>
                    <a:pt x="62792" y="24990"/>
                  </a:lnTo>
                  <a:lnTo>
                    <a:pt x="62792" y="19054"/>
                  </a:lnTo>
                  <a:close/>
                  <a:moveTo>
                    <a:pt x="74975" y="19054"/>
                  </a:moveTo>
                  <a:lnTo>
                    <a:pt x="74975" y="24990"/>
                  </a:lnTo>
                  <a:lnTo>
                    <a:pt x="69039" y="24990"/>
                  </a:lnTo>
                  <a:lnTo>
                    <a:pt x="69039" y="19054"/>
                  </a:lnTo>
                  <a:close/>
                  <a:moveTo>
                    <a:pt x="81223" y="19054"/>
                  </a:moveTo>
                  <a:lnTo>
                    <a:pt x="81223" y="24990"/>
                  </a:lnTo>
                  <a:lnTo>
                    <a:pt x="75286" y="24990"/>
                  </a:lnTo>
                  <a:lnTo>
                    <a:pt x="75286" y="19054"/>
                  </a:lnTo>
                  <a:close/>
                  <a:moveTo>
                    <a:pt x="87470" y="19054"/>
                  </a:moveTo>
                  <a:lnTo>
                    <a:pt x="87470" y="24990"/>
                  </a:lnTo>
                  <a:lnTo>
                    <a:pt x="81535" y="24990"/>
                  </a:lnTo>
                  <a:lnTo>
                    <a:pt x="81535" y="19054"/>
                  </a:lnTo>
                  <a:close/>
                  <a:moveTo>
                    <a:pt x="93720" y="19054"/>
                  </a:moveTo>
                  <a:lnTo>
                    <a:pt x="93720" y="24990"/>
                  </a:lnTo>
                  <a:lnTo>
                    <a:pt x="87784" y="24990"/>
                  </a:lnTo>
                  <a:lnTo>
                    <a:pt x="87784" y="19054"/>
                  </a:lnTo>
                  <a:close/>
                  <a:moveTo>
                    <a:pt x="99967" y="19054"/>
                  </a:moveTo>
                  <a:lnTo>
                    <a:pt x="99967" y="24990"/>
                  </a:lnTo>
                  <a:lnTo>
                    <a:pt x="94031" y="24990"/>
                  </a:lnTo>
                  <a:lnTo>
                    <a:pt x="94031" y="19054"/>
                  </a:lnTo>
                  <a:close/>
                  <a:moveTo>
                    <a:pt x="106214" y="19054"/>
                  </a:moveTo>
                  <a:lnTo>
                    <a:pt x="106214" y="24990"/>
                  </a:lnTo>
                  <a:lnTo>
                    <a:pt x="100280" y="24990"/>
                  </a:lnTo>
                  <a:lnTo>
                    <a:pt x="100280" y="19054"/>
                  </a:lnTo>
                  <a:close/>
                  <a:moveTo>
                    <a:pt x="112461" y="19054"/>
                  </a:moveTo>
                  <a:lnTo>
                    <a:pt x="112461" y="24990"/>
                  </a:lnTo>
                  <a:lnTo>
                    <a:pt x="106527" y="24990"/>
                  </a:lnTo>
                  <a:lnTo>
                    <a:pt x="106527" y="19054"/>
                  </a:lnTo>
                  <a:close/>
                  <a:moveTo>
                    <a:pt x="118710" y="19054"/>
                  </a:moveTo>
                  <a:lnTo>
                    <a:pt x="118710" y="24990"/>
                  </a:lnTo>
                  <a:lnTo>
                    <a:pt x="112774" y="24990"/>
                  </a:lnTo>
                  <a:lnTo>
                    <a:pt x="112774" y="19054"/>
                  </a:lnTo>
                  <a:close/>
                  <a:moveTo>
                    <a:pt x="124957" y="19054"/>
                  </a:moveTo>
                  <a:lnTo>
                    <a:pt x="124957" y="24990"/>
                  </a:lnTo>
                  <a:lnTo>
                    <a:pt x="119021" y="24990"/>
                  </a:lnTo>
                  <a:lnTo>
                    <a:pt x="119021" y="19054"/>
                  </a:lnTo>
                  <a:close/>
                  <a:moveTo>
                    <a:pt x="131204" y="19054"/>
                  </a:moveTo>
                  <a:lnTo>
                    <a:pt x="131204" y="24990"/>
                  </a:lnTo>
                  <a:lnTo>
                    <a:pt x="125270" y="24990"/>
                  </a:lnTo>
                  <a:lnTo>
                    <a:pt x="125270" y="19054"/>
                  </a:lnTo>
                  <a:close/>
                  <a:moveTo>
                    <a:pt x="137451" y="19054"/>
                  </a:moveTo>
                  <a:lnTo>
                    <a:pt x="137451" y="24990"/>
                  </a:lnTo>
                  <a:lnTo>
                    <a:pt x="131517" y="24990"/>
                  </a:lnTo>
                  <a:lnTo>
                    <a:pt x="131517" y="19054"/>
                  </a:lnTo>
                  <a:close/>
                  <a:moveTo>
                    <a:pt x="143702" y="19054"/>
                  </a:moveTo>
                  <a:lnTo>
                    <a:pt x="143702" y="24990"/>
                  </a:lnTo>
                  <a:lnTo>
                    <a:pt x="137766" y="24990"/>
                  </a:lnTo>
                  <a:lnTo>
                    <a:pt x="137766" y="19054"/>
                  </a:lnTo>
                  <a:close/>
                  <a:moveTo>
                    <a:pt x="149949" y="19054"/>
                  </a:moveTo>
                  <a:lnTo>
                    <a:pt x="149949" y="24990"/>
                  </a:lnTo>
                  <a:lnTo>
                    <a:pt x="144015" y="24990"/>
                  </a:lnTo>
                  <a:lnTo>
                    <a:pt x="144015" y="19054"/>
                  </a:lnTo>
                  <a:close/>
                  <a:moveTo>
                    <a:pt x="156196" y="19054"/>
                  </a:moveTo>
                  <a:lnTo>
                    <a:pt x="156196" y="24990"/>
                  </a:lnTo>
                  <a:lnTo>
                    <a:pt x="150262" y="24990"/>
                  </a:lnTo>
                  <a:lnTo>
                    <a:pt x="150262" y="19054"/>
                  </a:lnTo>
                  <a:close/>
                  <a:moveTo>
                    <a:pt x="162445" y="19054"/>
                  </a:moveTo>
                  <a:lnTo>
                    <a:pt x="162445" y="24990"/>
                  </a:lnTo>
                  <a:lnTo>
                    <a:pt x="156509" y="24990"/>
                  </a:lnTo>
                  <a:lnTo>
                    <a:pt x="156509" y="19054"/>
                  </a:lnTo>
                  <a:close/>
                  <a:moveTo>
                    <a:pt x="168692" y="19054"/>
                  </a:moveTo>
                  <a:lnTo>
                    <a:pt x="168692" y="24990"/>
                  </a:lnTo>
                  <a:lnTo>
                    <a:pt x="162756" y="24990"/>
                  </a:lnTo>
                  <a:lnTo>
                    <a:pt x="162756" y="19054"/>
                  </a:lnTo>
                  <a:close/>
                  <a:moveTo>
                    <a:pt x="174939" y="19054"/>
                  </a:moveTo>
                  <a:lnTo>
                    <a:pt x="174939" y="24990"/>
                  </a:lnTo>
                  <a:lnTo>
                    <a:pt x="169005" y="24990"/>
                  </a:lnTo>
                  <a:lnTo>
                    <a:pt x="169005" y="19054"/>
                  </a:lnTo>
                  <a:close/>
                  <a:moveTo>
                    <a:pt x="181186" y="19054"/>
                  </a:moveTo>
                  <a:lnTo>
                    <a:pt x="181186" y="24990"/>
                  </a:lnTo>
                  <a:lnTo>
                    <a:pt x="175252" y="24990"/>
                  </a:lnTo>
                  <a:lnTo>
                    <a:pt x="175252" y="19054"/>
                  </a:lnTo>
                  <a:close/>
                  <a:moveTo>
                    <a:pt x="187435" y="19054"/>
                  </a:moveTo>
                  <a:lnTo>
                    <a:pt x="187435" y="24990"/>
                  </a:lnTo>
                  <a:lnTo>
                    <a:pt x="181499" y="24990"/>
                  </a:lnTo>
                  <a:lnTo>
                    <a:pt x="181499" y="19054"/>
                  </a:lnTo>
                  <a:close/>
                  <a:moveTo>
                    <a:pt x="193684" y="19054"/>
                  </a:moveTo>
                  <a:lnTo>
                    <a:pt x="193684" y="24990"/>
                  </a:lnTo>
                  <a:lnTo>
                    <a:pt x="187749" y="24990"/>
                  </a:lnTo>
                  <a:lnTo>
                    <a:pt x="187749" y="19054"/>
                  </a:lnTo>
                  <a:close/>
                  <a:moveTo>
                    <a:pt x="199931" y="19054"/>
                  </a:moveTo>
                  <a:lnTo>
                    <a:pt x="199931" y="24990"/>
                  </a:lnTo>
                  <a:lnTo>
                    <a:pt x="193996" y="24990"/>
                  </a:lnTo>
                  <a:lnTo>
                    <a:pt x="193996" y="19054"/>
                  </a:lnTo>
                  <a:close/>
                  <a:moveTo>
                    <a:pt x="206180" y="19054"/>
                  </a:moveTo>
                  <a:lnTo>
                    <a:pt x="206180" y="24990"/>
                  </a:lnTo>
                  <a:lnTo>
                    <a:pt x="200244" y="24990"/>
                  </a:lnTo>
                  <a:lnTo>
                    <a:pt x="200244" y="19054"/>
                  </a:lnTo>
                  <a:close/>
                  <a:moveTo>
                    <a:pt x="212427" y="19054"/>
                  </a:moveTo>
                  <a:lnTo>
                    <a:pt x="212427" y="24990"/>
                  </a:lnTo>
                  <a:lnTo>
                    <a:pt x="206491" y="24990"/>
                  </a:lnTo>
                  <a:lnTo>
                    <a:pt x="206491" y="19054"/>
                  </a:lnTo>
                  <a:close/>
                  <a:moveTo>
                    <a:pt x="218674" y="19054"/>
                  </a:moveTo>
                  <a:lnTo>
                    <a:pt x="218674" y="24990"/>
                  </a:lnTo>
                  <a:lnTo>
                    <a:pt x="212739" y="24990"/>
                  </a:lnTo>
                  <a:lnTo>
                    <a:pt x="212739" y="19054"/>
                  </a:lnTo>
                  <a:close/>
                  <a:moveTo>
                    <a:pt x="224921" y="19054"/>
                  </a:moveTo>
                  <a:lnTo>
                    <a:pt x="224921" y="24990"/>
                  </a:lnTo>
                  <a:lnTo>
                    <a:pt x="218987" y="24990"/>
                  </a:lnTo>
                  <a:lnTo>
                    <a:pt x="218987" y="19054"/>
                  </a:lnTo>
                  <a:close/>
                  <a:moveTo>
                    <a:pt x="231170" y="19054"/>
                  </a:moveTo>
                  <a:lnTo>
                    <a:pt x="231170" y="24990"/>
                  </a:lnTo>
                  <a:lnTo>
                    <a:pt x="225234" y="24990"/>
                  </a:lnTo>
                  <a:lnTo>
                    <a:pt x="225234" y="19054"/>
                  </a:lnTo>
                  <a:close/>
                  <a:moveTo>
                    <a:pt x="237417" y="19054"/>
                  </a:moveTo>
                  <a:lnTo>
                    <a:pt x="237417" y="24990"/>
                  </a:lnTo>
                  <a:lnTo>
                    <a:pt x="231481" y="24990"/>
                  </a:lnTo>
                  <a:lnTo>
                    <a:pt x="231481" y="19054"/>
                  </a:lnTo>
                  <a:close/>
                  <a:moveTo>
                    <a:pt x="243664" y="19054"/>
                  </a:moveTo>
                  <a:lnTo>
                    <a:pt x="243664" y="24990"/>
                  </a:lnTo>
                  <a:lnTo>
                    <a:pt x="237729" y="24990"/>
                  </a:lnTo>
                  <a:lnTo>
                    <a:pt x="237729" y="19054"/>
                  </a:lnTo>
                  <a:close/>
                  <a:moveTo>
                    <a:pt x="249911" y="19054"/>
                  </a:moveTo>
                  <a:lnTo>
                    <a:pt x="249911" y="24990"/>
                  </a:lnTo>
                  <a:lnTo>
                    <a:pt x="243977" y="24990"/>
                  </a:lnTo>
                  <a:lnTo>
                    <a:pt x="243977" y="19054"/>
                  </a:lnTo>
                  <a:close/>
                  <a:moveTo>
                    <a:pt x="256161" y="19054"/>
                  </a:moveTo>
                  <a:lnTo>
                    <a:pt x="256161" y="24990"/>
                  </a:lnTo>
                  <a:lnTo>
                    <a:pt x="250225" y="24990"/>
                  </a:lnTo>
                  <a:lnTo>
                    <a:pt x="250225" y="19054"/>
                  </a:lnTo>
                  <a:close/>
                  <a:moveTo>
                    <a:pt x="262409" y="19054"/>
                  </a:moveTo>
                  <a:lnTo>
                    <a:pt x="262409" y="24990"/>
                  </a:lnTo>
                  <a:lnTo>
                    <a:pt x="256474" y="24990"/>
                  </a:lnTo>
                  <a:lnTo>
                    <a:pt x="256474" y="19054"/>
                  </a:lnTo>
                  <a:close/>
                  <a:moveTo>
                    <a:pt x="268656" y="19054"/>
                  </a:moveTo>
                  <a:lnTo>
                    <a:pt x="268656" y="24990"/>
                  </a:lnTo>
                  <a:lnTo>
                    <a:pt x="262721" y="24990"/>
                  </a:lnTo>
                  <a:lnTo>
                    <a:pt x="262721" y="19054"/>
                  </a:lnTo>
                  <a:close/>
                  <a:moveTo>
                    <a:pt x="274904" y="19054"/>
                  </a:moveTo>
                  <a:lnTo>
                    <a:pt x="274904" y="24990"/>
                  </a:lnTo>
                  <a:lnTo>
                    <a:pt x="268968" y="24990"/>
                  </a:lnTo>
                  <a:lnTo>
                    <a:pt x="268968" y="19054"/>
                  </a:lnTo>
                  <a:close/>
                  <a:moveTo>
                    <a:pt x="6251" y="25301"/>
                  </a:moveTo>
                  <a:lnTo>
                    <a:pt x="6251" y="31237"/>
                  </a:lnTo>
                  <a:lnTo>
                    <a:pt x="315" y="31237"/>
                  </a:lnTo>
                  <a:lnTo>
                    <a:pt x="315" y="25301"/>
                  </a:lnTo>
                  <a:close/>
                  <a:moveTo>
                    <a:pt x="12498" y="25301"/>
                  </a:moveTo>
                  <a:lnTo>
                    <a:pt x="12498" y="31237"/>
                  </a:lnTo>
                  <a:lnTo>
                    <a:pt x="6562" y="31237"/>
                  </a:lnTo>
                  <a:lnTo>
                    <a:pt x="6562" y="25301"/>
                  </a:lnTo>
                  <a:close/>
                  <a:moveTo>
                    <a:pt x="18745" y="25301"/>
                  </a:moveTo>
                  <a:lnTo>
                    <a:pt x="18745" y="31237"/>
                  </a:lnTo>
                  <a:lnTo>
                    <a:pt x="12810" y="31237"/>
                  </a:lnTo>
                  <a:lnTo>
                    <a:pt x="12810" y="25301"/>
                  </a:lnTo>
                  <a:close/>
                  <a:moveTo>
                    <a:pt x="24992" y="25301"/>
                  </a:moveTo>
                  <a:lnTo>
                    <a:pt x="24992" y="31237"/>
                  </a:lnTo>
                  <a:lnTo>
                    <a:pt x="19058" y="31237"/>
                  </a:lnTo>
                  <a:lnTo>
                    <a:pt x="19058" y="25301"/>
                  </a:lnTo>
                  <a:close/>
                  <a:moveTo>
                    <a:pt x="31241" y="25301"/>
                  </a:moveTo>
                  <a:lnTo>
                    <a:pt x="31241" y="31237"/>
                  </a:lnTo>
                  <a:lnTo>
                    <a:pt x="25305" y="31237"/>
                  </a:lnTo>
                  <a:lnTo>
                    <a:pt x="25305" y="25301"/>
                  </a:lnTo>
                  <a:close/>
                  <a:moveTo>
                    <a:pt x="37489" y="25301"/>
                  </a:moveTo>
                  <a:lnTo>
                    <a:pt x="37489" y="31237"/>
                  </a:lnTo>
                  <a:lnTo>
                    <a:pt x="31553" y="31237"/>
                  </a:lnTo>
                  <a:lnTo>
                    <a:pt x="31553" y="25301"/>
                  </a:lnTo>
                  <a:close/>
                  <a:moveTo>
                    <a:pt x="43737" y="25301"/>
                  </a:moveTo>
                  <a:lnTo>
                    <a:pt x="43737" y="31237"/>
                  </a:lnTo>
                  <a:lnTo>
                    <a:pt x="37802" y="31237"/>
                  </a:lnTo>
                  <a:lnTo>
                    <a:pt x="37802" y="25301"/>
                  </a:lnTo>
                  <a:close/>
                  <a:moveTo>
                    <a:pt x="49985" y="25301"/>
                  </a:moveTo>
                  <a:lnTo>
                    <a:pt x="49985" y="31237"/>
                  </a:lnTo>
                  <a:lnTo>
                    <a:pt x="44049" y="31237"/>
                  </a:lnTo>
                  <a:lnTo>
                    <a:pt x="44049" y="25301"/>
                  </a:lnTo>
                  <a:close/>
                  <a:moveTo>
                    <a:pt x="56232" y="25301"/>
                  </a:moveTo>
                  <a:lnTo>
                    <a:pt x="56232" y="31237"/>
                  </a:lnTo>
                  <a:lnTo>
                    <a:pt x="50296" y="31237"/>
                  </a:lnTo>
                  <a:lnTo>
                    <a:pt x="50296" y="25301"/>
                  </a:lnTo>
                  <a:close/>
                  <a:moveTo>
                    <a:pt x="62480" y="25301"/>
                  </a:moveTo>
                  <a:lnTo>
                    <a:pt x="62480" y="31237"/>
                  </a:lnTo>
                  <a:lnTo>
                    <a:pt x="56545" y="31237"/>
                  </a:lnTo>
                  <a:lnTo>
                    <a:pt x="56545" y="25301"/>
                  </a:lnTo>
                  <a:close/>
                  <a:moveTo>
                    <a:pt x="68727" y="25301"/>
                  </a:moveTo>
                  <a:lnTo>
                    <a:pt x="68727" y="31237"/>
                  </a:lnTo>
                  <a:lnTo>
                    <a:pt x="62792" y="31237"/>
                  </a:lnTo>
                  <a:lnTo>
                    <a:pt x="62792" y="25301"/>
                  </a:lnTo>
                  <a:close/>
                  <a:moveTo>
                    <a:pt x="74975" y="25301"/>
                  </a:moveTo>
                  <a:lnTo>
                    <a:pt x="74975" y="31237"/>
                  </a:lnTo>
                  <a:lnTo>
                    <a:pt x="69039" y="31237"/>
                  </a:lnTo>
                  <a:lnTo>
                    <a:pt x="69039" y="25301"/>
                  </a:lnTo>
                  <a:close/>
                  <a:moveTo>
                    <a:pt x="81223" y="25301"/>
                  </a:moveTo>
                  <a:lnTo>
                    <a:pt x="81223" y="31237"/>
                  </a:lnTo>
                  <a:lnTo>
                    <a:pt x="75286" y="31237"/>
                  </a:lnTo>
                  <a:lnTo>
                    <a:pt x="75286" y="25301"/>
                  </a:lnTo>
                  <a:close/>
                  <a:moveTo>
                    <a:pt x="87470" y="25301"/>
                  </a:moveTo>
                  <a:lnTo>
                    <a:pt x="87470" y="31237"/>
                  </a:lnTo>
                  <a:lnTo>
                    <a:pt x="81535" y="31237"/>
                  </a:lnTo>
                  <a:lnTo>
                    <a:pt x="81535" y="25301"/>
                  </a:lnTo>
                  <a:close/>
                  <a:moveTo>
                    <a:pt x="93720" y="25301"/>
                  </a:moveTo>
                  <a:lnTo>
                    <a:pt x="93720" y="31237"/>
                  </a:lnTo>
                  <a:lnTo>
                    <a:pt x="87784" y="31237"/>
                  </a:lnTo>
                  <a:lnTo>
                    <a:pt x="87784" y="25301"/>
                  </a:lnTo>
                  <a:close/>
                  <a:moveTo>
                    <a:pt x="99967" y="25301"/>
                  </a:moveTo>
                  <a:lnTo>
                    <a:pt x="99967" y="31237"/>
                  </a:lnTo>
                  <a:lnTo>
                    <a:pt x="94031" y="31237"/>
                  </a:lnTo>
                  <a:lnTo>
                    <a:pt x="94031" y="25301"/>
                  </a:lnTo>
                  <a:close/>
                  <a:moveTo>
                    <a:pt x="106214" y="25301"/>
                  </a:moveTo>
                  <a:lnTo>
                    <a:pt x="106214" y="31237"/>
                  </a:lnTo>
                  <a:lnTo>
                    <a:pt x="100280" y="31237"/>
                  </a:lnTo>
                  <a:lnTo>
                    <a:pt x="100280" y="25301"/>
                  </a:lnTo>
                  <a:close/>
                  <a:moveTo>
                    <a:pt x="112461" y="25301"/>
                  </a:moveTo>
                  <a:lnTo>
                    <a:pt x="112461" y="31237"/>
                  </a:lnTo>
                  <a:lnTo>
                    <a:pt x="106527" y="31237"/>
                  </a:lnTo>
                  <a:lnTo>
                    <a:pt x="106527" y="25301"/>
                  </a:lnTo>
                  <a:close/>
                  <a:moveTo>
                    <a:pt x="118710" y="25301"/>
                  </a:moveTo>
                  <a:lnTo>
                    <a:pt x="118710" y="31237"/>
                  </a:lnTo>
                  <a:lnTo>
                    <a:pt x="112774" y="31237"/>
                  </a:lnTo>
                  <a:lnTo>
                    <a:pt x="112774" y="25301"/>
                  </a:lnTo>
                  <a:close/>
                  <a:moveTo>
                    <a:pt x="124957" y="25301"/>
                  </a:moveTo>
                  <a:lnTo>
                    <a:pt x="124957" y="31237"/>
                  </a:lnTo>
                  <a:lnTo>
                    <a:pt x="119021" y="31237"/>
                  </a:lnTo>
                  <a:lnTo>
                    <a:pt x="119021" y="25301"/>
                  </a:lnTo>
                  <a:close/>
                  <a:moveTo>
                    <a:pt x="131204" y="25301"/>
                  </a:moveTo>
                  <a:lnTo>
                    <a:pt x="131204" y="31237"/>
                  </a:lnTo>
                  <a:lnTo>
                    <a:pt x="125270" y="31237"/>
                  </a:lnTo>
                  <a:lnTo>
                    <a:pt x="125270" y="25301"/>
                  </a:lnTo>
                  <a:close/>
                  <a:moveTo>
                    <a:pt x="137451" y="25301"/>
                  </a:moveTo>
                  <a:lnTo>
                    <a:pt x="137451" y="31237"/>
                  </a:lnTo>
                  <a:lnTo>
                    <a:pt x="131517" y="31237"/>
                  </a:lnTo>
                  <a:lnTo>
                    <a:pt x="131517" y="25301"/>
                  </a:lnTo>
                  <a:close/>
                  <a:moveTo>
                    <a:pt x="143702" y="25301"/>
                  </a:moveTo>
                  <a:lnTo>
                    <a:pt x="143702" y="31237"/>
                  </a:lnTo>
                  <a:lnTo>
                    <a:pt x="137766" y="31237"/>
                  </a:lnTo>
                  <a:lnTo>
                    <a:pt x="137766" y="25301"/>
                  </a:lnTo>
                  <a:close/>
                  <a:moveTo>
                    <a:pt x="149949" y="25301"/>
                  </a:moveTo>
                  <a:lnTo>
                    <a:pt x="149949" y="31237"/>
                  </a:lnTo>
                  <a:lnTo>
                    <a:pt x="144015" y="31237"/>
                  </a:lnTo>
                  <a:lnTo>
                    <a:pt x="144015" y="25301"/>
                  </a:lnTo>
                  <a:close/>
                  <a:moveTo>
                    <a:pt x="156196" y="25301"/>
                  </a:moveTo>
                  <a:lnTo>
                    <a:pt x="156196" y="31237"/>
                  </a:lnTo>
                  <a:lnTo>
                    <a:pt x="150262" y="31237"/>
                  </a:lnTo>
                  <a:lnTo>
                    <a:pt x="150262" y="25301"/>
                  </a:lnTo>
                  <a:close/>
                  <a:moveTo>
                    <a:pt x="162445" y="25301"/>
                  </a:moveTo>
                  <a:lnTo>
                    <a:pt x="162445" y="31237"/>
                  </a:lnTo>
                  <a:lnTo>
                    <a:pt x="156509" y="31237"/>
                  </a:lnTo>
                  <a:lnTo>
                    <a:pt x="156509" y="25301"/>
                  </a:lnTo>
                  <a:close/>
                  <a:moveTo>
                    <a:pt x="168692" y="25301"/>
                  </a:moveTo>
                  <a:lnTo>
                    <a:pt x="168692" y="31237"/>
                  </a:lnTo>
                  <a:lnTo>
                    <a:pt x="162756" y="31237"/>
                  </a:lnTo>
                  <a:lnTo>
                    <a:pt x="162756" y="25301"/>
                  </a:lnTo>
                  <a:close/>
                  <a:moveTo>
                    <a:pt x="174939" y="25301"/>
                  </a:moveTo>
                  <a:lnTo>
                    <a:pt x="174939" y="31237"/>
                  </a:lnTo>
                  <a:lnTo>
                    <a:pt x="169005" y="31237"/>
                  </a:lnTo>
                  <a:lnTo>
                    <a:pt x="169005" y="25301"/>
                  </a:lnTo>
                  <a:close/>
                  <a:moveTo>
                    <a:pt x="181186" y="25301"/>
                  </a:moveTo>
                  <a:lnTo>
                    <a:pt x="181186" y="31237"/>
                  </a:lnTo>
                  <a:lnTo>
                    <a:pt x="175252" y="31237"/>
                  </a:lnTo>
                  <a:lnTo>
                    <a:pt x="175252" y="25301"/>
                  </a:lnTo>
                  <a:close/>
                  <a:moveTo>
                    <a:pt x="187435" y="25301"/>
                  </a:moveTo>
                  <a:lnTo>
                    <a:pt x="187435" y="31237"/>
                  </a:lnTo>
                  <a:lnTo>
                    <a:pt x="181499" y="31237"/>
                  </a:lnTo>
                  <a:lnTo>
                    <a:pt x="181499" y="25301"/>
                  </a:lnTo>
                  <a:close/>
                  <a:moveTo>
                    <a:pt x="193684" y="25301"/>
                  </a:moveTo>
                  <a:lnTo>
                    <a:pt x="193684" y="31237"/>
                  </a:lnTo>
                  <a:lnTo>
                    <a:pt x="187749" y="31237"/>
                  </a:lnTo>
                  <a:lnTo>
                    <a:pt x="187749" y="25301"/>
                  </a:lnTo>
                  <a:close/>
                  <a:moveTo>
                    <a:pt x="199931" y="25301"/>
                  </a:moveTo>
                  <a:lnTo>
                    <a:pt x="199931" y="31237"/>
                  </a:lnTo>
                  <a:lnTo>
                    <a:pt x="193996" y="31237"/>
                  </a:lnTo>
                  <a:lnTo>
                    <a:pt x="193996" y="25301"/>
                  </a:lnTo>
                  <a:close/>
                  <a:moveTo>
                    <a:pt x="206180" y="25301"/>
                  </a:moveTo>
                  <a:lnTo>
                    <a:pt x="206180" y="31237"/>
                  </a:lnTo>
                  <a:lnTo>
                    <a:pt x="200244" y="31237"/>
                  </a:lnTo>
                  <a:lnTo>
                    <a:pt x="200244" y="25301"/>
                  </a:lnTo>
                  <a:close/>
                  <a:moveTo>
                    <a:pt x="212427" y="25301"/>
                  </a:moveTo>
                  <a:lnTo>
                    <a:pt x="212427" y="31237"/>
                  </a:lnTo>
                  <a:lnTo>
                    <a:pt x="206491" y="31237"/>
                  </a:lnTo>
                  <a:lnTo>
                    <a:pt x="206491" y="25301"/>
                  </a:lnTo>
                  <a:close/>
                  <a:moveTo>
                    <a:pt x="218674" y="25301"/>
                  </a:moveTo>
                  <a:lnTo>
                    <a:pt x="218674" y="31237"/>
                  </a:lnTo>
                  <a:lnTo>
                    <a:pt x="212739" y="31237"/>
                  </a:lnTo>
                  <a:lnTo>
                    <a:pt x="212739" y="25301"/>
                  </a:lnTo>
                  <a:close/>
                  <a:moveTo>
                    <a:pt x="224921" y="25301"/>
                  </a:moveTo>
                  <a:lnTo>
                    <a:pt x="224921" y="31237"/>
                  </a:lnTo>
                  <a:lnTo>
                    <a:pt x="218987" y="31237"/>
                  </a:lnTo>
                  <a:lnTo>
                    <a:pt x="218987" y="25301"/>
                  </a:lnTo>
                  <a:close/>
                  <a:moveTo>
                    <a:pt x="231170" y="25301"/>
                  </a:moveTo>
                  <a:lnTo>
                    <a:pt x="231170" y="31237"/>
                  </a:lnTo>
                  <a:lnTo>
                    <a:pt x="225234" y="31237"/>
                  </a:lnTo>
                  <a:lnTo>
                    <a:pt x="225234" y="25301"/>
                  </a:lnTo>
                  <a:close/>
                  <a:moveTo>
                    <a:pt x="237417" y="25301"/>
                  </a:moveTo>
                  <a:lnTo>
                    <a:pt x="237417" y="31237"/>
                  </a:lnTo>
                  <a:lnTo>
                    <a:pt x="231481" y="31237"/>
                  </a:lnTo>
                  <a:lnTo>
                    <a:pt x="231481" y="25301"/>
                  </a:lnTo>
                  <a:close/>
                  <a:moveTo>
                    <a:pt x="243664" y="25301"/>
                  </a:moveTo>
                  <a:lnTo>
                    <a:pt x="243664" y="31237"/>
                  </a:lnTo>
                  <a:lnTo>
                    <a:pt x="237729" y="31237"/>
                  </a:lnTo>
                  <a:lnTo>
                    <a:pt x="237729" y="25301"/>
                  </a:lnTo>
                  <a:close/>
                  <a:moveTo>
                    <a:pt x="249911" y="25301"/>
                  </a:moveTo>
                  <a:lnTo>
                    <a:pt x="249911" y="31237"/>
                  </a:lnTo>
                  <a:lnTo>
                    <a:pt x="243977" y="31237"/>
                  </a:lnTo>
                  <a:lnTo>
                    <a:pt x="243977" y="25301"/>
                  </a:lnTo>
                  <a:close/>
                  <a:moveTo>
                    <a:pt x="256161" y="25301"/>
                  </a:moveTo>
                  <a:lnTo>
                    <a:pt x="256161" y="31237"/>
                  </a:lnTo>
                  <a:lnTo>
                    <a:pt x="250225" y="31237"/>
                  </a:lnTo>
                  <a:lnTo>
                    <a:pt x="250225" y="25301"/>
                  </a:lnTo>
                  <a:close/>
                  <a:moveTo>
                    <a:pt x="262409" y="25301"/>
                  </a:moveTo>
                  <a:lnTo>
                    <a:pt x="262409" y="31237"/>
                  </a:lnTo>
                  <a:lnTo>
                    <a:pt x="256474" y="31237"/>
                  </a:lnTo>
                  <a:lnTo>
                    <a:pt x="256474" y="25301"/>
                  </a:lnTo>
                  <a:close/>
                  <a:moveTo>
                    <a:pt x="268656" y="25301"/>
                  </a:moveTo>
                  <a:lnTo>
                    <a:pt x="268656" y="31237"/>
                  </a:lnTo>
                  <a:lnTo>
                    <a:pt x="262721" y="31237"/>
                  </a:lnTo>
                  <a:lnTo>
                    <a:pt x="262721" y="25301"/>
                  </a:lnTo>
                  <a:close/>
                  <a:moveTo>
                    <a:pt x="274904" y="25301"/>
                  </a:moveTo>
                  <a:lnTo>
                    <a:pt x="274904" y="31237"/>
                  </a:lnTo>
                  <a:lnTo>
                    <a:pt x="268968" y="31237"/>
                  </a:lnTo>
                  <a:lnTo>
                    <a:pt x="268968" y="25301"/>
                  </a:lnTo>
                  <a:close/>
                  <a:moveTo>
                    <a:pt x="6251" y="31548"/>
                  </a:moveTo>
                  <a:lnTo>
                    <a:pt x="6251" y="31550"/>
                  </a:lnTo>
                  <a:lnTo>
                    <a:pt x="6251" y="37484"/>
                  </a:lnTo>
                  <a:lnTo>
                    <a:pt x="315" y="37484"/>
                  </a:lnTo>
                  <a:lnTo>
                    <a:pt x="315" y="31548"/>
                  </a:lnTo>
                  <a:close/>
                  <a:moveTo>
                    <a:pt x="12498" y="31548"/>
                  </a:moveTo>
                  <a:lnTo>
                    <a:pt x="12498" y="31550"/>
                  </a:lnTo>
                  <a:lnTo>
                    <a:pt x="12498" y="37484"/>
                  </a:lnTo>
                  <a:lnTo>
                    <a:pt x="6562" y="37484"/>
                  </a:lnTo>
                  <a:lnTo>
                    <a:pt x="6562" y="31548"/>
                  </a:lnTo>
                  <a:close/>
                  <a:moveTo>
                    <a:pt x="18745" y="31548"/>
                  </a:moveTo>
                  <a:lnTo>
                    <a:pt x="18745" y="31550"/>
                  </a:lnTo>
                  <a:lnTo>
                    <a:pt x="18745" y="37484"/>
                  </a:lnTo>
                  <a:lnTo>
                    <a:pt x="12810" y="37484"/>
                  </a:lnTo>
                  <a:lnTo>
                    <a:pt x="12810" y="31548"/>
                  </a:lnTo>
                  <a:close/>
                  <a:moveTo>
                    <a:pt x="24992" y="31548"/>
                  </a:moveTo>
                  <a:lnTo>
                    <a:pt x="24992" y="31550"/>
                  </a:lnTo>
                  <a:lnTo>
                    <a:pt x="24992" y="37484"/>
                  </a:lnTo>
                  <a:lnTo>
                    <a:pt x="19058" y="37484"/>
                  </a:lnTo>
                  <a:lnTo>
                    <a:pt x="19058" y="31548"/>
                  </a:lnTo>
                  <a:close/>
                  <a:moveTo>
                    <a:pt x="31242" y="31548"/>
                  </a:moveTo>
                  <a:lnTo>
                    <a:pt x="31242" y="31550"/>
                  </a:lnTo>
                  <a:lnTo>
                    <a:pt x="31242" y="37484"/>
                  </a:lnTo>
                  <a:lnTo>
                    <a:pt x="25305" y="37484"/>
                  </a:lnTo>
                  <a:lnTo>
                    <a:pt x="25305" y="31548"/>
                  </a:lnTo>
                  <a:close/>
                  <a:moveTo>
                    <a:pt x="162445" y="31548"/>
                  </a:moveTo>
                  <a:lnTo>
                    <a:pt x="162445" y="31550"/>
                  </a:lnTo>
                  <a:lnTo>
                    <a:pt x="162445" y="37484"/>
                  </a:lnTo>
                  <a:lnTo>
                    <a:pt x="156509" y="37484"/>
                  </a:lnTo>
                  <a:lnTo>
                    <a:pt x="156509" y="31548"/>
                  </a:lnTo>
                  <a:close/>
                  <a:moveTo>
                    <a:pt x="168692" y="31548"/>
                  </a:moveTo>
                  <a:lnTo>
                    <a:pt x="168692" y="31550"/>
                  </a:lnTo>
                  <a:lnTo>
                    <a:pt x="168692" y="37484"/>
                  </a:lnTo>
                  <a:lnTo>
                    <a:pt x="162756" y="37484"/>
                  </a:lnTo>
                  <a:lnTo>
                    <a:pt x="162756" y="31548"/>
                  </a:lnTo>
                  <a:close/>
                  <a:moveTo>
                    <a:pt x="174939" y="31548"/>
                  </a:moveTo>
                  <a:lnTo>
                    <a:pt x="174939" y="31550"/>
                  </a:lnTo>
                  <a:lnTo>
                    <a:pt x="174939" y="37484"/>
                  </a:lnTo>
                  <a:lnTo>
                    <a:pt x="169005" y="37484"/>
                  </a:lnTo>
                  <a:lnTo>
                    <a:pt x="169005" y="31548"/>
                  </a:lnTo>
                  <a:close/>
                  <a:moveTo>
                    <a:pt x="181186" y="31548"/>
                  </a:moveTo>
                  <a:lnTo>
                    <a:pt x="181186" y="31550"/>
                  </a:lnTo>
                  <a:lnTo>
                    <a:pt x="181186" y="37484"/>
                  </a:lnTo>
                  <a:lnTo>
                    <a:pt x="175252" y="37484"/>
                  </a:lnTo>
                  <a:lnTo>
                    <a:pt x="175252" y="31548"/>
                  </a:lnTo>
                  <a:close/>
                  <a:moveTo>
                    <a:pt x="187435" y="31548"/>
                  </a:moveTo>
                  <a:lnTo>
                    <a:pt x="187435" y="31550"/>
                  </a:lnTo>
                  <a:lnTo>
                    <a:pt x="187435" y="37484"/>
                  </a:lnTo>
                  <a:lnTo>
                    <a:pt x="181499" y="37484"/>
                  </a:lnTo>
                  <a:lnTo>
                    <a:pt x="181499" y="31548"/>
                  </a:lnTo>
                  <a:close/>
                  <a:moveTo>
                    <a:pt x="37489" y="31552"/>
                  </a:moveTo>
                  <a:lnTo>
                    <a:pt x="37489" y="37486"/>
                  </a:lnTo>
                  <a:lnTo>
                    <a:pt x="31553" y="37486"/>
                  </a:lnTo>
                  <a:lnTo>
                    <a:pt x="31553" y="31552"/>
                  </a:lnTo>
                  <a:close/>
                  <a:moveTo>
                    <a:pt x="43737" y="31552"/>
                  </a:moveTo>
                  <a:lnTo>
                    <a:pt x="43737" y="37486"/>
                  </a:lnTo>
                  <a:lnTo>
                    <a:pt x="37802" y="37486"/>
                  </a:lnTo>
                  <a:lnTo>
                    <a:pt x="37802" y="31552"/>
                  </a:lnTo>
                  <a:close/>
                  <a:moveTo>
                    <a:pt x="49985" y="31552"/>
                  </a:moveTo>
                  <a:lnTo>
                    <a:pt x="49985" y="37486"/>
                  </a:lnTo>
                  <a:lnTo>
                    <a:pt x="44049" y="37486"/>
                  </a:lnTo>
                  <a:lnTo>
                    <a:pt x="44049" y="31552"/>
                  </a:lnTo>
                  <a:close/>
                  <a:moveTo>
                    <a:pt x="56232" y="31552"/>
                  </a:moveTo>
                  <a:lnTo>
                    <a:pt x="56232" y="37486"/>
                  </a:lnTo>
                  <a:lnTo>
                    <a:pt x="50296" y="37486"/>
                  </a:lnTo>
                  <a:lnTo>
                    <a:pt x="50296" y="31552"/>
                  </a:lnTo>
                  <a:close/>
                  <a:moveTo>
                    <a:pt x="62480" y="31552"/>
                  </a:moveTo>
                  <a:lnTo>
                    <a:pt x="62480" y="37486"/>
                  </a:lnTo>
                  <a:lnTo>
                    <a:pt x="56545" y="37486"/>
                  </a:lnTo>
                  <a:lnTo>
                    <a:pt x="56545" y="31552"/>
                  </a:lnTo>
                  <a:close/>
                  <a:moveTo>
                    <a:pt x="68727" y="31552"/>
                  </a:moveTo>
                  <a:lnTo>
                    <a:pt x="68727" y="37486"/>
                  </a:lnTo>
                  <a:lnTo>
                    <a:pt x="62792" y="37486"/>
                  </a:lnTo>
                  <a:lnTo>
                    <a:pt x="62792" y="31552"/>
                  </a:lnTo>
                  <a:close/>
                  <a:moveTo>
                    <a:pt x="74975" y="31552"/>
                  </a:moveTo>
                  <a:lnTo>
                    <a:pt x="74975" y="37486"/>
                  </a:lnTo>
                  <a:lnTo>
                    <a:pt x="69039" y="37486"/>
                  </a:lnTo>
                  <a:lnTo>
                    <a:pt x="69039" y="31552"/>
                  </a:lnTo>
                  <a:close/>
                  <a:moveTo>
                    <a:pt x="81223" y="31552"/>
                  </a:moveTo>
                  <a:lnTo>
                    <a:pt x="81223" y="37486"/>
                  </a:lnTo>
                  <a:lnTo>
                    <a:pt x="75286" y="37486"/>
                  </a:lnTo>
                  <a:lnTo>
                    <a:pt x="75286" y="31552"/>
                  </a:lnTo>
                  <a:close/>
                  <a:moveTo>
                    <a:pt x="87470" y="31552"/>
                  </a:moveTo>
                  <a:lnTo>
                    <a:pt x="87470" y="37486"/>
                  </a:lnTo>
                  <a:lnTo>
                    <a:pt x="81535" y="37486"/>
                  </a:lnTo>
                  <a:lnTo>
                    <a:pt x="81535" y="31552"/>
                  </a:lnTo>
                  <a:close/>
                  <a:moveTo>
                    <a:pt x="93720" y="31552"/>
                  </a:moveTo>
                  <a:lnTo>
                    <a:pt x="93720" y="37486"/>
                  </a:lnTo>
                  <a:lnTo>
                    <a:pt x="87784" y="37486"/>
                  </a:lnTo>
                  <a:lnTo>
                    <a:pt x="87784" y="31552"/>
                  </a:lnTo>
                  <a:close/>
                  <a:moveTo>
                    <a:pt x="99967" y="31552"/>
                  </a:moveTo>
                  <a:lnTo>
                    <a:pt x="99967" y="37486"/>
                  </a:lnTo>
                  <a:lnTo>
                    <a:pt x="94031" y="37486"/>
                  </a:lnTo>
                  <a:lnTo>
                    <a:pt x="94031" y="31552"/>
                  </a:lnTo>
                  <a:close/>
                  <a:moveTo>
                    <a:pt x="106214" y="31552"/>
                  </a:moveTo>
                  <a:lnTo>
                    <a:pt x="106214" y="37486"/>
                  </a:lnTo>
                  <a:lnTo>
                    <a:pt x="100280" y="37486"/>
                  </a:lnTo>
                  <a:lnTo>
                    <a:pt x="100280" y="31552"/>
                  </a:lnTo>
                  <a:close/>
                  <a:moveTo>
                    <a:pt x="112461" y="31552"/>
                  </a:moveTo>
                  <a:lnTo>
                    <a:pt x="112461" y="37486"/>
                  </a:lnTo>
                  <a:lnTo>
                    <a:pt x="106527" y="37486"/>
                  </a:lnTo>
                  <a:lnTo>
                    <a:pt x="106527" y="31552"/>
                  </a:lnTo>
                  <a:close/>
                  <a:moveTo>
                    <a:pt x="118710" y="31552"/>
                  </a:moveTo>
                  <a:lnTo>
                    <a:pt x="118710" y="37486"/>
                  </a:lnTo>
                  <a:lnTo>
                    <a:pt x="112774" y="37486"/>
                  </a:lnTo>
                  <a:lnTo>
                    <a:pt x="112774" y="31552"/>
                  </a:lnTo>
                  <a:close/>
                  <a:moveTo>
                    <a:pt x="124957" y="31552"/>
                  </a:moveTo>
                  <a:lnTo>
                    <a:pt x="124957" y="37486"/>
                  </a:lnTo>
                  <a:lnTo>
                    <a:pt x="119021" y="37486"/>
                  </a:lnTo>
                  <a:lnTo>
                    <a:pt x="119021" y="31552"/>
                  </a:lnTo>
                  <a:close/>
                  <a:moveTo>
                    <a:pt x="131204" y="31552"/>
                  </a:moveTo>
                  <a:lnTo>
                    <a:pt x="131204" y="37486"/>
                  </a:lnTo>
                  <a:lnTo>
                    <a:pt x="125270" y="37486"/>
                  </a:lnTo>
                  <a:lnTo>
                    <a:pt x="125270" y="31552"/>
                  </a:lnTo>
                  <a:close/>
                  <a:moveTo>
                    <a:pt x="137451" y="31552"/>
                  </a:moveTo>
                  <a:lnTo>
                    <a:pt x="137451" y="37486"/>
                  </a:lnTo>
                  <a:lnTo>
                    <a:pt x="131517" y="37486"/>
                  </a:lnTo>
                  <a:lnTo>
                    <a:pt x="131517" y="31552"/>
                  </a:lnTo>
                  <a:close/>
                  <a:moveTo>
                    <a:pt x="143702" y="31552"/>
                  </a:moveTo>
                  <a:lnTo>
                    <a:pt x="143702" y="37486"/>
                  </a:lnTo>
                  <a:lnTo>
                    <a:pt x="137766" y="37486"/>
                  </a:lnTo>
                  <a:lnTo>
                    <a:pt x="137766" y="31552"/>
                  </a:lnTo>
                  <a:close/>
                  <a:moveTo>
                    <a:pt x="149949" y="31552"/>
                  </a:moveTo>
                  <a:lnTo>
                    <a:pt x="149949" y="37486"/>
                  </a:lnTo>
                  <a:lnTo>
                    <a:pt x="144015" y="37486"/>
                  </a:lnTo>
                  <a:lnTo>
                    <a:pt x="144015" y="31552"/>
                  </a:lnTo>
                  <a:close/>
                  <a:moveTo>
                    <a:pt x="156196" y="31552"/>
                  </a:moveTo>
                  <a:lnTo>
                    <a:pt x="156196" y="37486"/>
                  </a:lnTo>
                  <a:lnTo>
                    <a:pt x="150262" y="37486"/>
                  </a:lnTo>
                  <a:lnTo>
                    <a:pt x="150262" y="31552"/>
                  </a:lnTo>
                  <a:close/>
                  <a:moveTo>
                    <a:pt x="193684" y="31552"/>
                  </a:moveTo>
                  <a:lnTo>
                    <a:pt x="193684" y="37486"/>
                  </a:lnTo>
                  <a:lnTo>
                    <a:pt x="187749" y="37486"/>
                  </a:lnTo>
                  <a:lnTo>
                    <a:pt x="187749" y="31552"/>
                  </a:lnTo>
                  <a:close/>
                  <a:moveTo>
                    <a:pt x="199931" y="31552"/>
                  </a:moveTo>
                  <a:lnTo>
                    <a:pt x="199931" y="37486"/>
                  </a:lnTo>
                  <a:lnTo>
                    <a:pt x="193996" y="37486"/>
                  </a:lnTo>
                  <a:lnTo>
                    <a:pt x="193996" y="31552"/>
                  </a:lnTo>
                  <a:close/>
                  <a:moveTo>
                    <a:pt x="206180" y="31552"/>
                  </a:moveTo>
                  <a:lnTo>
                    <a:pt x="206180" y="37486"/>
                  </a:lnTo>
                  <a:lnTo>
                    <a:pt x="200244" y="37486"/>
                  </a:lnTo>
                  <a:lnTo>
                    <a:pt x="200244" y="31552"/>
                  </a:lnTo>
                  <a:close/>
                  <a:moveTo>
                    <a:pt x="212427" y="31552"/>
                  </a:moveTo>
                  <a:lnTo>
                    <a:pt x="212427" y="37486"/>
                  </a:lnTo>
                  <a:lnTo>
                    <a:pt x="206491" y="37486"/>
                  </a:lnTo>
                  <a:lnTo>
                    <a:pt x="206491" y="31552"/>
                  </a:lnTo>
                  <a:close/>
                  <a:moveTo>
                    <a:pt x="218674" y="31552"/>
                  </a:moveTo>
                  <a:lnTo>
                    <a:pt x="218674" y="37486"/>
                  </a:lnTo>
                  <a:lnTo>
                    <a:pt x="212739" y="37486"/>
                  </a:lnTo>
                  <a:lnTo>
                    <a:pt x="212739" y="31552"/>
                  </a:lnTo>
                  <a:close/>
                  <a:moveTo>
                    <a:pt x="224921" y="31552"/>
                  </a:moveTo>
                  <a:lnTo>
                    <a:pt x="224921" y="37486"/>
                  </a:lnTo>
                  <a:lnTo>
                    <a:pt x="218987" y="37486"/>
                  </a:lnTo>
                  <a:lnTo>
                    <a:pt x="218987" y="31552"/>
                  </a:lnTo>
                  <a:close/>
                  <a:moveTo>
                    <a:pt x="231170" y="31552"/>
                  </a:moveTo>
                  <a:lnTo>
                    <a:pt x="231170" y="37486"/>
                  </a:lnTo>
                  <a:lnTo>
                    <a:pt x="225234" y="37486"/>
                  </a:lnTo>
                  <a:lnTo>
                    <a:pt x="225234" y="31552"/>
                  </a:lnTo>
                  <a:close/>
                  <a:moveTo>
                    <a:pt x="237417" y="31552"/>
                  </a:moveTo>
                  <a:lnTo>
                    <a:pt x="237417" y="37486"/>
                  </a:lnTo>
                  <a:lnTo>
                    <a:pt x="231481" y="37486"/>
                  </a:lnTo>
                  <a:lnTo>
                    <a:pt x="231481" y="31552"/>
                  </a:lnTo>
                  <a:close/>
                  <a:moveTo>
                    <a:pt x="243664" y="31552"/>
                  </a:moveTo>
                  <a:lnTo>
                    <a:pt x="243664" y="37486"/>
                  </a:lnTo>
                  <a:lnTo>
                    <a:pt x="237729" y="37486"/>
                  </a:lnTo>
                  <a:lnTo>
                    <a:pt x="237729" y="31552"/>
                  </a:lnTo>
                  <a:close/>
                  <a:moveTo>
                    <a:pt x="249911" y="31552"/>
                  </a:moveTo>
                  <a:lnTo>
                    <a:pt x="249911" y="37486"/>
                  </a:lnTo>
                  <a:lnTo>
                    <a:pt x="243977" y="37486"/>
                  </a:lnTo>
                  <a:lnTo>
                    <a:pt x="243977" y="31552"/>
                  </a:lnTo>
                  <a:close/>
                  <a:moveTo>
                    <a:pt x="256161" y="31552"/>
                  </a:moveTo>
                  <a:lnTo>
                    <a:pt x="256161" y="37486"/>
                  </a:lnTo>
                  <a:lnTo>
                    <a:pt x="250225" y="37486"/>
                  </a:lnTo>
                  <a:lnTo>
                    <a:pt x="250225" y="31552"/>
                  </a:lnTo>
                  <a:close/>
                  <a:moveTo>
                    <a:pt x="262409" y="31552"/>
                  </a:moveTo>
                  <a:lnTo>
                    <a:pt x="262409" y="37486"/>
                  </a:lnTo>
                  <a:lnTo>
                    <a:pt x="256474" y="37486"/>
                  </a:lnTo>
                  <a:lnTo>
                    <a:pt x="256474" y="31552"/>
                  </a:lnTo>
                  <a:close/>
                  <a:moveTo>
                    <a:pt x="268656" y="31552"/>
                  </a:moveTo>
                  <a:lnTo>
                    <a:pt x="268656" y="37486"/>
                  </a:lnTo>
                  <a:lnTo>
                    <a:pt x="262721" y="37486"/>
                  </a:lnTo>
                  <a:lnTo>
                    <a:pt x="262721" y="31552"/>
                  </a:lnTo>
                  <a:close/>
                  <a:moveTo>
                    <a:pt x="274904" y="31552"/>
                  </a:moveTo>
                  <a:lnTo>
                    <a:pt x="274904" y="37486"/>
                  </a:lnTo>
                  <a:lnTo>
                    <a:pt x="268968" y="37486"/>
                  </a:lnTo>
                  <a:lnTo>
                    <a:pt x="268968" y="31552"/>
                  </a:lnTo>
                  <a:close/>
                  <a:moveTo>
                    <a:pt x="6251" y="37799"/>
                  </a:moveTo>
                  <a:lnTo>
                    <a:pt x="6251" y="43735"/>
                  </a:lnTo>
                  <a:lnTo>
                    <a:pt x="315" y="43735"/>
                  </a:lnTo>
                  <a:lnTo>
                    <a:pt x="315" y="37799"/>
                  </a:lnTo>
                  <a:close/>
                  <a:moveTo>
                    <a:pt x="12498" y="37799"/>
                  </a:moveTo>
                  <a:lnTo>
                    <a:pt x="12498" y="43735"/>
                  </a:lnTo>
                  <a:lnTo>
                    <a:pt x="6562" y="43735"/>
                  </a:lnTo>
                  <a:lnTo>
                    <a:pt x="6562" y="37799"/>
                  </a:lnTo>
                  <a:close/>
                  <a:moveTo>
                    <a:pt x="18745" y="37799"/>
                  </a:moveTo>
                  <a:lnTo>
                    <a:pt x="18745" y="43735"/>
                  </a:lnTo>
                  <a:lnTo>
                    <a:pt x="12810" y="43735"/>
                  </a:lnTo>
                  <a:lnTo>
                    <a:pt x="12810" y="37799"/>
                  </a:lnTo>
                  <a:close/>
                  <a:moveTo>
                    <a:pt x="24992" y="37799"/>
                  </a:moveTo>
                  <a:lnTo>
                    <a:pt x="24992" y="43735"/>
                  </a:lnTo>
                  <a:lnTo>
                    <a:pt x="19058" y="43735"/>
                  </a:lnTo>
                  <a:lnTo>
                    <a:pt x="19058" y="37799"/>
                  </a:lnTo>
                  <a:close/>
                  <a:moveTo>
                    <a:pt x="31242" y="37799"/>
                  </a:moveTo>
                  <a:lnTo>
                    <a:pt x="31242" y="43735"/>
                  </a:lnTo>
                  <a:lnTo>
                    <a:pt x="25305" y="43735"/>
                  </a:lnTo>
                  <a:lnTo>
                    <a:pt x="25305" y="37799"/>
                  </a:lnTo>
                  <a:close/>
                  <a:moveTo>
                    <a:pt x="37489" y="37799"/>
                  </a:moveTo>
                  <a:lnTo>
                    <a:pt x="37489" y="43735"/>
                  </a:lnTo>
                  <a:lnTo>
                    <a:pt x="31553" y="43735"/>
                  </a:lnTo>
                  <a:lnTo>
                    <a:pt x="31553" y="37799"/>
                  </a:lnTo>
                  <a:close/>
                  <a:moveTo>
                    <a:pt x="43737" y="37799"/>
                  </a:moveTo>
                  <a:lnTo>
                    <a:pt x="43737" y="43735"/>
                  </a:lnTo>
                  <a:lnTo>
                    <a:pt x="37802" y="43735"/>
                  </a:lnTo>
                  <a:lnTo>
                    <a:pt x="37802" y="37799"/>
                  </a:lnTo>
                  <a:close/>
                  <a:moveTo>
                    <a:pt x="49985" y="37799"/>
                  </a:moveTo>
                  <a:lnTo>
                    <a:pt x="49985" y="43735"/>
                  </a:lnTo>
                  <a:lnTo>
                    <a:pt x="44049" y="43735"/>
                  </a:lnTo>
                  <a:lnTo>
                    <a:pt x="44049" y="37799"/>
                  </a:lnTo>
                  <a:close/>
                  <a:moveTo>
                    <a:pt x="56232" y="37799"/>
                  </a:moveTo>
                  <a:lnTo>
                    <a:pt x="56232" y="43735"/>
                  </a:lnTo>
                  <a:lnTo>
                    <a:pt x="50296" y="43735"/>
                  </a:lnTo>
                  <a:lnTo>
                    <a:pt x="50296" y="37799"/>
                  </a:lnTo>
                  <a:close/>
                  <a:moveTo>
                    <a:pt x="62480" y="37799"/>
                  </a:moveTo>
                  <a:lnTo>
                    <a:pt x="62480" y="43735"/>
                  </a:lnTo>
                  <a:lnTo>
                    <a:pt x="56545" y="43735"/>
                  </a:lnTo>
                  <a:lnTo>
                    <a:pt x="56545" y="37799"/>
                  </a:lnTo>
                  <a:close/>
                  <a:moveTo>
                    <a:pt x="68727" y="37799"/>
                  </a:moveTo>
                  <a:lnTo>
                    <a:pt x="68727" y="43735"/>
                  </a:lnTo>
                  <a:lnTo>
                    <a:pt x="62792" y="43735"/>
                  </a:lnTo>
                  <a:lnTo>
                    <a:pt x="62792" y="37799"/>
                  </a:lnTo>
                  <a:close/>
                  <a:moveTo>
                    <a:pt x="74975" y="37799"/>
                  </a:moveTo>
                  <a:lnTo>
                    <a:pt x="74975" y="43735"/>
                  </a:lnTo>
                  <a:lnTo>
                    <a:pt x="69039" y="43735"/>
                  </a:lnTo>
                  <a:lnTo>
                    <a:pt x="69039" y="37799"/>
                  </a:lnTo>
                  <a:close/>
                  <a:moveTo>
                    <a:pt x="81223" y="37799"/>
                  </a:moveTo>
                  <a:lnTo>
                    <a:pt x="81223" y="43735"/>
                  </a:lnTo>
                  <a:lnTo>
                    <a:pt x="75286" y="43735"/>
                  </a:lnTo>
                  <a:lnTo>
                    <a:pt x="75286" y="37799"/>
                  </a:lnTo>
                  <a:close/>
                  <a:moveTo>
                    <a:pt x="87470" y="37799"/>
                  </a:moveTo>
                  <a:lnTo>
                    <a:pt x="87470" y="43735"/>
                  </a:lnTo>
                  <a:lnTo>
                    <a:pt x="81535" y="43735"/>
                  </a:lnTo>
                  <a:lnTo>
                    <a:pt x="81535" y="37799"/>
                  </a:lnTo>
                  <a:close/>
                  <a:moveTo>
                    <a:pt x="93720" y="37799"/>
                  </a:moveTo>
                  <a:lnTo>
                    <a:pt x="93720" y="43735"/>
                  </a:lnTo>
                  <a:lnTo>
                    <a:pt x="87784" y="43735"/>
                  </a:lnTo>
                  <a:lnTo>
                    <a:pt x="87784" y="37799"/>
                  </a:lnTo>
                  <a:close/>
                  <a:moveTo>
                    <a:pt x="99967" y="37799"/>
                  </a:moveTo>
                  <a:lnTo>
                    <a:pt x="99967" y="43735"/>
                  </a:lnTo>
                  <a:lnTo>
                    <a:pt x="94031" y="43735"/>
                  </a:lnTo>
                  <a:lnTo>
                    <a:pt x="94031" y="37799"/>
                  </a:lnTo>
                  <a:close/>
                  <a:moveTo>
                    <a:pt x="106214" y="37799"/>
                  </a:moveTo>
                  <a:lnTo>
                    <a:pt x="106214" y="43735"/>
                  </a:lnTo>
                  <a:lnTo>
                    <a:pt x="100280" y="43735"/>
                  </a:lnTo>
                  <a:lnTo>
                    <a:pt x="100280" y="37799"/>
                  </a:lnTo>
                  <a:close/>
                  <a:moveTo>
                    <a:pt x="112461" y="37799"/>
                  </a:moveTo>
                  <a:lnTo>
                    <a:pt x="112461" y="43735"/>
                  </a:lnTo>
                  <a:lnTo>
                    <a:pt x="106527" y="43735"/>
                  </a:lnTo>
                  <a:lnTo>
                    <a:pt x="106527" y="37799"/>
                  </a:lnTo>
                  <a:close/>
                  <a:moveTo>
                    <a:pt x="118710" y="37799"/>
                  </a:moveTo>
                  <a:lnTo>
                    <a:pt x="118710" y="43735"/>
                  </a:lnTo>
                  <a:lnTo>
                    <a:pt x="112774" y="43735"/>
                  </a:lnTo>
                  <a:lnTo>
                    <a:pt x="112774" y="37799"/>
                  </a:lnTo>
                  <a:close/>
                  <a:moveTo>
                    <a:pt x="124957" y="37799"/>
                  </a:moveTo>
                  <a:lnTo>
                    <a:pt x="124957" y="43735"/>
                  </a:lnTo>
                  <a:lnTo>
                    <a:pt x="119021" y="43735"/>
                  </a:lnTo>
                  <a:lnTo>
                    <a:pt x="119021" y="37799"/>
                  </a:lnTo>
                  <a:close/>
                  <a:moveTo>
                    <a:pt x="131204" y="37799"/>
                  </a:moveTo>
                  <a:lnTo>
                    <a:pt x="131204" y="43735"/>
                  </a:lnTo>
                  <a:lnTo>
                    <a:pt x="125270" y="43735"/>
                  </a:lnTo>
                  <a:lnTo>
                    <a:pt x="125270" y="37799"/>
                  </a:lnTo>
                  <a:close/>
                  <a:moveTo>
                    <a:pt x="137451" y="37799"/>
                  </a:moveTo>
                  <a:lnTo>
                    <a:pt x="137451" y="43735"/>
                  </a:lnTo>
                  <a:lnTo>
                    <a:pt x="131517" y="43735"/>
                  </a:lnTo>
                  <a:lnTo>
                    <a:pt x="131517" y="37799"/>
                  </a:lnTo>
                  <a:close/>
                  <a:moveTo>
                    <a:pt x="143702" y="37799"/>
                  </a:moveTo>
                  <a:lnTo>
                    <a:pt x="143702" y="43735"/>
                  </a:lnTo>
                  <a:lnTo>
                    <a:pt x="137766" y="43735"/>
                  </a:lnTo>
                  <a:lnTo>
                    <a:pt x="137766" y="37799"/>
                  </a:lnTo>
                  <a:close/>
                  <a:moveTo>
                    <a:pt x="149949" y="37799"/>
                  </a:moveTo>
                  <a:lnTo>
                    <a:pt x="149949" y="43735"/>
                  </a:lnTo>
                  <a:lnTo>
                    <a:pt x="144015" y="43735"/>
                  </a:lnTo>
                  <a:lnTo>
                    <a:pt x="144015" y="37799"/>
                  </a:lnTo>
                  <a:close/>
                  <a:moveTo>
                    <a:pt x="156196" y="37799"/>
                  </a:moveTo>
                  <a:lnTo>
                    <a:pt x="156196" y="43735"/>
                  </a:lnTo>
                  <a:lnTo>
                    <a:pt x="150262" y="43735"/>
                  </a:lnTo>
                  <a:lnTo>
                    <a:pt x="150262" y="37799"/>
                  </a:lnTo>
                  <a:close/>
                  <a:moveTo>
                    <a:pt x="162445" y="37799"/>
                  </a:moveTo>
                  <a:lnTo>
                    <a:pt x="162445" y="43735"/>
                  </a:lnTo>
                  <a:lnTo>
                    <a:pt x="156509" y="43735"/>
                  </a:lnTo>
                  <a:lnTo>
                    <a:pt x="156509" y="37799"/>
                  </a:lnTo>
                  <a:close/>
                  <a:moveTo>
                    <a:pt x="168692" y="37799"/>
                  </a:moveTo>
                  <a:lnTo>
                    <a:pt x="168692" y="43735"/>
                  </a:lnTo>
                  <a:lnTo>
                    <a:pt x="162756" y="43735"/>
                  </a:lnTo>
                  <a:lnTo>
                    <a:pt x="162756" y="37799"/>
                  </a:lnTo>
                  <a:close/>
                  <a:moveTo>
                    <a:pt x="174939" y="37799"/>
                  </a:moveTo>
                  <a:lnTo>
                    <a:pt x="174939" y="43735"/>
                  </a:lnTo>
                  <a:lnTo>
                    <a:pt x="169005" y="43735"/>
                  </a:lnTo>
                  <a:lnTo>
                    <a:pt x="169005" y="37799"/>
                  </a:lnTo>
                  <a:close/>
                  <a:moveTo>
                    <a:pt x="181186" y="37799"/>
                  </a:moveTo>
                  <a:lnTo>
                    <a:pt x="181186" y="43735"/>
                  </a:lnTo>
                  <a:lnTo>
                    <a:pt x="175252" y="43735"/>
                  </a:lnTo>
                  <a:lnTo>
                    <a:pt x="175252" y="37799"/>
                  </a:lnTo>
                  <a:close/>
                  <a:moveTo>
                    <a:pt x="187435" y="37799"/>
                  </a:moveTo>
                  <a:lnTo>
                    <a:pt x="187435" y="43735"/>
                  </a:lnTo>
                  <a:lnTo>
                    <a:pt x="181499" y="43735"/>
                  </a:lnTo>
                  <a:lnTo>
                    <a:pt x="181499" y="37799"/>
                  </a:lnTo>
                  <a:close/>
                  <a:moveTo>
                    <a:pt x="193684" y="37799"/>
                  </a:moveTo>
                  <a:lnTo>
                    <a:pt x="193684" y="43735"/>
                  </a:lnTo>
                  <a:lnTo>
                    <a:pt x="187749" y="43735"/>
                  </a:lnTo>
                  <a:lnTo>
                    <a:pt x="187749" y="37799"/>
                  </a:lnTo>
                  <a:close/>
                  <a:moveTo>
                    <a:pt x="199931" y="37799"/>
                  </a:moveTo>
                  <a:lnTo>
                    <a:pt x="199931" y="43735"/>
                  </a:lnTo>
                  <a:lnTo>
                    <a:pt x="193996" y="43735"/>
                  </a:lnTo>
                  <a:lnTo>
                    <a:pt x="193996" y="37799"/>
                  </a:lnTo>
                  <a:close/>
                  <a:moveTo>
                    <a:pt x="206180" y="37799"/>
                  </a:moveTo>
                  <a:lnTo>
                    <a:pt x="206180" y="43735"/>
                  </a:lnTo>
                  <a:lnTo>
                    <a:pt x="200244" y="43735"/>
                  </a:lnTo>
                  <a:lnTo>
                    <a:pt x="200244" y="37799"/>
                  </a:lnTo>
                  <a:close/>
                  <a:moveTo>
                    <a:pt x="212427" y="37799"/>
                  </a:moveTo>
                  <a:lnTo>
                    <a:pt x="212427" y="43735"/>
                  </a:lnTo>
                  <a:lnTo>
                    <a:pt x="206491" y="43735"/>
                  </a:lnTo>
                  <a:lnTo>
                    <a:pt x="206491" y="37799"/>
                  </a:lnTo>
                  <a:close/>
                  <a:moveTo>
                    <a:pt x="218674" y="37799"/>
                  </a:moveTo>
                  <a:lnTo>
                    <a:pt x="218674" y="43735"/>
                  </a:lnTo>
                  <a:lnTo>
                    <a:pt x="212739" y="43735"/>
                  </a:lnTo>
                  <a:lnTo>
                    <a:pt x="212739" y="37799"/>
                  </a:lnTo>
                  <a:close/>
                  <a:moveTo>
                    <a:pt x="224921" y="37799"/>
                  </a:moveTo>
                  <a:lnTo>
                    <a:pt x="224921" y="43735"/>
                  </a:lnTo>
                  <a:lnTo>
                    <a:pt x="218987" y="43735"/>
                  </a:lnTo>
                  <a:lnTo>
                    <a:pt x="218987" y="37799"/>
                  </a:lnTo>
                  <a:close/>
                  <a:moveTo>
                    <a:pt x="231170" y="37799"/>
                  </a:moveTo>
                  <a:lnTo>
                    <a:pt x="231170" y="43735"/>
                  </a:lnTo>
                  <a:lnTo>
                    <a:pt x="225234" y="43735"/>
                  </a:lnTo>
                  <a:lnTo>
                    <a:pt x="225234" y="37799"/>
                  </a:lnTo>
                  <a:close/>
                  <a:moveTo>
                    <a:pt x="237417" y="37799"/>
                  </a:moveTo>
                  <a:lnTo>
                    <a:pt x="237417" y="43735"/>
                  </a:lnTo>
                  <a:lnTo>
                    <a:pt x="231481" y="43735"/>
                  </a:lnTo>
                  <a:lnTo>
                    <a:pt x="231481" y="37799"/>
                  </a:lnTo>
                  <a:close/>
                  <a:moveTo>
                    <a:pt x="243664" y="37799"/>
                  </a:moveTo>
                  <a:lnTo>
                    <a:pt x="243664" y="43735"/>
                  </a:lnTo>
                  <a:lnTo>
                    <a:pt x="237729" y="43735"/>
                  </a:lnTo>
                  <a:lnTo>
                    <a:pt x="237729" y="37799"/>
                  </a:lnTo>
                  <a:close/>
                  <a:moveTo>
                    <a:pt x="249911" y="37799"/>
                  </a:moveTo>
                  <a:lnTo>
                    <a:pt x="249911" y="43735"/>
                  </a:lnTo>
                  <a:lnTo>
                    <a:pt x="243977" y="43735"/>
                  </a:lnTo>
                  <a:lnTo>
                    <a:pt x="243977" y="37799"/>
                  </a:lnTo>
                  <a:close/>
                  <a:moveTo>
                    <a:pt x="256161" y="37799"/>
                  </a:moveTo>
                  <a:lnTo>
                    <a:pt x="256161" y="43735"/>
                  </a:lnTo>
                  <a:lnTo>
                    <a:pt x="250225" y="43735"/>
                  </a:lnTo>
                  <a:lnTo>
                    <a:pt x="250225" y="37799"/>
                  </a:lnTo>
                  <a:close/>
                  <a:moveTo>
                    <a:pt x="262409" y="37799"/>
                  </a:moveTo>
                  <a:lnTo>
                    <a:pt x="262409" y="43735"/>
                  </a:lnTo>
                  <a:lnTo>
                    <a:pt x="256474" y="43735"/>
                  </a:lnTo>
                  <a:lnTo>
                    <a:pt x="256474" y="37799"/>
                  </a:lnTo>
                  <a:close/>
                  <a:moveTo>
                    <a:pt x="268656" y="37799"/>
                  </a:moveTo>
                  <a:lnTo>
                    <a:pt x="268656" y="43735"/>
                  </a:lnTo>
                  <a:lnTo>
                    <a:pt x="262721" y="43735"/>
                  </a:lnTo>
                  <a:lnTo>
                    <a:pt x="262721" y="37799"/>
                  </a:lnTo>
                  <a:close/>
                  <a:moveTo>
                    <a:pt x="274904" y="37799"/>
                  </a:moveTo>
                  <a:lnTo>
                    <a:pt x="274904" y="43735"/>
                  </a:lnTo>
                  <a:lnTo>
                    <a:pt x="268968" y="43735"/>
                  </a:lnTo>
                  <a:lnTo>
                    <a:pt x="268968" y="37799"/>
                  </a:lnTo>
                  <a:close/>
                  <a:moveTo>
                    <a:pt x="6251" y="44046"/>
                  </a:moveTo>
                  <a:lnTo>
                    <a:pt x="6251" y="49982"/>
                  </a:lnTo>
                  <a:lnTo>
                    <a:pt x="315" y="49982"/>
                  </a:lnTo>
                  <a:lnTo>
                    <a:pt x="315" y="44046"/>
                  </a:lnTo>
                  <a:close/>
                  <a:moveTo>
                    <a:pt x="12498" y="44046"/>
                  </a:moveTo>
                  <a:lnTo>
                    <a:pt x="12498" y="49982"/>
                  </a:lnTo>
                  <a:lnTo>
                    <a:pt x="6562" y="49982"/>
                  </a:lnTo>
                  <a:lnTo>
                    <a:pt x="6562" y="44046"/>
                  </a:lnTo>
                  <a:close/>
                  <a:moveTo>
                    <a:pt x="18745" y="44046"/>
                  </a:moveTo>
                  <a:lnTo>
                    <a:pt x="18745" y="49982"/>
                  </a:lnTo>
                  <a:lnTo>
                    <a:pt x="12810" y="49982"/>
                  </a:lnTo>
                  <a:lnTo>
                    <a:pt x="12810" y="44046"/>
                  </a:lnTo>
                  <a:close/>
                  <a:moveTo>
                    <a:pt x="24992" y="44046"/>
                  </a:moveTo>
                  <a:lnTo>
                    <a:pt x="24992" y="49982"/>
                  </a:lnTo>
                  <a:lnTo>
                    <a:pt x="19058" y="49982"/>
                  </a:lnTo>
                  <a:lnTo>
                    <a:pt x="19058" y="44046"/>
                  </a:lnTo>
                  <a:close/>
                  <a:moveTo>
                    <a:pt x="31242" y="44046"/>
                  </a:moveTo>
                  <a:lnTo>
                    <a:pt x="31242" y="49982"/>
                  </a:lnTo>
                  <a:lnTo>
                    <a:pt x="25305" y="49982"/>
                  </a:lnTo>
                  <a:lnTo>
                    <a:pt x="25305" y="44046"/>
                  </a:lnTo>
                  <a:close/>
                  <a:moveTo>
                    <a:pt x="37489" y="44046"/>
                  </a:moveTo>
                  <a:lnTo>
                    <a:pt x="37489" y="49982"/>
                  </a:lnTo>
                  <a:lnTo>
                    <a:pt x="31553" y="49982"/>
                  </a:lnTo>
                  <a:lnTo>
                    <a:pt x="31553" y="44046"/>
                  </a:lnTo>
                  <a:close/>
                  <a:moveTo>
                    <a:pt x="43737" y="44046"/>
                  </a:moveTo>
                  <a:lnTo>
                    <a:pt x="43737" y="49982"/>
                  </a:lnTo>
                  <a:lnTo>
                    <a:pt x="37802" y="49982"/>
                  </a:lnTo>
                  <a:lnTo>
                    <a:pt x="37802" y="44046"/>
                  </a:lnTo>
                  <a:close/>
                  <a:moveTo>
                    <a:pt x="49985" y="44046"/>
                  </a:moveTo>
                  <a:lnTo>
                    <a:pt x="49985" y="49982"/>
                  </a:lnTo>
                  <a:lnTo>
                    <a:pt x="44049" y="49982"/>
                  </a:lnTo>
                  <a:lnTo>
                    <a:pt x="44049" y="44046"/>
                  </a:lnTo>
                  <a:close/>
                  <a:moveTo>
                    <a:pt x="56232" y="44046"/>
                  </a:moveTo>
                  <a:lnTo>
                    <a:pt x="56232" y="49982"/>
                  </a:lnTo>
                  <a:lnTo>
                    <a:pt x="50296" y="49982"/>
                  </a:lnTo>
                  <a:lnTo>
                    <a:pt x="50296" y="44046"/>
                  </a:lnTo>
                  <a:close/>
                  <a:moveTo>
                    <a:pt x="62480" y="44046"/>
                  </a:moveTo>
                  <a:lnTo>
                    <a:pt x="62480" y="49982"/>
                  </a:lnTo>
                  <a:lnTo>
                    <a:pt x="56545" y="49982"/>
                  </a:lnTo>
                  <a:lnTo>
                    <a:pt x="56545" y="44046"/>
                  </a:lnTo>
                  <a:close/>
                  <a:moveTo>
                    <a:pt x="68727" y="44046"/>
                  </a:moveTo>
                  <a:lnTo>
                    <a:pt x="68727" y="49982"/>
                  </a:lnTo>
                  <a:lnTo>
                    <a:pt x="62792" y="49982"/>
                  </a:lnTo>
                  <a:lnTo>
                    <a:pt x="62792" y="44046"/>
                  </a:lnTo>
                  <a:close/>
                  <a:moveTo>
                    <a:pt x="74975" y="44046"/>
                  </a:moveTo>
                  <a:lnTo>
                    <a:pt x="74975" y="49982"/>
                  </a:lnTo>
                  <a:lnTo>
                    <a:pt x="69039" y="49982"/>
                  </a:lnTo>
                  <a:lnTo>
                    <a:pt x="69039" y="44046"/>
                  </a:lnTo>
                  <a:close/>
                  <a:moveTo>
                    <a:pt x="81223" y="44046"/>
                  </a:moveTo>
                  <a:lnTo>
                    <a:pt x="81223" y="49982"/>
                  </a:lnTo>
                  <a:lnTo>
                    <a:pt x="75286" y="49982"/>
                  </a:lnTo>
                  <a:lnTo>
                    <a:pt x="75286" y="44046"/>
                  </a:lnTo>
                  <a:close/>
                  <a:moveTo>
                    <a:pt x="87470" y="44046"/>
                  </a:moveTo>
                  <a:lnTo>
                    <a:pt x="87470" y="49982"/>
                  </a:lnTo>
                  <a:lnTo>
                    <a:pt x="81535" y="49982"/>
                  </a:lnTo>
                  <a:lnTo>
                    <a:pt x="81535" y="44046"/>
                  </a:lnTo>
                  <a:close/>
                  <a:moveTo>
                    <a:pt x="93720" y="44046"/>
                  </a:moveTo>
                  <a:lnTo>
                    <a:pt x="93720" y="49982"/>
                  </a:lnTo>
                  <a:lnTo>
                    <a:pt x="87784" y="49982"/>
                  </a:lnTo>
                  <a:lnTo>
                    <a:pt x="87784" y="44046"/>
                  </a:lnTo>
                  <a:close/>
                  <a:moveTo>
                    <a:pt x="99967" y="44046"/>
                  </a:moveTo>
                  <a:lnTo>
                    <a:pt x="99967" y="49982"/>
                  </a:lnTo>
                  <a:lnTo>
                    <a:pt x="94031" y="49982"/>
                  </a:lnTo>
                  <a:lnTo>
                    <a:pt x="94031" y="44046"/>
                  </a:lnTo>
                  <a:close/>
                  <a:moveTo>
                    <a:pt x="106214" y="44046"/>
                  </a:moveTo>
                  <a:lnTo>
                    <a:pt x="106214" y="49982"/>
                  </a:lnTo>
                  <a:lnTo>
                    <a:pt x="100278" y="49982"/>
                  </a:lnTo>
                  <a:lnTo>
                    <a:pt x="100278" y="44046"/>
                  </a:lnTo>
                  <a:close/>
                  <a:moveTo>
                    <a:pt x="112461" y="44046"/>
                  </a:moveTo>
                  <a:lnTo>
                    <a:pt x="112461" y="49982"/>
                  </a:lnTo>
                  <a:lnTo>
                    <a:pt x="106527" y="49982"/>
                  </a:lnTo>
                  <a:lnTo>
                    <a:pt x="106527" y="44046"/>
                  </a:lnTo>
                  <a:close/>
                  <a:moveTo>
                    <a:pt x="118710" y="44046"/>
                  </a:moveTo>
                  <a:lnTo>
                    <a:pt x="118710" y="49982"/>
                  </a:lnTo>
                  <a:lnTo>
                    <a:pt x="112774" y="49982"/>
                  </a:lnTo>
                  <a:lnTo>
                    <a:pt x="112774" y="44046"/>
                  </a:lnTo>
                  <a:close/>
                  <a:moveTo>
                    <a:pt x="124957" y="44046"/>
                  </a:moveTo>
                  <a:lnTo>
                    <a:pt x="124957" y="49982"/>
                  </a:lnTo>
                  <a:lnTo>
                    <a:pt x="119021" y="49982"/>
                  </a:lnTo>
                  <a:lnTo>
                    <a:pt x="119021" y="44046"/>
                  </a:lnTo>
                  <a:close/>
                  <a:moveTo>
                    <a:pt x="131204" y="44046"/>
                  </a:moveTo>
                  <a:lnTo>
                    <a:pt x="131204" y="49982"/>
                  </a:lnTo>
                  <a:lnTo>
                    <a:pt x="125270" y="49982"/>
                  </a:lnTo>
                  <a:lnTo>
                    <a:pt x="125270" y="44046"/>
                  </a:lnTo>
                  <a:close/>
                  <a:moveTo>
                    <a:pt x="137451" y="44046"/>
                  </a:moveTo>
                  <a:lnTo>
                    <a:pt x="137451" y="49982"/>
                  </a:lnTo>
                  <a:lnTo>
                    <a:pt x="131517" y="49982"/>
                  </a:lnTo>
                  <a:lnTo>
                    <a:pt x="131517" y="44046"/>
                  </a:lnTo>
                  <a:close/>
                  <a:moveTo>
                    <a:pt x="143702" y="44046"/>
                  </a:moveTo>
                  <a:lnTo>
                    <a:pt x="143702" y="49982"/>
                  </a:lnTo>
                  <a:lnTo>
                    <a:pt x="137766" y="49982"/>
                  </a:lnTo>
                  <a:lnTo>
                    <a:pt x="137766" y="44046"/>
                  </a:lnTo>
                  <a:close/>
                  <a:moveTo>
                    <a:pt x="149949" y="44046"/>
                  </a:moveTo>
                  <a:lnTo>
                    <a:pt x="149949" y="49982"/>
                  </a:lnTo>
                  <a:lnTo>
                    <a:pt x="144015" y="49982"/>
                  </a:lnTo>
                  <a:lnTo>
                    <a:pt x="144015" y="44046"/>
                  </a:lnTo>
                  <a:close/>
                  <a:moveTo>
                    <a:pt x="156196" y="44046"/>
                  </a:moveTo>
                  <a:lnTo>
                    <a:pt x="156196" y="49982"/>
                  </a:lnTo>
                  <a:lnTo>
                    <a:pt x="150262" y="49982"/>
                  </a:lnTo>
                  <a:lnTo>
                    <a:pt x="150262" y="44046"/>
                  </a:lnTo>
                  <a:close/>
                  <a:moveTo>
                    <a:pt x="162445" y="44046"/>
                  </a:moveTo>
                  <a:lnTo>
                    <a:pt x="162445" y="49982"/>
                  </a:lnTo>
                  <a:lnTo>
                    <a:pt x="156509" y="49982"/>
                  </a:lnTo>
                  <a:lnTo>
                    <a:pt x="156509" y="44046"/>
                  </a:lnTo>
                  <a:close/>
                  <a:moveTo>
                    <a:pt x="168692" y="44046"/>
                  </a:moveTo>
                  <a:lnTo>
                    <a:pt x="168692" y="49982"/>
                  </a:lnTo>
                  <a:lnTo>
                    <a:pt x="162756" y="49982"/>
                  </a:lnTo>
                  <a:lnTo>
                    <a:pt x="162756" y="44046"/>
                  </a:lnTo>
                  <a:close/>
                  <a:moveTo>
                    <a:pt x="174939" y="44046"/>
                  </a:moveTo>
                  <a:lnTo>
                    <a:pt x="174939" y="49982"/>
                  </a:lnTo>
                  <a:lnTo>
                    <a:pt x="169005" y="49982"/>
                  </a:lnTo>
                  <a:lnTo>
                    <a:pt x="169005" y="44046"/>
                  </a:lnTo>
                  <a:close/>
                  <a:moveTo>
                    <a:pt x="181186" y="44046"/>
                  </a:moveTo>
                  <a:lnTo>
                    <a:pt x="181186" y="49982"/>
                  </a:lnTo>
                  <a:lnTo>
                    <a:pt x="175252" y="49982"/>
                  </a:lnTo>
                  <a:lnTo>
                    <a:pt x="175252" y="44046"/>
                  </a:lnTo>
                  <a:close/>
                  <a:moveTo>
                    <a:pt x="187435" y="44046"/>
                  </a:moveTo>
                  <a:lnTo>
                    <a:pt x="187435" y="49982"/>
                  </a:lnTo>
                  <a:lnTo>
                    <a:pt x="181499" y="49982"/>
                  </a:lnTo>
                  <a:lnTo>
                    <a:pt x="181499" y="44046"/>
                  </a:lnTo>
                  <a:close/>
                  <a:moveTo>
                    <a:pt x="193684" y="44046"/>
                  </a:moveTo>
                  <a:lnTo>
                    <a:pt x="193684" y="49982"/>
                  </a:lnTo>
                  <a:lnTo>
                    <a:pt x="187749" y="49982"/>
                  </a:lnTo>
                  <a:lnTo>
                    <a:pt x="187749" y="44046"/>
                  </a:lnTo>
                  <a:close/>
                  <a:moveTo>
                    <a:pt x="199931" y="44046"/>
                  </a:moveTo>
                  <a:lnTo>
                    <a:pt x="199931" y="49982"/>
                  </a:lnTo>
                  <a:lnTo>
                    <a:pt x="193996" y="49982"/>
                  </a:lnTo>
                  <a:lnTo>
                    <a:pt x="193996" y="44046"/>
                  </a:lnTo>
                  <a:close/>
                  <a:moveTo>
                    <a:pt x="206180" y="44046"/>
                  </a:moveTo>
                  <a:lnTo>
                    <a:pt x="206180" y="49982"/>
                  </a:lnTo>
                  <a:lnTo>
                    <a:pt x="200244" y="49982"/>
                  </a:lnTo>
                  <a:lnTo>
                    <a:pt x="200244" y="44046"/>
                  </a:lnTo>
                  <a:close/>
                  <a:moveTo>
                    <a:pt x="212427" y="44046"/>
                  </a:moveTo>
                  <a:lnTo>
                    <a:pt x="212427" y="49982"/>
                  </a:lnTo>
                  <a:lnTo>
                    <a:pt x="206491" y="49982"/>
                  </a:lnTo>
                  <a:lnTo>
                    <a:pt x="206491" y="44046"/>
                  </a:lnTo>
                  <a:close/>
                  <a:moveTo>
                    <a:pt x="218674" y="44046"/>
                  </a:moveTo>
                  <a:lnTo>
                    <a:pt x="218674" y="49982"/>
                  </a:lnTo>
                  <a:lnTo>
                    <a:pt x="212739" y="49982"/>
                  </a:lnTo>
                  <a:lnTo>
                    <a:pt x="212739" y="44046"/>
                  </a:lnTo>
                  <a:close/>
                  <a:moveTo>
                    <a:pt x="224921" y="44046"/>
                  </a:moveTo>
                  <a:lnTo>
                    <a:pt x="224921" y="49982"/>
                  </a:lnTo>
                  <a:lnTo>
                    <a:pt x="218987" y="49982"/>
                  </a:lnTo>
                  <a:lnTo>
                    <a:pt x="218987" y="44046"/>
                  </a:lnTo>
                  <a:close/>
                  <a:moveTo>
                    <a:pt x="231170" y="44046"/>
                  </a:moveTo>
                  <a:lnTo>
                    <a:pt x="231170" y="49982"/>
                  </a:lnTo>
                  <a:lnTo>
                    <a:pt x="225234" y="49982"/>
                  </a:lnTo>
                  <a:lnTo>
                    <a:pt x="225234" y="44046"/>
                  </a:lnTo>
                  <a:close/>
                  <a:moveTo>
                    <a:pt x="237417" y="44046"/>
                  </a:moveTo>
                  <a:lnTo>
                    <a:pt x="237417" y="49982"/>
                  </a:lnTo>
                  <a:lnTo>
                    <a:pt x="231481" y="49982"/>
                  </a:lnTo>
                  <a:lnTo>
                    <a:pt x="231481" y="44046"/>
                  </a:lnTo>
                  <a:close/>
                  <a:moveTo>
                    <a:pt x="243664" y="44046"/>
                  </a:moveTo>
                  <a:lnTo>
                    <a:pt x="243664" y="49982"/>
                  </a:lnTo>
                  <a:lnTo>
                    <a:pt x="237729" y="49982"/>
                  </a:lnTo>
                  <a:lnTo>
                    <a:pt x="237729" y="44046"/>
                  </a:lnTo>
                  <a:close/>
                  <a:moveTo>
                    <a:pt x="249911" y="44046"/>
                  </a:moveTo>
                  <a:lnTo>
                    <a:pt x="249911" y="49982"/>
                  </a:lnTo>
                  <a:lnTo>
                    <a:pt x="243977" y="49982"/>
                  </a:lnTo>
                  <a:lnTo>
                    <a:pt x="243977" y="44046"/>
                  </a:lnTo>
                  <a:close/>
                  <a:moveTo>
                    <a:pt x="256161" y="44046"/>
                  </a:moveTo>
                  <a:lnTo>
                    <a:pt x="256161" y="49982"/>
                  </a:lnTo>
                  <a:lnTo>
                    <a:pt x="250225" y="49982"/>
                  </a:lnTo>
                  <a:lnTo>
                    <a:pt x="250225" y="44046"/>
                  </a:lnTo>
                  <a:close/>
                  <a:moveTo>
                    <a:pt x="262409" y="44046"/>
                  </a:moveTo>
                  <a:lnTo>
                    <a:pt x="262409" y="49982"/>
                  </a:lnTo>
                  <a:lnTo>
                    <a:pt x="256474" y="49982"/>
                  </a:lnTo>
                  <a:lnTo>
                    <a:pt x="256474" y="44046"/>
                  </a:lnTo>
                  <a:close/>
                  <a:moveTo>
                    <a:pt x="268656" y="44046"/>
                  </a:moveTo>
                  <a:lnTo>
                    <a:pt x="268656" y="49982"/>
                  </a:lnTo>
                  <a:lnTo>
                    <a:pt x="262721" y="49982"/>
                  </a:lnTo>
                  <a:lnTo>
                    <a:pt x="262721" y="44046"/>
                  </a:lnTo>
                  <a:close/>
                  <a:moveTo>
                    <a:pt x="274904" y="44046"/>
                  </a:moveTo>
                  <a:lnTo>
                    <a:pt x="274904" y="49982"/>
                  </a:lnTo>
                  <a:lnTo>
                    <a:pt x="268968" y="49982"/>
                  </a:lnTo>
                  <a:lnTo>
                    <a:pt x="268968" y="44046"/>
                  </a:lnTo>
                  <a:close/>
                  <a:moveTo>
                    <a:pt x="6251" y="50295"/>
                  </a:moveTo>
                  <a:lnTo>
                    <a:pt x="6251" y="56229"/>
                  </a:lnTo>
                  <a:lnTo>
                    <a:pt x="315" y="56229"/>
                  </a:lnTo>
                  <a:lnTo>
                    <a:pt x="315" y="50295"/>
                  </a:lnTo>
                  <a:close/>
                  <a:moveTo>
                    <a:pt x="12498" y="50295"/>
                  </a:moveTo>
                  <a:lnTo>
                    <a:pt x="12498" y="56229"/>
                  </a:lnTo>
                  <a:lnTo>
                    <a:pt x="6562" y="56229"/>
                  </a:lnTo>
                  <a:lnTo>
                    <a:pt x="6562" y="50295"/>
                  </a:lnTo>
                  <a:close/>
                  <a:moveTo>
                    <a:pt x="18745" y="50295"/>
                  </a:moveTo>
                  <a:lnTo>
                    <a:pt x="18745" y="56229"/>
                  </a:lnTo>
                  <a:lnTo>
                    <a:pt x="12810" y="56229"/>
                  </a:lnTo>
                  <a:lnTo>
                    <a:pt x="12810" y="50295"/>
                  </a:lnTo>
                  <a:close/>
                  <a:moveTo>
                    <a:pt x="24992" y="50295"/>
                  </a:moveTo>
                  <a:lnTo>
                    <a:pt x="24992" y="56229"/>
                  </a:lnTo>
                  <a:lnTo>
                    <a:pt x="19058" y="56229"/>
                  </a:lnTo>
                  <a:lnTo>
                    <a:pt x="19058" y="50295"/>
                  </a:lnTo>
                  <a:close/>
                  <a:moveTo>
                    <a:pt x="31242" y="50295"/>
                  </a:moveTo>
                  <a:lnTo>
                    <a:pt x="31242" y="56229"/>
                  </a:lnTo>
                  <a:lnTo>
                    <a:pt x="25305" y="56229"/>
                  </a:lnTo>
                  <a:lnTo>
                    <a:pt x="25305" y="50295"/>
                  </a:lnTo>
                  <a:close/>
                  <a:moveTo>
                    <a:pt x="37489" y="50295"/>
                  </a:moveTo>
                  <a:lnTo>
                    <a:pt x="37489" y="56229"/>
                  </a:lnTo>
                  <a:lnTo>
                    <a:pt x="31553" y="56229"/>
                  </a:lnTo>
                  <a:lnTo>
                    <a:pt x="31553" y="50295"/>
                  </a:lnTo>
                  <a:close/>
                  <a:moveTo>
                    <a:pt x="43737" y="50295"/>
                  </a:moveTo>
                  <a:lnTo>
                    <a:pt x="43737" y="56229"/>
                  </a:lnTo>
                  <a:lnTo>
                    <a:pt x="37802" y="56229"/>
                  </a:lnTo>
                  <a:lnTo>
                    <a:pt x="37802" y="50295"/>
                  </a:lnTo>
                  <a:close/>
                  <a:moveTo>
                    <a:pt x="49985" y="50295"/>
                  </a:moveTo>
                  <a:lnTo>
                    <a:pt x="49985" y="56229"/>
                  </a:lnTo>
                  <a:lnTo>
                    <a:pt x="44049" y="56229"/>
                  </a:lnTo>
                  <a:lnTo>
                    <a:pt x="44049" y="50295"/>
                  </a:lnTo>
                  <a:close/>
                  <a:moveTo>
                    <a:pt x="56232" y="50295"/>
                  </a:moveTo>
                  <a:lnTo>
                    <a:pt x="56232" y="56229"/>
                  </a:lnTo>
                  <a:lnTo>
                    <a:pt x="50296" y="56229"/>
                  </a:lnTo>
                  <a:lnTo>
                    <a:pt x="50296" y="50295"/>
                  </a:lnTo>
                  <a:close/>
                  <a:moveTo>
                    <a:pt x="62480" y="50295"/>
                  </a:moveTo>
                  <a:lnTo>
                    <a:pt x="62480" y="56229"/>
                  </a:lnTo>
                  <a:lnTo>
                    <a:pt x="56545" y="56229"/>
                  </a:lnTo>
                  <a:lnTo>
                    <a:pt x="56545" y="50295"/>
                  </a:lnTo>
                  <a:close/>
                  <a:moveTo>
                    <a:pt x="68727" y="50295"/>
                  </a:moveTo>
                  <a:lnTo>
                    <a:pt x="68727" y="56229"/>
                  </a:lnTo>
                  <a:lnTo>
                    <a:pt x="62792" y="56229"/>
                  </a:lnTo>
                  <a:lnTo>
                    <a:pt x="62792" y="50295"/>
                  </a:lnTo>
                  <a:close/>
                  <a:moveTo>
                    <a:pt x="74975" y="50295"/>
                  </a:moveTo>
                  <a:lnTo>
                    <a:pt x="74975" y="56229"/>
                  </a:lnTo>
                  <a:lnTo>
                    <a:pt x="69039" y="56229"/>
                  </a:lnTo>
                  <a:lnTo>
                    <a:pt x="69039" y="50295"/>
                  </a:lnTo>
                  <a:close/>
                  <a:moveTo>
                    <a:pt x="81223" y="50295"/>
                  </a:moveTo>
                  <a:lnTo>
                    <a:pt x="81223" y="56229"/>
                  </a:lnTo>
                  <a:lnTo>
                    <a:pt x="75286" y="56229"/>
                  </a:lnTo>
                  <a:lnTo>
                    <a:pt x="75286" y="50295"/>
                  </a:lnTo>
                  <a:close/>
                  <a:moveTo>
                    <a:pt x="87470" y="50295"/>
                  </a:moveTo>
                  <a:lnTo>
                    <a:pt x="87470" y="56229"/>
                  </a:lnTo>
                  <a:lnTo>
                    <a:pt x="81535" y="56229"/>
                  </a:lnTo>
                  <a:lnTo>
                    <a:pt x="81535" y="50295"/>
                  </a:lnTo>
                  <a:close/>
                  <a:moveTo>
                    <a:pt x="93720" y="50295"/>
                  </a:moveTo>
                  <a:lnTo>
                    <a:pt x="93720" y="56229"/>
                  </a:lnTo>
                  <a:lnTo>
                    <a:pt x="87784" y="56229"/>
                  </a:lnTo>
                  <a:lnTo>
                    <a:pt x="87784" y="50295"/>
                  </a:lnTo>
                  <a:close/>
                  <a:moveTo>
                    <a:pt x="99967" y="50295"/>
                  </a:moveTo>
                  <a:lnTo>
                    <a:pt x="99967" y="56229"/>
                  </a:lnTo>
                  <a:lnTo>
                    <a:pt x="94031" y="56229"/>
                  </a:lnTo>
                  <a:lnTo>
                    <a:pt x="94031" y="50295"/>
                  </a:lnTo>
                  <a:close/>
                  <a:moveTo>
                    <a:pt x="106214" y="50295"/>
                  </a:moveTo>
                  <a:lnTo>
                    <a:pt x="106214" y="56229"/>
                  </a:lnTo>
                  <a:lnTo>
                    <a:pt x="100278" y="56229"/>
                  </a:lnTo>
                  <a:lnTo>
                    <a:pt x="100278" y="50295"/>
                  </a:lnTo>
                  <a:close/>
                  <a:moveTo>
                    <a:pt x="112461" y="50295"/>
                  </a:moveTo>
                  <a:lnTo>
                    <a:pt x="112461" y="56229"/>
                  </a:lnTo>
                  <a:lnTo>
                    <a:pt x="106527" y="56229"/>
                  </a:lnTo>
                  <a:lnTo>
                    <a:pt x="106527" y="50295"/>
                  </a:lnTo>
                  <a:close/>
                  <a:moveTo>
                    <a:pt x="118710" y="50295"/>
                  </a:moveTo>
                  <a:lnTo>
                    <a:pt x="118710" y="56229"/>
                  </a:lnTo>
                  <a:lnTo>
                    <a:pt x="112774" y="56229"/>
                  </a:lnTo>
                  <a:lnTo>
                    <a:pt x="112774" y="50295"/>
                  </a:lnTo>
                  <a:close/>
                  <a:moveTo>
                    <a:pt x="124957" y="50295"/>
                  </a:moveTo>
                  <a:lnTo>
                    <a:pt x="124957" y="56229"/>
                  </a:lnTo>
                  <a:lnTo>
                    <a:pt x="119021" y="56229"/>
                  </a:lnTo>
                  <a:lnTo>
                    <a:pt x="119021" y="50295"/>
                  </a:lnTo>
                  <a:close/>
                  <a:moveTo>
                    <a:pt x="131204" y="50295"/>
                  </a:moveTo>
                  <a:lnTo>
                    <a:pt x="131204" y="56229"/>
                  </a:lnTo>
                  <a:lnTo>
                    <a:pt x="125270" y="56229"/>
                  </a:lnTo>
                  <a:lnTo>
                    <a:pt x="125270" y="50295"/>
                  </a:lnTo>
                  <a:close/>
                  <a:moveTo>
                    <a:pt x="137451" y="50295"/>
                  </a:moveTo>
                  <a:lnTo>
                    <a:pt x="137451" y="56229"/>
                  </a:lnTo>
                  <a:lnTo>
                    <a:pt x="131517" y="56229"/>
                  </a:lnTo>
                  <a:lnTo>
                    <a:pt x="131517" y="50295"/>
                  </a:lnTo>
                  <a:close/>
                  <a:moveTo>
                    <a:pt x="143702" y="50295"/>
                  </a:moveTo>
                  <a:lnTo>
                    <a:pt x="143702" y="56229"/>
                  </a:lnTo>
                  <a:lnTo>
                    <a:pt x="137766" y="56229"/>
                  </a:lnTo>
                  <a:lnTo>
                    <a:pt x="137766" y="50295"/>
                  </a:lnTo>
                  <a:close/>
                  <a:moveTo>
                    <a:pt x="149949" y="50295"/>
                  </a:moveTo>
                  <a:lnTo>
                    <a:pt x="149949" y="56229"/>
                  </a:lnTo>
                  <a:lnTo>
                    <a:pt x="144015" y="56229"/>
                  </a:lnTo>
                  <a:lnTo>
                    <a:pt x="144015" y="50295"/>
                  </a:lnTo>
                  <a:close/>
                  <a:moveTo>
                    <a:pt x="156196" y="50295"/>
                  </a:moveTo>
                  <a:lnTo>
                    <a:pt x="156196" y="56229"/>
                  </a:lnTo>
                  <a:lnTo>
                    <a:pt x="150262" y="56229"/>
                  </a:lnTo>
                  <a:lnTo>
                    <a:pt x="150262" y="50295"/>
                  </a:lnTo>
                  <a:close/>
                  <a:moveTo>
                    <a:pt x="162445" y="50295"/>
                  </a:moveTo>
                  <a:lnTo>
                    <a:pt x="162445" y="56229"/>
                  </a:lnTo>
                  <a:lnTo>
                    <a:pt x="156509" y="56229"/>
                  </a:lnTo>
                  <a:lnTo>
                    <a:pt x="156509" y="50295"/>
                  </a:lnTo>
                  <a:close/>
                  <a:moveTo>
                    <a:pt x="168692" y="50295"/>
                  </a:moveTo>
                  <a:lnTo>
                    <a:pt x="168692" y="56229"/>
                  </a:lnTo>
                  <a:lnTo>
                    <a:pt x="162756" y="56229"/>
                  </a:lnTo>
                  <a:lnTo>
                    <a:pt x="162756" y="50295"/>
                  </a:lnTo>
                  <a:close/>
                  <a:moveTo>
                    <a:pt x="174939" y="50295"/>
                  </a:moveTo>
                  <a:lnTo>
                    <a:pt x="174939" y="56229"/>
                  </a:lnTo>
                  <a:lnTo>
                    <a:pt x="169005" y="56229"/>
                  </a:lnTo>
                  <a:lnTo>
                    <a:pt x="169005" y="50295"/>
                  </a:lnTo>
                  <a:close/>
                  <a:moveTo>
                    <a:pt x="181186" y="50295"/>
                  </a:moveTo>
                  <a:lnTo>
                    <a:pt x="181186" y="56229"/>
                  </a:lnTo>
                  <a:lnTo>
                    <a:pt x="175252" y="56229"/>
                  </a:lnTo>
                  <a:lnTo>
                    <a:pt x="175252" y="50295"/>
                  </a:lnTo>
                  <a:close/>
                  <a:moveTo>
                    <a:pt x="187435" y="50295"/>
                  </a:moveTo>
                  <a:lnTo>
                    <a:pt x="187435" y="56229"/>
                  </a:lnTo>
                  <a:lnTo>
                    <a:pt x="181499" y="56229"/>
                  </a:lnTo>
                  <a:lnTo>
                    <a:pt x="181499" y="50295"/>
                  </a:lnTo>
                  <a:close/>
                  <a:moveTo>
                    <a:pt x="193684" y="50295"/>
                  </a:moveTo>
                  <a:lnTo>
                    <a:pt x="193684" y="56229"/>
                  </a:lnTo>
                  <a:lnTo>
                    <a:pt x="187749" y="56229"/>
                  </a:lnTo>
                  <a:lnTo>
                    <a:pt x="187749" y="50295"/>
                  </a:lnTo>
                  <a:close/>
                  <a:moveTo>
                    <a:pt x="199931" y="50295"/>
                  </a:moveTo>
                  <a:lnTo>
                    <a:pt x="199931" y="56229"/>
                  </a:lnTo>
                  <a:lnTo>
                    <a:pt x="193996" y="56229"/>
                  </a:lnTo>
                  <a:lnTo>
                    <a:pt x="193996" y="50295"/>
                  </a:lnTo>
                  <a:close/>
                  <a:moveTo>
                    <a:pt x="206180" y="50295"/>
                  </a:moveTo>
                  <a:lnTo>
                    <a:pt x="206180" y="56229"/>
                  </a:lnTo>
                  <a:lnTo>
                    <a:pt x="200244" y="56229"/>
                  </a:lnTo>
                  <a:lnTo>
                    <a:pt x="200244" y="50295"/>
                  </a:lnTo>
                  <a:close/>
                  <a:moveTo>
                    <a:pt x="212427" y="50295"/>
                  </a:moveTo>
                  <a:lnTo>
                    <a:pt x="212427" y="56229"/>
                  </a:lnTo>
                  <a:lnTo>
                    <a:pt x="206491" y="56229"/>
                  </a:lnTo>
                  <a:lnTo>
                    <a:pt x="206491" y="50295"/>
                  </a:lnTo>
                  <a:close/>
                  <a:moveTo>
                    <a:pt x="218674" y="50295"/>
                  </a:moveTo>
                  <a:lnTo>
                    <a:pt x="218674" y="56229"/>
                  </a:lnTo>
                  <a:lnTo>
                    <a:pt x="212739" y="56229"/>
                  </a:lnTo>
                  <a:lnTo>
                    <a:pt x="212739" y="50295"/>
                  </a:lnTo>
                  <a:close/>
                  <a:moveTo>
                    <a:pt x="224921" y="50295"/>
                  </a:moveTo>
                  <a:lnTo>
                    <a:pt x="224921" y="56229"/>
                  </a:lnTo>
                  <a:lnTo>
                    <a:pt x="218987" y="56229"/>
                  </a:lnTo>
                  <a:lnTo>
                    <a:pt x="218987" y="50295"/>
                  </a:lnTo>
                  <a:close/>
                  <a:moveTo>
                    <a:pt x="231170" y="50295"/>
                  </a:moveTo>
                  <a:lnTo>
                    <a:pt x="231170" y="56229"/>
                  </a:lnTo>
                  <a:lnTo>
                    <a:pt x="225234" y="56229"/>
                  </a:lnTo>
                  <a:lnTo>
                    <a:pt x="225234" y="50295"/>
                  </a:lnTo>
                  <a:close/>
                  <a:moveTo>
                    <a:pt x="237417" y="50295"/>
                  </a:moveTo>
                  <a:lnTo>
                    <a:pt x="237417" y="56229"/>
                  </a:lnTo>
                  <a:lnTo>
                    <a:pt x="231481" y="56229"/>
                  </a:lnTo>
                  <a:lnTo>
                    <a:pt x="231481" y="50295"/>
                  </a:lnTo>
                  <a:close/>
                  <a:moveTo>
                    <a:pt x="243664" y="50295"/>
                  </a:moveTo>
                  <a:lnTo>
                    <a:pt x="243664" y="56229"/>
                  </a:lnTo>
                  <a:lnTo>
                    <a:pt x="237729" y="56229"/>
                  </a:lnTo>
                  <a:lnTo>
                    <a:pt x="237729" y="50295"/>
                  </a:lnTo>
                  <a:close/>
                  <a:moveTo>
                    <a:pt x="249911" y="50295"/>
                  </a:moveTo>
                  <a:lnTo>
                    <a:pt x="249911" y="56229"/>
                  </a:lnTo>
                  <a:lnTo>
                    <a:pt x="243977" y="56229"/>
                  </a:lnTo>
                  <a:lnTo>
                    <a:pt x="243977" y="50295"/>
                  </a:lnTo>
                  <a:close/>
                  <a:moveTo>
                    <a:pt x="256161" y="50295"/>
                  </a:moveTo>
                  <a:lnTo>
                    <a:pt x="256161" y="56229"/>
                  </a:lnTo>
                  <a:lnTo>
                    <a:pt x="250225" y="56229"/>
                  </a:lnTo>
                  <a:lnTo>
                    <a:pt x="250225" y="50295"/>
                  </a:lnTo>
                  <a:close/>
                  <a:moveTo>
                    <a:pt x="262409" y="50295"/>
                  </a:moveTo>
                  <a:lnTo>
                    <a:pt x="262409" y="56229"/>
                  </a:lnTo>
                  <a:lnTo>
                    <a:pt x="256474" y="56229"/>
                  </a:lnTo>
                  <a:lnTo>
                    <a:pt x="256474" y="50295"/>
                  </a:lnTo>
                  <a:close/>
                  <a:moveTo>
                    <a:pt x="268656" y="50295"/>
                  </a:moveTo>
                  <a:lnTo>
                    <a:pt x="268656" y="56229"/>
                  </a:lnTo>
                  <a:lnTo>
                    <a:pt x="262721" y="56229"/>
                  </a:lnTo>
                  <a:lnTo>
                    <a:pt x="262721" y="50295"/>
                  </a:lnTo>
                  <a:close/>
                  <a:moveTo>
                    <a:pt x="274904" y="50295"/>
                  </a:moveTo>
                  <a:lnTo>
                    <a:pt x="274904" y="56229"/>
                  </a:lnTo>
                  <a:lnTo>
                    <a:pt x="268968" y="56229"/>
                  </a:lnTo>
                  <a:lnTo>
                    <a:pt x="268968" y="50295"/>
                  </a:lnTo>
                  <a:close/>
                  <a:moveTo>
                    <a:pt x="6251" y="56542"/>
                  </a:moveTo>
                  <a:lnTo>
                    <a:pt x="6251" y="62476"/>
                  </a:lnTo>
                  <a:lnTo>
                    <a:pt x="315" y="62476"/>
                  </a:lnTo>
                  <a:lnTo>
                    <a:pt x="315" y="56542"/>
                  </a:lnTo>
                  <a:close/>
                  <a:moveTo>
                    <a:pt x="12498" y="56542"/>
                  </a:moveTo>
                  <a:lnTo>
                    <a:pt x="12498" y="62476"/>
                  </a:lnTo>
                  <a:lnTo>
                    <a:pt x="6562" y="62476"/>
                  </a:lnTo>
                  <a:lnTo>
                    <a:pt x="6562" y="56542"/>
                  </a:lnTo>
                  <a:close/>
                  <a:moveTo>
                    <a:pt x="18745" y="56542"/>
                  </a:moveTo>
                  <a:lnTo>
                    <a:pt x="18745" y="62476"/>
                  </a:lnTo>
                  <a:lnTo>
                    <a:pt x="12810" y="62476"/>
                  </a:lnTo>
                  <a:lnTo>
                    <a:pt x="12810" y="56542"/>
                  </a:lnTo>
                  <a:close/>
                  <a:moveTo>
                    <a:pt x="24992" y="56542"/>
                  </a:moveTo>
                  <a:lnTo>
                    <a:pt x="24992" y="62476"/>
                  </a:lnTo>
                  <a:lnTo>
                    <a:pt x="19058" y="62476"/>
                  </a:lnTo>
                  <a:lnTo>
                    <a:pt x="19058" y="56542"/>
                  </a:lnTo>
                  <a:close/>
                  <a:moveTo>
                    <a:pt x="31242" y="56542"/>
                  </a:moveTo>
                  <a:lnTo>
                    <a:pt x="31242" y="62476"/>
                  </a:lnTo>
                  <a:lnTo>
                    <a:pt x="25305" y="62476"/>
                  </a:lnTo>
                  <a:lnTo>
                    <a:pt x="25305" y="56542"/>
                  </a:lnTo>
                  <a:close/>
                  <a:moveTo>
                    <a:pt x="37489" y="56542"/>
                  </a:moveTo>
                  <a:lnTo>
                    <a:pt x="37489" y="62476"/>
                  </a:lnTo>
                  <a:lnTo>
                    <a:pt x="31553" y="62476"/>
                  </a:lnTo>
                  <a:lnTo>
                    <a:pt x="31553" y="56542"/>
                  </a:lnTo>
                  <a:close/>
                  <a:moveTo>
                    <a:pt x="43737" y="56542"/>
                  </a:moveTo>
                  <a:lnTo>
                    <a:pt x="43737" y="62476"/>
                  </a:lnTo>
                  <a:lnTo>
                    <a:pt x="37802" y="62476"/>
                  </a:lnTo>
                  <a:lnTo>
                    <a:pt x="37802" y="56542"/>
                  </a:lnTo>
                  <a:close/>
                  <a:moveTo>
                    <a:pt x="49985" y="56542"/>
                  </a:moveTo>
                  <a:lnTo>
                    <a:pt x="49985" y="62476"/>
                  </a:lnTo>
                  <a:lnTo>
                    <a:pt x="44049" y="62476"/>
                  </a:lnTo>
                  <a:lnTo>
                    <a:pt x="44049" y="56542"/>
                  </a:lnTo>
                  <a:close/>
                  <a:moveTo>
                    <a:pt x="56232" y="56542"/>
                  </a:moveTo>
                  <a:lnTo>
                    <a:pt x="56232" y="62476"/>
                  </a:lnTo>
                  <a:lnTo>
                    <a:pt x="50296" y="62476"/>
                  </a:lnTo>
                  <a:lnTo>
                    <a:pt x="50296" y="56542"/>
                  </a:lnTo>
                  <a:close/>
                  <a:moveTo>
                    <a:pt x="62480" y="56542"/>
                  </a:moveTo>
                  <a:lnTo>
                    <a:pt x="62480" y="62476"/>
                  </a:lnTo>
                  <a:lnTo>
                    <a:pt x="56545" y="62476"/>
                  </a:lnTo>
                  <a:lnTo>
                    <a:pt x="56545" y="56542"/>
                  </a:lnTo>
                  <a:close/>
                  <a:moveTo>
                    <a:pt x="68727" y="56542"/>
                  </a:moveTo>
                  <a:lnTo>
                    <a:pt x="68727" y="62476"/>
                  </a:lnTo>
                  <a:lnTo>
                    <a:pt x="62792" y="62476"/>
                  </a:lnTo>
                  <a:lnTo>
                    <a:pt x="62792" y="56542"/>
                  </a:lnTo>
                  <a:close/>
                  <a:moveTo>
                    <a:pt x="74975" y="56542"/>
                  </a:moveTo>
                  <a:lnTo>
                    <a:pt x="74975" y="62476"/>
                  </a:lnTo>
                  <a:lnTo>
                    <a:pt x="69039" y="62476"/>
                  </a:lnTo>
                  <a:lnTo>
                    <a:pt x="69039" y="56542"/>
                  </a:lnTo>
                  <a:close/>
                  <a:moveTo>
                    <a:pt x="81223" y="56542"/>
                  </a:moveTo>
                  <a:lnTo>
                    <a:pt x="81223" y="62476"/>
                  </a:lnTo>
                  <a:lnTo>
                    <a:pt x="75286" y="62476"/>
                  </a:lnTo>
                  <a:lnTo>
                    <a:pt x="75286" y="56542"/>
                  </a:lnTo>
                  <a:close/>
                  <a:moveTo>
                    <a:pt x="87470" y="56542"/>
                  </a:moveTo>
                  <a:lnTo>
                    <a:pt x="87470" y="62476"/>
                  </a:lnTo>
                  <a:lnTo>
                    <a:pt x="81535" y="62476"/>
                  </a:lnTo>
                  <a:lnTo>
                    <a:pt x="81535" y="56542"/>
                  </a:lnTo>
                  <a:close/>
                  <a:moveTo>
                    <a:pt x="93718" y="56542"/>
                  </a:moveTo>
                  <a:lnTo>
                    <a:pt x="93718" y="62476"/>
                  </a:lnTo>
                  <a:lnTo>
                    <a:pt x="87784" y="62476"/>
                  </a:lnTo>
                  <a:lnTo>
                    <a:pt x="87784" y="56542"/>
                  </a:lnTo>
                  <a:close/>
                  <a:moveTo>
                    <a:pt x="99967" y="56542"/>
                  </a:moveTo>
                  <a:lnTo>
                    <a:pt x="99967" y="62476"/>
                  </a:lnTo>
                  <a:lnTo>
                    <a:pt x="94031" y="62476"/>
                  </a:lnTo>
                  <a:lnTo>
                    <a:pt x="94031" y="56542"/>
                  </a:lnTo>
                  <a:close/>
                  <a:moveTo>
                    <a:pt x="106214" y="56542"/>
                  </a:moveTo>
                  <a:lnTo>
                    <a:pt x="106214" y="62476"/>
                  </a:lnTo>
                  <a:lnTo>
                    <a:pt x="100278" y="62476"/>
                  </a:lnTo>
                  <a:lnTo>
                    <a:pt x="100278" y="56542"/>
                  </a:lnTo>
                  <a:close/>
                  <a:moveTo>
                    <a:pt x="112461" y="56542"/>
                  </a:moveTo>
                  <a:lnTo>
                    <a:pt x="112461" y="62476"/>
                  </a:lnTo>
                  <a:lnTo>
                    <a:pt x="106527" y="62476"/>
                  </a:lnTo>
                  <a:lnTo>
                    <a:pt x="106527" y="56542"/>
                  </a:lnTo>
                  <a:close/>
                  <a:moveTo>
                    <a:pt x="118710" y="56542"/>
                  </a:moveTo>
                  <a:lnTo>
                    <a:pt x="118710" y="62476"/>
                  </a:lnTo>
                  <a:lnTo>
                    <a:pt x="112774" y="62476"/>
                  </a:lnTo>
                  <a:lnTo>
                    <a:pt x="112774" y="56542"/>
                  </a:lnTo>
                  <a:close/>
                  <a:moveTo>
                    <a:pt x="124957" y="56542"/>
                  </a:moveTo>
                  <a:lnTo>
                    <a:pt x="124957" y="62476"/>
                  </a:lnTo>
                  <a:lnTo>
                    <a:pt x="119021" y="62476"/>
                  </a:lnTo>
                  <a:lnTo>
                    <a:pt x="119021" y="56542"/>
                  </a:lnTo>
                  <a:close/>
                  <a:moveTo>
                    <a:pt x="131204" y="56542"/>
                  </a:moveTo>
                  <a:lnTo>
                    <a:pt x="131204" y="62476"/>
                  </a:lnTo>
                  <a:lnTo>
                    <a:pt x="125270" y="62476"/>
                  </a:lnTo>
                  <a:lnTo>
                    <a:pt x="125270" y="56542"/>
                  </a:lnTo>
                  <a:close/>
                  <a:moveTo>
                    <a:pt x="137451" y="56542"/>
                  </a:moveTo>
                  <a:lnTo>
                    <a:pt x="137451" y="62476"/>
                  </a:lnTo>
                  <a:lnTo>
                    <a:pt x="131517" y="62476"/>
                  </a:lnTo>
                  <a:lnTo>
                    <a:pt x="131517" y="56542"/>
                  </a:lnTo>
                  <a:close/>
                  <a:moveTo>
                    <a:pt x="143702" y="56542"/>
                  </a:moveTo>
                  <a:lnTo>
                    <a:pt x="143702" y="62476"/>
                  </a:lnTo>
                  <a:lnTo>
                    <a:pt x="137766" y="62476"/>
                  </a:lnTo>
                  <a:lnTo>
                    <a:pt x="137766" y="56542"/>
                  </a:lnTo>
                  <a:close/>
                  <a:moveTo>
                    <a:pt x="149949" y="56542"/>
                  </a:moveTo>
                  <a:lnTo>
                    <a:pt x="149949" y="62476"/>
                  </a:lnTo>
                  <a:lnTo>
                    <a:pt x="144015" y="62476"/>
                  </a:lnTo>
                  <a:lnTo>
                    <a:pt x="144015" y="56542"/>
                  </a:lnTo>
                  <a:close/>
                  <a:moveTo>
                    <a:pt x="156196" y="56542"/>
                  </a:moveTo>
                  <a:lnTo>
                    <a:pt x="156196" y="62476"/>
                  </a:lnTo>
                  <a:lnTo>
                    <a:pt x="150262" y="62476"/>
                  </a:lnTo>
                  <a:lnTo>
                    <a:pt x="150262" y="56542"/>
                  </a:lnTo>
                  <a:close/>
                  <a:moveTo>
                    <a:pt x="162445" y="56542"/>
                  </a:moveTo>
                  <a:lnTo>
                    <a:pt x="162445" y="62476"/>
                  </a:lnTo>
                  <a:lnTo>
                    <a:pt x="156509" y="62476"/>
                  </a:lnTo>
                  <a:lnTo>
                    <a:pt x="156509" y="56542"/>
                  </a:lnTo>
                  <a:close/>
                  <a:moveTo>
                    <a:pt x="168692" y="56542"/>
                  </a:moveTo>
                  <a:lnTo>
                    <a:pt x="168692" y="62476"/>
                  </a:lnTo>
                  <a:lnTo>
                    <a:pt x="162756" y="62476"/>
                  </a:lnTo>
                  <a:lnTo>
                    <a:pt x="162756" y="56542"/>
                  </a:lnTo>
                  <a:close/>
                  <a:moveTo>
                    <a:pt x="174939" y="56542"/>
                  </a:moveTo>
                  <a:lnTo>
                    <a:pt x="174939" y="62476"/>
                  </a:lnTo>
                  <a:lnTo>
                    <a:pt x="169005" y="62476"/>
                  </a:lnTo>
                  <a:lnTo>
                    <a:pt x="169005" y="56542"/>
                  </a:lnTo>
                  <a:close/>
                  <a:moveTo>
                    <a:pt x="181186" y="56542"/>
                  </a:moveTo>
                  <a:lnTo>
                    <a:pt x="181186" y="62476"/>
                  </a:lnTo>
                  <a:lnTo>
                    <a:pt x="175252" y="62476"/>
                  </a:lnTo>
                  <a:lnTo>
                    <a:pt x="175252" y="56542"/>
                  </a:lnTo>
                  <a:close/>
                  <a:moveTo>
                    <a:pt x="187435" y="56542"/>
                  </a:moveTo>
                  <a:lnTo>
                    <a:pt x="187435" y="62476"/>
                  </a:lnTo>
                  <a:lnTo>
                    <a:pt x="181499" y="62476"/>
                  </a:lnTo>
                  <a:lnTo>
                    <a:pt x="181499" y="56542"/>
                  </a:lnTo>
                  <a:close/>
                  <a:moveTo>
                    <a:pt x="193684" y="56542"/>
                  </a:moveTo>
                  <a:lnTo>
                    <a:pt x="193684" y="62476"/>
                  </a:lnTo>
                  <a:lnTo>
                    <a:pt x="187749" y="62476"/>
                  </a:lnTo>
                  <a:lnTo>
                    <a:pt x="187749" y="56542"/>
                  </a:lnTo>
                  <a:close/>
                  <a:moveTo>
                    <a:pt x="199931" y="56542"/>
                  </a:moveTo>
                  <a:lnTo>
                    <a:pt x="199931" y="62476"/>
                  </a:lnTo>
                  <a:lnTo>
                    <a:pt x="193996" y="62476"/>
                  </a:lnTo>
                  <a:lnTo>
                    <a:pt x="193996" y="56542"/>
                  </a:lnTo>
                  <a:close/>
                  <a:moveTo>
                    <a:pt x="206180" y="56542"/>
                  </a:moveTo>
                  <a:lnTo>
                    <a:pt x="206180" y="62476"/>
                  </a:lnTo>
                  <a:lnTo>
                    <a:pt x="200244" y="62476"/>
                  </a:lnTo>
                  <a:lnTo>
                    <a:pt x="200244" y="56542"/>
                  </a:lnTo>
                  <a:close/>
                  <a:moveTo>
                    <a:pt x="212427" y="56542"/>
                  </a:moveTo>
                  <a:lnTo>
                    <a:pt x="212427" y="62476"/>
                  </a:lnTo>
                  <a:lnTo>
                    <a:pt x="206491" y="62476"/>
                  </a:lnTo>
                  <a:lnTo>
                    <a:pt x="206491" y="56542"/>
                  </a:lnTo>
                  <a:close/>
                  <a:moveTo>
                    <a:pt x="218674" y="56542"/>
                  </a:moveTo>
                  <a:lnTo>
                    <a:pt x="218674" y="62476"/>
                  </a:lnTo>
                  <a:lnTo>
                    <a:pt x="212739" y="62476"/>
                  </a:lnTo>
                  <a:lnTo>
                    <a:pt x="212739" y="56542"/>
                  </a:lnTo>
                  <a:close/>
                  <a:moveTo>
                    <a:pt x="224921" y="56542"/>
                  </a:moveTo>
                  <a:lnTo>
                    <a:pt x="224921" y="62476"/>
                  </a:lnTo>
                  <a:lnTo>
                    <a:pt x="218987" y="62476"/>
                  </a:lnTo>
                  <a:lnTo>
                    <a:pt x="218987" y="56542"/>
                  </a:lnTo>
                  <a:close/>
                  <a:moveTo>
                    <a:pt x="231170" y="56542"/>
                  </a:moveTo>
                  <a:lnTo>
                    <a:pt x="231170" y="62476"/>
                  </a:lnTo>
                  <a:lnTo>
                    <a:pt x="225234" y="62476"/>
                  </a:lnTo>
                  <a:lnTo>
                    <a:pt x="225234" y="56542"/>
                  </a:lnTo>
                  <a:close/>
                  <a:moveTo>
                    <a:pt x="237417" y="56542"/>
                  </a:moveTo>
                  <a:lnTo>
                    <a:pt x="237417" y="62476"/>
                  </a:lnTo>
                  <a:lnTo>
                    <a:pt x="231481" y="62476"/>
                  </a:lnTo>
                  <a:lnTo>
                    <a:pt x="231481" y="56542"/>
                  </a:lnTo>
                  <a:close/>
                  <a:moveTo>
                    <a:pt x="243664" y="56542"/>
                  </a:moveTo>
                  <a:lnTo>
                    <a:pt x="243664" y="62476"/>
                  </a:lnTo>
                  <a:lnTo>
                    <a:pt x="237729" y="62476"/>
                  </a:lnTo>
                  <a:lnTo>
                    <a:pt x="237729" y="56542"/>
                  </a:lnTo>
                  <a:close/>
                  <a:moveTo>
                    <a:pt x="249911" y="56542"/>
                  </a:moveTo>
                  <a:lnTo>
                    <a:pt x="249911" y="62476"/>
                  </a:lnTo>
                  <a:lnTo>
                    <a:pt x="243977" y="62476"/>
                  </a:lnTo>
                  <a:lnTo>
                    <a:pt x="243977" y="56542"/>
                  </a:lnTo>
                  <a:close/>
                  <a:moveTo>
                    <a:pt x="256161" y="56542"/>
                  </a:moveTo>
                  <a:lnTo>
                    <a:pt x="256161" y="62476"/>
                  </a:lnTo>
                  <a:lnTo>
                    <a:pt x="250225" y="62476"/>
                  </a:lnTo>
                  <a:lnTo>
                    <a:pt x="250225" y="56542"/>
                  </a:lnTo>
                  <a:close/>
                  <a:moveTo>
                    <a:pt x="262409" y="56542"/>
                  </a:moveTo>
                  <a:lnTo>
                    <a:pt x="262409" y="62476"/>
                  </a:lnTo>
                  <a:lnTo>
                    <a:pt x="256474" y="62476"/>
                  </a:lnTo>
                  <a:lnTo>
                    <a:pt x="256474" y="56542"/>
                  </a:lnTo>
                  <a:close/>
                  <a:moveTo>
                    <a:pt x="268656" y="56542"/>
                  </a:moveTo>
                  <a:lnTo>
                    <a:pt x="268656" y="62476"/>
                  </a:lnTo>
                  <a:lnTo>
                    <a:pt x="262721" y="62476"/>
                  </a:lnTo>
                  <a:lnTo>
                    <a:pt x="262721" y="56542"/>
                  </a:lnTo>
                  <a:close/>
                  <a:moveTo>
                    <a:pt x="274904" y="56542"/>
                  </a:moveTo>
                  <a:lnTo>
                    <a:pt x="274904" y="62476"/>
                  </a:lnTo>
                  <a:lnTo>
                    <a:pt x="268968" y="62476"/>
                  </a:lnTo>
                  <a:lnTo>
                    <a:pt x="268968" y="56542"/>
                  </a:lnTo>
                  <a:close/>
                  <a:moveTo>
                    <a:pt x="6251" y="62789"/>
                  </a:moveTo>
                  <a:lnTo>
                    <a:pt x="6251" y="68725"/>
                  </a:lnTo>
                  <a:lnTo>
                    <a:pt x="315" y="68725"/>
                  </a:lnTo>
                  <a:lnTo>
                    <a:pt x="315" y="62789"/>
                  </a:lnTo>
                  <a:close/>
                  <a:moveTo>
                    <a:pt x="12498" y="62789"/>
                  </a:moveTo>
                  <a:lnTo>
                    <a:pt x="12498" y="68725"/>
                  </a:lnTo>
                  <a:lnTo>
                    <a:pt x="6562" y="68725"/>
                  </a:lnTo>
                  <a:lnTo>
                    <a:pt x="6562" y="62789"/>
                  </a:lnTo>
                  <a:close/>
                  <a:moveTo>
                    <a:pt x="18745" y="62789"/>
                  </a:moveTo>
                  <a:lnTo>
                    <a:pt x="18745" y="68725"/>
                  </a:lnTo>
                  <a:lnTo>
                    <a:pt x="12810" y="68725"/>
                  </a:lnTo>
                  <a:lnTo>
                    <a:pt x="12810" y="62789"/>
                  </a:lnTo>
                  <a:close/>
                  <a:moveTo>
                    <a:pt x="24992" y="62789"/>
                  </a:moveTo>
                  <a:lnTo>
                    <a:pt x="24992" y="68725"/>
                  </a:lnTo>
                  <a:lnTo>
                    <a:pt x="19058" y="68725"/>
                  </a:lnTo>
                  <a:lnTo>
                    <a:pt x="19058" y="62789"/>
                  </a:lnTo>
                  <a:close/>
                  <a:moveTo>
                    <a:pt x="31242" y="62789"/>
                  </a:moveTo>
                  <a:lnTo>
                    <a:pt x="31242" y="68725"/>
                  </a:lnTo>
                  <a:lnTo>
                    <a:pt x="25305" y="68725"/>
                  </a:lnTo>
                  <a:lnTo>
                    <a:pt x="25305" y="62789"/>
                  </a:lnTo>
                  <a:close/>
                  <a:moveTo>
                    <a:pt x="37489" y="62789"/>
                  </a:moveTo>
                  <a:lnTo>
                    <a:pt x="37489" y="68725"/>
                  </a:lnTo>
                  <a:lnTo>
                    <a:pt x="31553" y="68725"/>
                  </a:lnTo>
                  <a:lnTo>
                    <a:pt x="31553" y="62789"/>
                  </a:lnTo>
                  <a:close/>
                  <a:moveTo>
                    <a:pt x="43737" y="62789"/>
                  </a:moveTo>
                  <a:lnTo>
                    <a:pt x="43737" y="68725"/>
                  </a:lnTo>
                  <a:lnTo>
                    <a:pt x="37802" y="68725"/>
                  </a:lnTo>
                  <a:lnTo>
                    <a:pt x="37802" y="62789"/>
                  </a:lnTo>
                  <a:close/>
                  <a:moveTo>
                    <a:pt x="49985" y="62789"/>
                  </a:moveTo>
                  <a:lnTo>
                    <a:pt x="49985" y="68725"/>
                  </a:lnTo>
                  <a:lnTo>
                    <a:pt x="44049" y="68725"/>
                  </a:lnTo>
                  <a:lnTo>
                    <a:pt x="44049" y="62789"/>
                  </a:lnTo>
                  <a:close/>
                  <a:moveTo>
                    <a:pt x="56232" y="62789"/>
                  </a:moveTo>
                  <a:lnTo>
                    <a:pt x="56232" y="68725"/>
                  </a:lnTo>
                  <a:lnTo>
                    <a:pt x="50296" y="68725"/>
                  </a:lnTo>
                  <a:lnTo>
                    <a:pt x="50296" y="62789"/>
                  </a:lnTo>
                  <a:close/>
                  <a:moveTo>
                    <a:pt x="62480" y="62789"/>
                  </a:moveTo>
                  <a:lnTo>
                    <a:pt x="62480" y="68725"/>
                  </a:lnTo>
                  <a:lnTo>
                    <a:pt x="56545" y="68725"/>
                  </a:lnTo>
                  <a:lnTo>
                    <a:pt x="56545" y="62789"/>
                  </a:lnTo>
                  <a:close/>
                  <a:moveTo>
                    <a:pt x="68727" y="62789"/>
                  </a:moveTo>
                  <a:lnTo>
                    <a:pt x="68727" y="68725"/>
                  </a:lnTo>
                  <a:lnTo>
                    <a:pt x="62792" y="68725"/>
                  </a:lnTo>
                  <a:lnTo>
                    <a:pt x="62792" y="62789"/>
                  </a:lnTo>
                  <a:close/>
                  <a:moveTo>
                    <a:pt x="74975" y="62789"/>
                  </a:moveTo>
                  <a:lnTo>
                    <a:pt x="74975" y="68725"/>
                  </a:lnTo>
                  <a:lnTo>
                    <a:pt x="69039" y="68725"/>
                  </a:lnTo>
                  <a:lnTo>
                    <a:pt x="69039" y="62789"/>
                  </a:lnTo>
                  <a:close/>
                  <a:moveTo>
                    <a:pt x="81223" y="62789"/>
                  </a:moveTo>
                  <a:lnTo>
                    <a:pt x="81223" y="68725"/>
                  </a:lnTo>
                  <a:lnTo>
                    <a:pt x="75286" y="68725"/>
                  </a:lnTo>
                  <a:lnTo>
                    <a:pt x="75286" y="62789"/>
                  </a:lnTo>
                  <a:close/>
                  <a:moveTo>
                    <a:pt x="87470" y="62789"/>
                  </a:moveTo>
                  <a:lnTo>
                    <a:pt x="87470" y="68725"/>
                  </a:lnTo>
                  <a:lnTo>
                    <a:pt x="81535" y="68725"/>
                  </a:lnTo>
                  <a:lnTo>
                    <a:pt x="81535" y="62789"/>
                  </a:lnTo>
                  <a:close/>
                  <a:moveTo>
                    <a:pt x="93718" y="62789"/>
                  </a:moveTo>
                  <a:lnTo>
                    <a:pt x="93718" y="68725"/>
                  </a:lnTo>
                  <a:lnTo>
                    <a:pt x="87784" y="68725"/>
                  </a:lnTo>
                  <a:lnTo>
                    <a:pt x="87784" y="62789"/>
                  </a:lnTo>
                  <a:close/>
                  <a:moveTo>
                    <a:pt x="99967" y="62789"/>
                  </a:moveTo>
                  <a:lnTo>
                    <a:pt x="99967" y="68725"/>
                  </a:lnTo>
                  <a:lnTo>
                    <a:pt x="94031" y="68725"/>
                  </a:lnTo>
                  <a:lnTo>
                    <a:pt x="94031" y="62789"/>
                  </a:lnTo>
                  <a:close/>
                  <a:moveTo>
                    <a:pt x="106214" y="62789"/>
                  </a:moveTo>
                  <a:lnTo>
                    <a:pt x="106214" y="68725"/>
                  </a:lnTo>
                  <a:lnTo>
                    <a:pt x="100278" y="68725"/>
                  </a:lnTo>
                  <a:lnTo>
                    <a:pt x="100278" y="62789"/>
                  </a:lnTo>
                  <a:close/>
                  <a:moveTo>
                    <a:pt x="112461" y="62789"/>
                  </a:moveTo>
                  <a:lnTo>
                    <a:pt x="112461" y="68725"/>
                  </a:lnTo>
                  <a:lnTo>
                    <a:pt x="106527" y="68725"/>
                  </a:lnTo>
                  <a:lnTo>
                    <a:pt x="106527" y="62789"/>
                  </a:lnTo>
                  <a:close/>
                  <a:moveTo>
                    <a:pt x="118710" y="62789"/>
                  </a:moveTo>
                  <a:lnTo>
                    <a:pt x="118710" y="68725"/>
                  </a:lnTo>
                  <a:lnTo>
                    <a:pt x="112774" y="68725"/>
                  </a:lnTo>
                  <a:lnTo>
                    <a:pt x="112774" y="62789"/>
                  </a:lnTo>
                  <a:close/>
                  <a:moveTo>
                    <a:pt x="124957" y="62789"/>
                  </a:moveTo>
                  <a:lnTo>
                    <a:pt x="124957" y="68725"/>
                  </a:lnTo>
                  <a:lnTo>
                    <a:pt x="119021" y="68725"/>
                  </a:lnTo>
                  <a:lnTo>
                    <a:pt x="119021" y="62789"/>
                  </a:lnTo>
                  <a:close/>
                  <a:moveTo>
                    <a:pt x="131204" y="62789"/>
                  </a:moveTo>
                  <a:lnTo>
                    <a:pt x="131204" y="68725"/>
                  </a:lnTo>
                  <a:lnTo>
                    <a:pt x="125270" y="68725"/>
                  </a:lnTo>
                  <a:lnTo>
                    <a:pt x="125270" y="62789"/>
                  </a:lnTo>
                  <a:close/>
                  <a:moveTo>
                    <a:pt x="137451" y="62789"/>
                  </a:moveTo>
                  <a:lnTo>
                    <a:pt x="137451" y="68725"/>
                  </a:lnTo>
                  <a:lnTo>
                    <a:pt x="131517" y="68725"/>
                  </a:lnTo>
                  <a:lnTo>
                    <a:pt x="131517" y="62789"/>
                  </a:lnTo>
                  <a:close/>
                  <a:moveTo>
                    <a:pt x="143702" y="62789"/>
                  </a:moveTo>
                  <a:lnTo>
                    <a:pt x="143702" y="68725"/>
                  </a:lnTo>
                  <a:lnTo>
                    <a:pt x="137766" y="68725"/>
                  </a:lnTo>
                  <a:lnTo>
                    <a:pt x="137766" y="62789"/>
                  </a:lnTo>
                  <a:close/>
                  <a:moveTo>
                    <a:pt x="149949" y="62789"/>
                  </a:moveTo>
                  <a:lnTo>
                    <a:pt x="149949" y="68725"/>
                  </a:lnTo>
                  <a:lnTo>
                    <a:pt x="144015" y="68725"/>
                  </a:lnTo>
                  <a:lnTo>
                    <a:pt x="144015" y="62789"/>
                  </a:lnTo>
                  <a:close/>
                  <a:moveTo>
                    <a:pt x="156196" y="62789"/>
                  </a:moveTo>
                  <a:lnTo>
                    <a:pt x="156196" y="68725"/>
                  </a:lnTo>
                  <a:lnTo>
                    <a:pt x="150262" y="68725"/>
                  </a:lnTo>
                  <a:lnTo>
                    <a:pt x="150262" y="62789"/>
                  </a:lnTo>
                  <a:close/>
                  <a:moveTo>
                    <a:pt x="162445" y="62789"/>
                  </a:moveTo>
                  <a:lnTo>
                    <a:pt x="162445" y="68725"/>
                  </a:lnTo>
                  <a:lnTo>
                    <a:pt x="156509" y="68725"/>
                  </a:lnTo>
                  <a:lnTo>
                    <a:pt x="156509" y="62789"/>
                  </a:lnTo>
                  <a:close/>
                  <a:moveTo>
                    <a:pt x="168692" y="62789"/>
                  </a:moveTo>
                  <a:lnTo>
                    <a:pt x="168692" y="68725"/>
                  </a:lnTo>
                  <a:lnTo>
                    <a:pt x="162756" y="68725"/>
                  </a:lnTo>
                  <a:lnTo>
                    <a:pt x="162756" y="62789"/>
                  </a:lnTo>
                  <a:close/>
                  <a:moveTo>
                    <a:pt x="174939" y="62789"/>
                  </a:moveTo>
                  <a:lnTo>
                    <a:pt x="174939" y="68725"/>
                  </a:lnTo>
                  <a:lnTo>
                    <a:pt x="169005" y="68725"/>
                  </a:lnTo>
                  <a:lnTo>
                    <a:pt x="169005" y="62789"/>
                  </a:lnTo>
                  <a:close/>
                  <a:moveTo>
                    <a:pt x="181186" y="62789"/>
                  </a:moveTo>
                  <a:lnTo>
                    <a:pt x="181186" y="68725"/>
                  </a:lnTo>
                  <a:lnTo>
                    <a:pt x="175252" y="68725"/>
                  </a:lnTo>
                  <a:lnTo>
                    <a:pt x="175252" y="62789"/>
                  </a:lnTo>
                  <a:close/>
                  <a:moveTo>
                    <a:pt x="187435" y="62789"/>
                  </a:moveTo>
                  <a:lnTo>
                    <a:pt x="187435" y="68725"/>
                  </a:lnTo>
                  <a:lnTo>
                    <a:pt x="181499" y="68725"/>
                  </a:lnTo>
                  <a:lnTo>
                    <a:pt x="181499" y="62789"/>
                  </a:lnTo>
                  <a:close/>
                  <a:moveTo>
                    <a:pt x="193684" y="62789"/>
                  </a:moveTo>
                  <a:lnTo>
                    <a:pt x="193684" y="68725"/>
                  </a:lnTo>
                  <a:lnTo>
                    <a:pt x="187749" y="68725"/>
                  </a:lnTo>
                  <a:lnTo>
                    <a:pt x="187749" y="62789"/>
                  </a:lnTo>
                  <a:close/>
                  <a:moveTo>
                    <a:pt x="199931" y="62789"/>
                  </a:moveTo>
                  <a:lnTo>
                    <a:pt x="199931" y="68725"/>
                  </a:lnTo>
                  <a:lnTo>
                    <a:pt x="193996" y="68725"/>
                  </a:lnTo>
                  <a:lnTo>
                    <a:pt x="193996" y="62789"/>
                  </a:lnTo>
                  <a:close/>
                  <a:moveTo>
                    <a:pt x="206180" y="62789"/>
                  </a:moveTo>
                  <a:lnTo>
                    <a:pt x="206180" y="68725"/>
                  </a:lnTo>
                  <a:lnTo>
                    <a:pt x="200244" y="68725"/>
                  </a:lnTo>
                  <a:lnTo>
                    <a:pt x="200244" y="62789"/>
                  </a:lnTo>
                  <a:close/>
                  <a:moveTo>
                    <a:pt x="212427" y="62789"/>
                  </a:moveTo>
                  <a:lnTo>
                    <a:pt x="212427" y="68725"/>
                  </a:lnTo>
                  <a:lnTo>
                    <a:pt x="206491" y="68725"/>
                  </a:lnTo>
                  <a:lnTo>
                    <a:pt x="206491" y="62789"/>
                  </a:lnTo>
                  <a:close/>
                  <a:moveTo>
                    <a:pt x="218674" y="62789"/>
                  </a:moveTo>
                  <a:lnTo>
                    <a:pt x="218674" y="68725"/>
                  </a:lnTo>
                  <a:lnTo>
                    <a:pt x="212739" y="68725"/>
                  </a:lnTo>
                  <a:lnTo>
                    <a:pt x="212739" y="62789"/>
                  </a:lnTo>
                  <a:close/>
                  <a:moveTo>
                    <a:pt x="224921" y="62789"/>
                  </a:moveTo>
                  <a:lnTo>
                    <a:pt x="224921" y="68725"/>
                  </a:lnTo>
                  <a:lnTo>
                    <a:pt x="218987" y="68725"/>
                  </a:lnTo>
                  <a:lnTo>
                    <a:pt x="218987" y="62789"/>
                  </a:lnTo>
                  <a:close/>
                  <a:moveTo>
                    <a:pt x="231170" y="62789"/>
                  </a:moveTo>
                  <a:lnTo>
                    <a:pt x="231170" y="68725"/>
                  </a:lnTo>
                  <a:lnTo>
                    <a:pt x="225234" y="68725"/>
                  </a:lnTo>
                  <a:lnTo>
                    <a:pt x="225234" y="62789"/>
                  </a:lnTo>
                  <a:close/>
                  <a:moveTo>
                    <a:pt x="237417" y="62789"/>
                  </a:moveTo>
                  <a:lnTo>
                    <a:pt x="237417" y="68725"/>
                  </a:lnTo>
                  <a:lnTo>
                    <a:pt x="231481" y="68725"/>
                  </a:lnTo>
                  <a:lnTo>
                    <a:pt x="231481" y="62789"/>
                  </a:lnTo>
                  <a:close/>
                  <a:moveTo>
                    <a:pt x="243664" y="62789"/>
                  </a:moveTo>
                  <a:lnTo>
                    <a:pt x="243664" y="68725"/>
                  </a:lnTo>
                  <a:lnTo>
                    <a:pt x="237729" y="68725"/>
                  </a:lnTo>
                  <a:lnTo>
                    <a:pt x="237729" y="62789"/>
                  </a:lnTo>
                  <a:close/>
                  <a:moveTo>
                    <a:pt x="249911" y="62789"/>
                  </a:moveTo>
                  <a:lnTo>
                    <a:pt x="249911" y="68725"/>
                  </a:lnTo>
                  <a:lnTo>
                    <a:pt x="243977" y="68725"/>
                  </a:lnTo>
                  <a:lnTo>
                    <a:pt x="243977" y="62789"/>
                  </a:lnTo>
                  <a:close/>
                  <a:moveTo>
                    <a:pt x="256161" y="62789"/>
                  </a:moveTo>
                  <a:lnTo>
                    <a:pt x="256161" y="68725"/>
                  </a:lnTo>
                  <a:lnTo>
                    <a:pt x="250225" y="68725"/>
                  </a:lnTo>
                  <a:lnTo>
                    <a:pt x="250225" y="62789"/>
                  </a:lnTo>
                  <a:close/>
                  <a:moveTo>
                    <a:pt x="262409" y="62789"/>
                  </a:moveTo>
                  <a:lnTo>
                    <a:pt x="262409" y="68725"/>
                  </a:lnTo>
                  <a:lnTo>
                    <a:pt x="256474" y="68725"/>
                  </a:lnTo>
                  <a:lnTo>
                    <a:pt x="256474" y="62789"/>
                  </a:lnTo>
                  <a:close/>
                  <a:moveTo>
                    <a:pt x="268656" y="62789"/>
                  </a:moveTo>
                  <a:lnTo>
                    <a:pt x="268656" y="68725"/>
                  </a:lnTo>
                  <a:lnTo>
                    <a:pt x="262721" y="68725"/>
                  </a:lnTo>
                  <a:lnTo>
                    <a:pt x="262721" y="62789"/>
                  </a:lnTo>
                  <a:close/>
                  <a:moveTo>
                    <a:pt x="274904" y="62789"/>
                  </a:moveTo>
                  <a:lnTo>
                    <a:pt x="274904" y="68725"/>
                  </a:lnTo>
                  <a:lnTo>
                    <a:pt x="268968" y="68725"/>
                  </a:lnTo>
                  <a:lnTo>
                    <a:pt x="268968" y="62789"/>
                  </a:lnTo>
                  <a:close/>
                  <a:moveTo>
                    <a:pt x="6251" y="69036"/>
                  </a:moveTo>
                  <a:lnTo>
                    <a:pt x="6251" y="74972"/>
                  </a:lnTo>
                  <a:lnTo>
                    <a:pt x="315" y="74972"/>
                  </a:lnTo>
                  <a:lnTo>
                    <a:pt x="315" y="69036"/>
                  </a:lnTo>
                  <a:close/>
                  <a:moveTo>
                    <a:pt x="12498" y="69036"/>
                  </a:moveTo>
                  <a:lnTo>
                    <a:pt x="12498" y="74972"/>
                  </a:lnTo>
                  <a:lnTo>
                    <a:pt x="6562" y="74972"/>
                  </a:lnTo>
                  <a:lnTo>
                    <a:pt x="6562" y="69036"/>
                  </a:lnTo>
                  <a:close/>
                  <a:moveTo>
                    <a:pt x="18745" y="69036"/>
                  </a:moveTo>
                  <a:lnTo>
                    <a:pt x="18745" y="74972"/>
                  </a:lnTo>
                  <a:lnTo>
                    <a:pt x="12810" y="74972"/>
                  </a:lnTo>
                  <a:lnTo>
                    <a:pt x="12810" y="69036"/>
                  </a:lnTo>
                  <a:close/>
                  <a:moveTo>
                    <a:pt x="24992" y="69036"/>
                  </a:moveTo>
                  <a:lnTo>
                    <a:pt x="24992" y="74972"/>
                  </a:lnTo>
                  <a:lnTo>
                    <a:pt x="19058" y="74972"/>
                  </a:lnTo>
                  <a:lnTo>
                    <a:pt x="19058" y="69036"/>
                  </a:lnTo>
                  <a:close/>
                  <a:moveTo>
                    <a:pt x="31242" y="69036"/>
                  </a:moveTo>
                  <a:lnTo>
                    <a:pt x="31242" y="74972"/>
                  </a:lnTo>
                  <a:lnTo>
                    <a:pt x="25305" y="74972"/>
                  </a:lnTo>
                  <a:lnTo>
                    <a:pt x="25305" y="69036"/>
                  </a:lnTo>
                  <a:close/>
                  <a:moveTo>
                    <a:pt x="37489" y="69036"/>
                  </a:moveTo>
                  <a:lnTo>
                    <a:pt x="37489" y="74972"/>
                  </a:lnTo>
                  <a:lnTo>
                    <a:pt x="31553" y="74972"/>
                  </a:lnTo>
                  <a:lnTo>
                    <a:pt x="31553" y="69036"/>
                  </a:lnTo>
                  <a:close/>
                  <a:moveTo>
                    <a:pt x="43737" y="69036"/>
                  </a:moveTo>
                  <a:lnTo>
                    <a:pt x="43737" y="74972"/>
                  </a:lnTo>
                  <a:lnTo>
                    <a:pt x="37802" y="74972"/>
                  </a:lnTo>
                  <a:lnTo>
                    <a:pt x="37802" y="69036"/>
                  </a:lnTo>
                  <a:close/>
                  <a:moveTo>
                    <a:pt x="49985" y="69036"/>
                  </a:moveTo>
                  <a:lnTo>
                    <a:pt x="49985" y="74972"/>
                  </a:lnTo>
                  <a:lnTo>
                    <a:pt x="44049" y="74972"/>
                  </a:lnTo>
                  <a:lnTo>
                    <a:pt x="44049" y="69036"/>
                  </a:lnTo>
                  <a:close/>
                  <a:moveTo>
                    <a:pt x="56232" y="69036"/>
                  </a:moveTo>
                  <a:lnTo>
                    <a:pt x="56232" y="74972"/>
                  </a:lnTo>
                  <a:lnTo>
                    <a:pt x="50296" y="74972"/>
                  </a:lnTo>
                  <a:lnTo>
                    <a:pt x="50296" y="69036"/>
                  </a:lnTo>
                  <a:close/>
                  <a:moveTo>
                    <a:pt x="62480" y="69036"/>
                  </a:moveTo>
                  <a:lnTo>
                    <a:pt x="62480" y="74972"/>
                  </a:lnTo>
                  <a:lnTo>
                    <a:pt x="56545" y="74972"/>
                  </a:lnTo>
                  <a:lnTo>
                    <a:pt x="56545" y="69036"/>
                  </a:lnTo>
                  <a:close/>
                  <a:moveTo>
                    <a:pt x="68727" y="69036"/>
                  </a:moveTo>
                  <a:lnTo>
                    <a:pt x="68727" y="74972"/>
                  </a:lnTo>
                  <a:lnTo>
                    <a:pt x="62792" y="74972"/>
                  </a:lnTo>
                  <a:lnTo>
                    <a:pt x="62792" y="69036"/>
                  </a:lnTo>
                  <a:close/>
                  <a:moveTo>
                    <a:pt x="74975" y="69036"/>
                  </a:moveTo>
                  <a:lnTo>
                    <a:pt x="74975" y="74972"/>
                  </a:lnTo>
                  <a:lnTo>
                    <a:pt x="69039" y="74972"/>
                  </a:lnTo>
                  <a:lnTo>
                    <a:pt x="69039" y="69036"/>
                  </a:lnTo>
                  <a:close/>
                  <a:moveTo>
                    <a:pt x="81223" y="69036"/>
                  </a:moveTo>
                  <a:lnTo>
                    <a:pt x="81223" y="74972"/>
                  </a:lnTo>
                  <a:lnTo>
                    <a:pt x="75286" y="74972"/>
                  </a:lnTo>
                  <a:lnTo>
                    <a:pt x="75286" y="69036"/>
                  </a:lnTo>
                  <a:close/>
                  <a:moveTo>
                    <a:pt x="87470" y="69036"/>
                  </a:moveTo>
                  <a:lnTo>
                    <a:pt x="87470" y="74972"/>
                  </a:lnTo>
                  <a:lnTo>
                    <a:pt x="81535" y="74972"/>
                  </a:lnTo>
                  <a:lnTo>
                    <a:pt x="81535" y="69036"/>
                  </a:lnTo>
                  <a:close/>
                  <a:moveTo>
                    <a:pt x="93718" y="69036"/>
                  </a:moveTo>
                  <a:lnTo>
                    <a:pt x="93718" y="74972"/>
                  </a:lnTo>
                  <a:lnTo>
                    <a:pt x="87784" y="74972"/>
                  </a:lnTo>
                  <a:lnTo>
                    <a:pt x="87784" y="69036"/>
                  </a:lnTo>
                  <a:close/>
                  <a:moveTo>
                    <a:pt x="99967" y="69036"/>
                  </a:moveTo>
                  <a:lnTo>
                    <a:pt x="99967" y="74972"/>
                  </a:lnTo>
                  <a:lnTo>
                    <a:pt x="94031" y="74972"/>
                  </a:lnTo>
                  <a:lnTo>
                    <a:pt x="94031" y="69036"/>
                  </a:lnTo>
                  <a:close/>
                  <a:moveTo>
                    <a:pt x="106214" y="69036"/>
                  </a:moveTo>
                  <a:lnTo>
                    <a:pt x="106214" y="74972"/>
                  </a:lnTo>
                  <a:lnTo>
                    <a:pt x="100278" y="74972"/>
                  </a:lnTo>
                  <a:lnTo>
                    <a:pt x="100278" y="69036"/>
                  </a:lnTo>
                  <a:close/>
                  <a:moveTo>
                    <a:pt x="112461" y="69036"/>
                  </a:moveTo>
                  <a:lnTo>
                    <a:pt x="112461" y="74972"/>
                  </a:lnTo>
                  <a:lnTo>
                    <a:pt x="106527" y="74972"/>
                  </a:lnTo>
                  <a:lnTo>
                    <a:pt x="106527" y="69036"/>
                  </a:lnTo>
                  <a:close/>
                  <a:moveTo>
                    <a:pt x="118710" y="69036"/>
                  </a:moveTo>
                  <a:lnTo>
                    <a:pt x="118710" y="74972"/>
                  </a:lnTo>
                  <a:lnTo>
                    <a:pt x="112774" y="74972"/>
                  </a:lnTo>
                  <a:lnTo>
                    <a:pt x="112774" y="69036"/>
                  </a:lnTo>
                  <a:close/>
                  <a:moveTo>
                    <a:pt x="124957" y="69036"/>
                  </a:moveTo>
                  <a:lnTo>
                    <a:pt x="124957" y="74972"/>
                  </a:lnTo>
                  <a:lnTo>
                    <a:pt x="119021" y="74972"/>
                  </a:lnTo>
                  <a:lnTo>
                    <a:pt x="119021" y="69036"/>
                  </a:lnTo>
                  <a:close/>
                  <a:moveTo>
                    <a:pt x="131204" y="69036"/>
                  </a:moveTo>
                  <a:lnTo>
                    <a:pt x="131204" y="74972"/>
                  </a:lnTo>
                  <a:lnTo>
                    <a:pt x="125270" y="74972"/>
                  </a:lnTo>
                  <a:lnTo>
                    <a:pt x="125270" y="69036"/>
                  </a:lnTo>
                  <a:close/>
                  <a:moveTo>
                    <a:pt x="137451" y="69036"/>
                  </a:moveTo>
                  <a:lnTo>
                    <a:pt x="137451" y="74972"/>
                  </a:lnTo>
                  <a:lnTo>
                    <a:pt x="131517" y="74972"/>
                  </a:lnTo>
                  <a:lnTo>
                    <a:pt x="131517" y="69036"/>
                  </a:lnTo>
                  <a:close/>
                  <a:moveTo>
                    <a:pt x="143702" y="69036"/>
                  </a:moveTo>
                  <a:lnTo>
                    <a:pt x="143702" y="74972"/>
                  </a:lnTo>
                  <a:lnTo>
                    <a:pt x="137766" y="74972"/>
                  </a:lnTo>
                  <a:lnTo>
                    <a:pt x="137766" y="69036"/>
                  </a:lnTo>
                  <a:close/>
                  <a:moveTo>
                    <a:pt x="149949" y="69036"/>
                  </a:moveTo>
                  <a:lnTo>
                    <a:pt x="149949" y="74972"/>
                  </a:lnTo>
                  <a:lnTo>
                    <a:pt x="144015" y="74972"/>
                  </a:lnTo>
                  <a:lnTo>
                    <a:pt x="144015" y="69036"/>
                  </a:lnTo>
                  <a:close/>
                  <a:moveTo>
                    <a:pt x="156196" y="69036"/>
                  </a:moveTo>
                  <a:lnTo>
                    <a:pt x="156196" y="74972"/>
                  </a:lnTo>
                  <a:lnTo>
                    <a:pt x="150262" y="74972"/>
                  </a:lnTo>
                  <a:lnTo>
                    <a:pt x="150262" y="69036"/>
                  </a:lnTo>
                  <a:close/>
                  <a:moveTo>
                    <a:pt x="162445" y="69036"/>
                  </a:moveTo>
                  <a:lnTo>
                    <a:pt x="162445" y="74972"/>
                  </a:lnTo>
                  <a:lnTo>
                    <a:pt x="156509" y="74972"/>
                  </a:lnTo>
                  <a:lnTo>
                    <a:pt x="156509" y="69036"/>
                  </a:lnTo>
                  <a:close/>
                  <a:moveTo>
                    <a:pt x="168692" y="69036"/>
                  </a:moveTo>
                  <a:lnTo>
                    <a:pt x="168692" y="74972"/>
                  </a:lnTo>
                  <a:lnTo>
                    <a:pt x="162756" y="74972"/>
                  </a:lnTo>
                  <a:lnTo>
                    <a:pt x="162756" y="69036"/>
                  </a:lnTo>
                  <a:close/>
                  <a:moveTo>
                    <a:pt x="174939" y="69036"/>
                  </a:moveTo>
                  <a:lnTo>
                    <a:pt x="174939" y="74972"/>
                  </a:lnTo>
                  <a:lnTo>
                    <a:pt x="169005" y="74972"/>
                  </a:lnTo>
                  <a:lnTo>
                    <a:pt x="169005" y="69036"/>
                  </a:lnTo>
                  <a:close/>
                  <a:moveTo>
                    <a:pt x="181186" y="69036"/>
                  </a:moveTo>
                  <a:lnTo>
                    <a:pt x="181186" y="74972"/>
                  </a:lnTo>
                  <a:lnTo>
                    <a:pt x="175252" y="74972"/>
                  </a:lnTo>
                  <a:lnTo>
                    <a:pt x="175252" y="69036"/>
                  </a:lnTo>
                  <a:close/>
                  <a:moveTo>
                    <a:pt x="187435" y="69036"/>
                  </a:moveTo>
                  <a:lnTo>
                    <a:pt x="187435" y="74972"/>
                  </a:lnTo>
                  <a:lnTo>
                    <a:pt x="181499" y="74972"/>
                  </a:lnTo>
                  <a:lnTo>
                    <a:pt x="181499" y="69036"/>
                  </a:lnTo>
                  <a:close/>
                  <a:moveTo>
                    <a:pt x="193684" y="69036"/>
                  </a:moveTo>
                  <a:lnTo>
                    <a:pt x="193684" y="74972"/>
                  </a:lnTo>
                  <a:lnTo>
                    <a:pt x="187749" y="74972"/>
                  </a:lnTo>
                  <a:lnTo>
                    <a:pt x="187749" y="69036"/>
                  </a:lnTo>
                  <a:close/>
                  <a:moveTo>
                    <a:pt x="199931" y="69036"/>
                  </a:moveTo>
                  <a:lnTo>
                    <a:pt x="199931" y="74972"/>
                  </a:lnTo>
                  <a:lnTo>
                    <a:pt x="193996" y="74972"/>
                  </a:lnTo>
                  <a:lnTo>
                    <a:pt x="193996" y="69036"/>
                  </a:lnTo>
                  <a:close/>
                  <a:moveTo>
                    <a:pt x="206180" y="69036"/>
                  </a:moveTo>
                  <a:lnTo>
                    <a:pt x="206180" y="74972"/>
                  </a:lnTo>
                  <a:lnTo>
                    <a:pt x="200244" y="74972"/>
                  </a:lnTo>
                  <a:lnTo>
                    <a:pt x="200244" y="69036"/>
                  </a:lnTo>
                  <a:close/>
                  <a:moveTo>
                    <a:pt x="212427" y="69036"/>
                  </a:moveTo>
                  <a:lnTo>
                    <a:pt x="212427" y="74972"/>
                  </a:lnTo>
                  <a:lnTo>
                    <a:pt x="206491" y="74972"/>
                  </a:lnTo>
                  <a:lnTo>
                    <a:pt x="206491" y="69036"/>
                  </a:lnTo>
                  <a:close/>
                  <a:moveTo>
                    <a:pt x="218674" y="69036"/>
                  </a:moveTo>
                  <a:lnTo>
                    <a:pt x="218674" y="74972"/>
                  </a:lnTo>
                  <a:lnTo>
                    <a:pt x="212739" y="74972"/>
                  </a:lnTo>
                  <a:lnTo>
                    <a:pt x="212739" y="69036"/>
                  </a:lnTo>
                  <a:close/>
                  <a:moveTo>
                    <a:pt x="224921" y="69036"/>
                  </a:moveTo>
                  <a:lnTo>
                    <a:pt x="224921" y="74972"/>
                  </a:lnTo>
                  <a:lnTo>
                    <a:pt x="218987" y="74972"/>
                  </a:lnTo>
                  <a:lnTo>
                    <a:pt x="218987" y="69036"/>
                  </a:lnTo>
                  <a:close/>
                  <a:moveTo>
                    <a:pt x="231170" y="69036"/>
                  </a:moveTo>
                  <a:lnTo>
                    <a:pt x="231170" y="74972"/>
                  </a:lnTo>
                  <a:lnTo>
                    <a:pt x="225234" y="74972"/>
                  </a:lnTo>
                  <a:lnTo>
                    <a:pt x="225234" y="69036"/>
                  </a:lnTo>
                  <a:close/>
                  <a:moveTo>
                    <a:pt x="237417" y="69036"/>
                  </a:moveTo>
                  <a:lnTo>
                    <a:pt x="237417" y="74972"/>
                  </a:lnTo>
                  <a:lnTo>
                    <a:pt x="231481" y="74972"/>
                  </a:lnTo>
                  <a:lnTo>
                    <a:pt x="231481" y="69036"/>
                  </a:lnTo>
                  <a:close/>
                  <a:moveTo>
                    <a:pt x="243664" y="69036"/>
                  </a:moveTo>
                  <a:lnTo>
                    <a:pt x="243664" y="74972"/>
                  </a:lnTo>
                  <a:lnTo>
                    <a:pt x="237729" y="74972"/>
                  </a:lnTo>
                  <a:lnTo>
                    <a:pt x="237729" y="69036"/>
                  </a:lnTo>
                  <a:close/>
                  <a:moveTo>
                    <a:pt x="249911" y="69036"/>
                  </a:moveTo>
                  <a:lnTo>
                    <a:pt x="249911" y="74972"/>
                  </a:lnTo>
                  <a:lnTo>
                    <a:pt x="243977" y="74972"/>
                  </a:lnTo>
                  <a:lnTo>
                    <a:pt x="243977" y="69036"/>
                  </a:lnTo>
                  <a:close/>
                  <a:moveTo>
                    <a:pt x="256161" y="69036"/>
                  </a:moveTo>
                  <a:lnTo>
                    <a:pt x="256161" y="74972"/>
                  </a:lnTo>
                  <a:lnTo>
                    <a:pt x="250225" y="74972"/>
                  </a:lnTo>
                  <a:lnTo>
                    <a:pt x="250225" y="69036"/>
                  </a:lnTo>
                  <a:close/>
                  <a:moveTo>
                    <a:pt x="262409" y="69036"/>
                  </a:moveTo>
                  <a:lnTo>
                    <a:pt x="262409" y="74972"/>
                  </a:lnTo>
                  <a:lnTo>
                    <a:pt x="256474" y="74972"/>
                  </a:lnTo>
                  <a:lnTo>
                    <a:pt x="256474" y="69036"/>
                  </a:lnTo>
                  <a:close/>
                  <a:moveTo>
                    <a:pt x="268656" y="69036"/>
                  </a:moveTo>
                  <a:lnTo>
                    <a:pt x="268656" y="74972"/>
                  </a:lnTo>
                  <a:lnTo>
                    <a:pt x="262721" y="74972"/>
                  </a:lnTo>
                  <a:lnTo>
                    <a:pt x="262721" y="69036"/>
                  </a:lnTo>
                  <a:close/>
                  <a:moveTo>
                    <a:pt x="274904" y="69036"/>
                  </a:moveTo>
                  <a:lnTo>
                    <a:pt x="274904" y="74972"/>
                  </a:lnTo>
                  <a:lnTo>
                    <a:pt x="268968" y="74972"/>
                  </a:lnTo>
                  <a:lnTo>
                    <a:pt x="268968" y="69036"/>
                  </a:lnTo>
                  <a:close/>
                  <a:moveTo>
                    <a:pt x="6251" y="75285"/>
                  </a:moveTo>
                  <a:lnTo>
                    <a:pt x="6251" y="81219"/>
                  </a:lnTo>
                  <a:lnTo>
                    <a:pt x="315" y="81219"/>
                  </a:lnTo>
                  <a:lnTo>
                    <a:pt x="315" y="75285"/>
                  </a:lnTo>
                  <a:close/>
                  <a:moveTo>
                    <a:pt x="12498" y="75285"/>
                  </a:moveTo>
                  <a:lnTo>
                    <a:pt x="12498" y="81219"/>
                  </a:lnTo>
                  <a:lnTo>
                    <a:pt x="6562" y="81219"/>
                  </a:lnTo>
                  <a:lnTo>
                    <a:pt x="6562" y="75285"/>
                  </a:lnTo>
                  <a:close/>
                  <a:moveTo>
                    <a:pt x="18745" y="75285"/>
                  </a:moveTo>
                  <a:lnTo>
                    <a:pt x="18745" y="81219"/>
                  </a:lnTo>
                  <a:lnTo>
                    <a:pt x="12810" y="81219"/>
                  </a:lnTo>
                  <a:lnTo>
                    <a:pt x="12810" y="75285"/>
                  </a:lnTo>
                  <a:close/>
                  <a:moveTo>
                    <a:pt x="24992" y="75285"/>
                  </a:moveTo>
                  <a:lnTo>
                    <a:pt x="24992" y="81219"/>
                  </a:lnTo>
                  <a:lnTo>
                    <a:pt x="19058" y="81219"/>
                  </a:lnTo>
                  <a:lnTo>
                    <a:pt x="19058" y="75285"/>
                  </a:lnTo>
                  <a:close/>
                  <a:moveTo>
                    <a:pt x="31242" y="75285"/>
                  </a:moveTo>
                  <a:lnTo>
                    <a:pt x="31242" y="81219"/>
                  </a:lnTo>
                  <a:lnTo>
                    <a:pt x="25305" y="81219"/>
                  </a:lnTo>
                  <a:lnTo>
                    <a:pt x="25305" y="75285"/>
                  </a:lnTo>
                  <a:close/>
                  <a:moveTo>
                    <a:pt x="37489" y="75285"/>
                  </a:moveTo>
                  <a:lnTo>
                    <a:pt x="37489" y="81219"/>
                  </a:lnTo>
                  <a:lnTo>
                    <a:pt x="31553" y="81219"/>
                  </a:lnTo>
                  <a:lnTo>
                    <a:pt x="31553" y="75285"/>
                  </a:lnTo>
                  <a:close/>
                  <a:moveTo>
                    <a:pt x="43737" y="75285"/>
                  </a:moveTo>
                  <a:lnTo>
                    <a:pt x="43737" y="81219"/>
                  </a:lnTo>
                  <a:lnTo>
                    <a:pt x="37802" y="81219"/>
                  </a:lnTo>
                  <a:lnTo>
                    <a:pt x="37802" y="75285"/>
                  </a:lnTo>
                  <a:close/>
                  <a:moveTo>
                    <a:pt x="49985" y="75285"/>
                  </a:moveTo>
                  <a:lnTo>
                    <a:pt x="49985" y="81219"/>
                  </a:lnTo>
                  <a:lnTo>
                    <a:pt x="44049" y="81219"/>
                  </a:lnTo>
                  <a:lnTo>
                    <a:pt x="44049" y="75285"/>
                  </a:lnTo>
                  <a:close/>
                  <a:moveTo>
                    <a:pt x="56232" y="75285"/>
                  </a:moveTo>
                  <a:lnTo>
                    <a:pt x="56232" y="81219"/>
                  </a:lnTo>
                  <a:lnTo>
                    <a:pt x="50296" y="81219"/>
                  </a:lnTo>
                  <a:lnTo>
                    <a:pt x="50296" y="75285"/>
                  </a:lnTo>
                  <a:close/>
                  <a:moveTo>
                    <a:pt x="62480" y="75285"/>
                  </a:moveTo>
                  <a:lnTo>
                    <a:pt x="62480" y="81219"/>
                  </a:lnTo>
                  <a:lnTo>
                    <a:pt x="56545" y="81219"/>
                  </a:lnTo>
                  <a:lnTo>
                    <a:pt x="56545" y="75285"/>
                  </a:lnTo>
                  <a:close/>
                  <a:moveTo>
                    <a:pt x="68727" y="75285"/>
                  </a:moveTo>
                  <a:lnTo>
                    <a:pt x="68727" y="81219"/>
                  </a:lnTo>
                  <a:lnTo>
                    <a:pt x="62792" y="81219"/>
                  </a:lnTo>
                  <a:lnTo>
                    <a:pt x="62792" y="75285"/>
                  </a:lnTo>
                  <a:close/>
                  <a:moveTo>
                    <a:pt x="74975" y="75285"/>
                  </a:moveTo>
                  <a:lnTo>
                    <a:pt x="74975" y="81219"/>
                  </a:lnTo>
                  <a:lnTo>
                    <a:pt x="69039" y="81219"/>
                  </a:lnTo>
                  <a:lnTo>
                    <a:pt x="69039" y="75285"/>
                  </a:lnTo>
                  <a:close/>
                  <a:moveTo>
                    <a:pt x="81223" y="75285"/>
                  </a:moveTo>
                  <a:lnTo>
                    <a:pt x="81223" y="81219"/>
                  </a:lnTo>
                  <a:lnTo>
                    <a:pt x="75286" y="81219"/>
                  </a:lnTo>
                  <a:lnTo>
                    <a:pt x="75286" y="75285"/>
                  </a:lnTo>
                  <a:close/>
                  <a:moveTo>
                    <a:pt x="87470" y="75285"/>
                  </a:moveTo>
                  <a:lnTo>
                    <a:pt x="87470" y="81219"/>
                  </a:lnTo>
                  <a:lnTo>
                    <a:pt x="81535" y="81219"/>
                  </a:lnTo>
                  <a:lnTo>
                    <a:pt x="81535" y="75285"/>
                  </a:lnTo>
                  <a:close/>
                  <a:moveTo>
                    <a:pt x="93718" y="75285"/>
                  </a:moveTo>
                  <a:lnTo>
                    <a:pt x="93718" y="81219"/>
                  </a:lnTo>
                  <a:lnTo>
                    <a:pt x="87784" y="81219"/>
                  </a:lnTo>
                  <a:lnTo>
                    <a:pt x="87784" y="75285"/>
                  </a:lnTo>
                  <a:close/>
                  <a:moveTo>
                    <a:pt x="99967" y="75285"/>
                  </a:moveTo>
                  <a:lnTo>
                    <a:pt x="99967" y="81219"/>
                  </a:lnTo>
                  <a:lnTo>
                    <a:pt x="94031" y="81219"/>
                  </a:lnTo>
                  <a:lnTo>
                    <a:pt x="94031" y="75285"/>
                  </a:lnTo>
                  <a:close/>
                  <a:moveTo>
                    <a:pt x="106214" y="75285"/>
                  </a:moveTo>
                  <a:lnTo>
                    <a:pt x="106214" y="81219"/>
                  </a:lnTo>
                  <a:lnTo>
                    <a:pt x="100278" y="81219"/>
                  </a:lnTo>
                  <a:lnTo>
                    <a:pt x="100278" y="75285"/>
                  </a:lnTo>
                  <a:close/>
                  <a:moveTo>
                    <a:pt x="112461" y="75285"/>
                  </a:moveTo>
                  <a:lnTo>
                    <a:pt x="112461" y="81219"/>
                  </a:lnTo>
                  <a:lnTo>
                    <a:pt x="106527" y="81219"/>
                  </a:lnTo>
                  <a:lnTo>
                    <a:pt x="106527" y="75285"/>
                  </a:lnTo>
                  <a:close/>
                  <a:moveTo>
                    <a:pt x="118710" y="75285"/>
                  </a:moveTo>
                  <a:lnTo>
                    <a:pt x="118710" y="81219"/>
                  </a:lnTo>
                  <a:lnTo>
                    <a:pt x="112774" y="81219"/>
                  </a:lnTo>
                  <a:lnTo>
                    <a:pt x="112774" y="75285"/>
                  </a:lnTo>
                  <a:close/>
                  <a:moveTo>
                    <a:pt x="124957" y="75285"/>
                  </a:moveTo>
                  <a:lnTo>
                    <a:pt x="124957" y="81219"/>
                  </a:lnTo>
                  <a:lnTo>
                    <a:pt x="119021" y="81219"/>
                  </a:lnTo>
                  <a:lnTo>
                    <a:pt x="119021" y="75285"/>
                  </a:lnTo>
                  <a:close/>
                  <a:moveTo>
                    <a:pt x="131204" y="75285"/>
                  </a:moveTo>
                  <a:lnTo>
                    <a:pt x="131204" y="81219"/>
                  </a:lnTo>
                  <a:lnTo>
                    <a:pt x="125270" y="81219"/>
                  </a:lnTo>
                  <a:lnTo>
                    <a:pt x="125270" y="75285"/>
                  </a:lnTo>
                  <a:close/>
                  <a:moveTo>
                    <a:pt x="137451" y="75285"/>
                  </a:moveTo>
                  <a:lnTo>
                    <a:pt x="137451" y="81219"/>
                  </a:lnTo>
                  <a:lnTo>
                    <a:pt x="131517" y="81219"/>
                  </a:lnTo>
                  <a:lnTo>
                    <a:pt x="131517" y="75285"/>
                  </a:lnTo>
                  <a:close/>
                  <a:moveTo>
                    <a:pt x="143702" y="75285"/>
                  </a:moveTo>
                  <a:lnTo>
                    <a:pt x="143702" y="81219"/>
                  </a:lnTo>
                  <a:lnTo>
                    <a:pt x="137766" y="81219"/>
                  </a:lnTo>
                  <a:lnTo>
                    <a:pt x="137766" y="75285"/>
                  </a:lnTo>
                  <a:close/>
                  <a:moveTo>
                    <a:pt x="149949" y="75285"/>
                  </a:moveTo>
                  <a:lnTo>
                    <a:pt x="149949" y="81219"/>
                  </a:lnTo>
                  <a:lnTo>
                    <a:pt x="144015" y="81219"/>
                  </a:lnTo>
                  <a:lnTo>
                    <a:pt x="144015" y="75285"/>
                  </a:lnTo>
                  <a:close/>
                  <a:moveTo>
                    <a:pt x="156196" y="75285"/>
                  </a:moveTo>
                  <a:lnTo>
                    <a:pt x="156196" y="81219"/>
                  </a:lnTo>
                  <a:lnTo>
                    <a:pt x="150262" y="81219"/>
                  </a:lnTo>
                  <a:lnTo>
                    <a:pt x="150262" y="75285"/>
                  </a:lnTo>
                  <a:close/>
                  <a:moveTo>
                    <a:pt x="162445" y="75285"/>
                  </a:moveTo>
                  <a:lnTo>
                    <a:pt x="162445" y="81219"/>
                  </a:lnTo>
                  <a:lnTo>
                    <a:pt x="156509" y="81219"/>
                  </a:lnTo>
                  <a:lnTo>
                    <a:pt x="156509" y="75285"/>
                  </a:lnTo>
                  <a:close/>
                  <a:moveTo>
                    <a:pt x="168692" y="75285"/>
                  </a:moveTo>
                  <a:lnTo>
                    <a:pt x="168692" y="81219"/>
                  </a:lnTo>
                  <a:lnTo>
                    <a:pt x="162756" y="81219"/>
                  </a:lnTo>
                  <a:lnTo>
                    <a:pt x="162756" y="75285"/>
                  </a:lnTo>
                  <a:close/>
                  <a:moveTo>
                    <a:pt x="174939" y="75285"/>
                  </a:moveTo>
                  <a:lnTo>
                    <a:pt x="174939" y="81219"/>
                  </a:lnTo>
                  <a:lnTo>
                    <a:pt x="169005" y="81219"/>
                  </a:lnTo>
                  <a:lnTo>
                    <a:pt x="169005" y="75285"/>
                  </a:lnTo>
                  <a:close/>
                  <a:moveTo>
                    <a:pt x="181186" y="75285"/>
                  </a:moveTo>
                  <a:lnTo>
                    <a:pt x="181186" y="81219"/>
                  </a:lnTo>
                  <a:lnTo>
                    <a:pt x="175252" y="81219"/>
                  </a:lnTo>
                  <a:lnTo>
                    <a:pt x="175252" y="75285"/>
                  </a:lnTo>
                  <a:close/>
                  <a:moveTo>
                    <a:pt x="187435" y="75285"/>
                  </a:moveTo>
                  <a:lnTo>
                    <a:pt x="187435" y="81219"/>
                  </a:lnTo>
                  <a:lnTo>
                    <a:pt x="181499" y="81219"/>
                  </a:lnTo>
                  <a:lnTo>
                    <a:pt x="181499" y="75285"/>
                  </a:lnTo>
                  <a:close/>
                  <a:moveTo>
                    <a:pt x="193684" y="75285"/>
                  </a:moveTo>
                  <a:lnTo>
                    <a:pt x="193684" y="81219"/>
                  </a:lnTo>
                  <a:lnTo>
                    <a:pt x="187749" y="81219"/>
                  </a:lnTo>
                  <a:lnTo>
                    <a:pt x="187749" y="75285"/>
                  </a:lnTo>
                  <a:close/>
                  <a:moveTo>
                    <a:pt x="199931" y="75285"/>
                  </a:moveTo>
                  <a:lnTo>
                    <a:pt x="199931" y="81219"/>
                  </a:lnTo>
                  <a:lnTo>
                    <a:pt x="193996" y="81219"/>
                  </a:lnTo>
                  <a:lnTo>
                    <a:pt x="193996" y="75285"/>
                  </a:lnTo>
                  <a:close/>
                  <a:moveTo>
                    <a:pt x="206180" y="75285"/>
                  </a:moveTo>
                  <a:lnTo>
                    <a:pt x="206180" y="81219"/>
                  </a:lnTo>
                  <a:lnTo>
                    <a:pt x="200244" y="81219"/>
                  </a:lnTo>
                  <a:lnTo>
                    <a:pt x="200244" y="75285"/>
                  </a:lnTo>
                  <a:close/>
                  <a:moveTo>
                    <a:pt x="212427" y="75285"/>
                  </a:moveTo>
                  <a:lnTo>
                    <a:pt x="212427" y="81219"/>
                  </a:lnTo>
                  <a:lnTo>
                    <a:pt x="206491" y="81219"/>
                  </a:lnTo>
                  <a:lnTo>
                    <a:pt x="206491" y="75285"/>
                  </a:lnTo>
                  <a:close/>
                  <a:moveTo>
                    <a:pt x="218674" y="75285"/>
                  </a:moveTo>
                  <a:lnTo>
                    <a:pt x="218674" y="81219"/>
                  </a:lnTo>
                  <a:lnTo>
                    <a:pt x="212739" y="81219"/>
                  </a:lnTo>
                  <a:lnTo>
                    <a:pt x="212739" y="75285"/>
                  </a:lnTo>
                  <a:close/>
                  <a:moveTo>
                    <a:pt x="224921" y="75285"/>
                  </a:moveTo>
                  <a:lnTo>
                    <a:pt x="224921" y="81219"/>
                  </a:lnTo>
                  <a:lnTo>
                    <a:pt x="218987" y="81219"/>
                  </a:lnTo>
                  <a:lnTo>
                    <a:pt x="218987" y="75285"/>
                  </a:lnTo>
                  <a:close/>
                  <a:moveTo>
                    <a:pt x="231170" y="75285"/>
                  </a:moveTo>
                  <a:lnTo>
                    <a:pt x="231170" y="81219"/>
                  </a:lnTo>
                  <a:lnTo>
                    <a:pt x="225234" y="81219"/>
                  </a:lnTo>
                  <a:lnTo>
                    <a:pt x="225234" y="75285"/>
                  </a:lnTo>
                  <a:close/>
                  <a:moveTo>
                    <a:pt x="237417" y="75285"/>
                  </a:moveTo>
                  <a:lnTo>
                    <a:pt x="237417" y="81219"/>
                  </a:lnTo>
                  <a:lnTo>
                    <a:pt x="231481" y="81219"/>
                  </a:lnTo>
                  <a:lnTo>
                    <a:pt x="231481" y="75285"/>
                  </a:lnTo>
                  <a:close/>
                  <a:moveTo>
                    <a:pt x="243664" y="75285"/>
                  </a:moveTo>
                  <a:lnTo>
                    <a:pt x="243664" y="81219"/>
                  </a:lnTo>
                  <a:lnTo>
                    <a:pt x="237729" y="81219"/>
                  </a:lnTo>
                  <a:lnTo>
                    <a:pt x="237729" y="75285"/>
                  </a:lnTo>
                  <a:close/>
                  <a:moveTo>
                    <a:pt x="249911" y="75285"/>
                  </a:moveTo>
                  <a:lnTo>
                    <a:pt x="249911" y="81219"/>
                  </a:lnTo>
                  <a:lnTo>
                    <a:pt x="243977" y="81219"/>
                  </a:lnTo>
                  <a:lnTo>
                    <a:pt x="243977" y="75285"/>
                  </a:lnTo>
                  <a:close/>
                  <a:moveTo>
                    <a:pt x="256161" y="75285"/>
                  </a:moveTo>
                  <a:lnTo>
                    <a:pt x="256161" y="81219"/>
                  </a:lnTo>
                  <a:lnTo>
                    <a:pt x="250225" y="81219"/>
                  </a:lnTo>
                  <a:lnTo>
                    <a:pt x="250225" y="75285"/>
                  </a:lnTo>
                  <a:close/>
                  <a:moveTo>
                    <a:pt x="262409" y="75285"/>
                  </a:moveTo>
                  <a:lnTo>
                    <a:pt x="262409" y="81219"/>
                  </a:lnTo>
                  <a:lnTo>
                    <a:pt x="256474" y="81219"/>
                  </a:lnTo>
                  <a:lnTo>
                    <a:pt x="256474" y="75285"/>
                  </a:lnTo>
                  <a:close/>
                  <a:moveTo>
                    <a:pt x="268656" y="75285"/>
                  </a:moveTo>
                  <a:lnTo>
                    <a:pt x="268656" y="81219"/>
                  </a:lnTo>
                  <a:lnTo>
                    <a:pt x="262721" y="81219"/>
                  </a:lnTo>
                  <a:lnTo>
                    <a:pt x="262721" y="75285"/>
                  </a:lnTo>
                  <a:close/>
                  <a:moveTo>
                    <a:pt x="274904" y="75285"/>
                  </a:moveTo>
                  <a:lnTo>
                    <a:pt x="274904" y="81219"/>
                  </a:lnTo>
                  <a:lnTo>
                    <a:pt x="268968" y="81219"/>
                  </a:lnTo>
                  <a:lnTo>
                    <a:pt x="268968" y="75285"/>
                  </a:lnTo>
                  <a:close/>
                  <a:moveTo>
                    <a:pt x="6251" y="81532"/>
                  </a:moveTo>
                  <a:lnTo>
                    <a:pt x="6251" y="87466"/>
                  </a:lnTo>
                  <a:lnTo>
                    <a:pt x="315" y="87466"/>
                  </a:lnTo>
                  <a:lnTo>
                    <a:pt x="315" y="81532"/>
                  </a:lnTo>
                  <a:close/>
                  <a:moveTo>
                    <a:pt x="12498" y="81532"/>
                  </a:moveTo>
                  <a:lnTo>
                    <a:pt x="12498" y="87466"/>
                  </a:lnTo>
                  <a:lnTo>
                    <a:pt x="6562" y="87466"/>
                  </a:lnTo>
                  <a:lnTo>
                    <a:pt x="6562" y="81532"/>
                  </a:lnTo>
                  <a:close/>
                  <a:moveTo>
                    <a:pt x="18745" y="81532"/>
                  </a:moveTo>
                  <a:lnTo>
                    <a:pt x="18745" y="87466"/>
                  </a:lnTo>
                  <a:lnTo>
                    <a:pt x="12810" y="87466"/>
                  </a:lnTo>
                  <a:lnTo>
                    <a:pt x="12810" y="81532"/>
                  </a:lnTo>
                  <a:close/>
                  <a:moveTo>
                    <a:pt x="24992" y="81532"/>
                  </a:moveTo>
                  <a:lnTo>
                    <a:pt x="24992" y="87466"/>
                  </a:lnTo>
                  <a:lnTo>
                    <a:pt x="19058" y="87466"/>
                  </a:lnTo>
                  <a:lnTo>
                    <a:pt x="19058" y="81532"/>
                  </a:lnTo>
                  <a:close/>
                  <a:moveTo>
                    <a:pt x="31242" y="81532"/>
                  </a:moveTo>
                  <a:lnTo>
                    <a:pt x="31242" y="87466"/>
                  </a:lnTo>
                  <a:lnTo>
                    <a:pt x="25305" y="87466"/>
                  </a:lnTo>
                  <a:lnTo>
                    <a:pt x="25305" y="81532"/>
                  </a:lnTo>
                  <a:close/>
                  <a:moveTo>
                    <a:pt x="37489" y="81532"/>
                  </a:moveTo>
                  <a:lnTo>
                    <a:pt x="37489" y="87466"/>
                  </a:lnTo>
                  <a:lnTo>
                    <a:pt x="31553" y="87466"/>
                  </a:lnTo>
                  <a:lnTo>
                    <a:pt x="31553" y="81532"/>
                  </a:lnTo>
                  <a:close/>
                  <a:moveTo>
                    <a:pt x="43737" y="81532"/>
                  </a:moveTo>
                  <a:lnTo>
                    <a:pt x="43737" y="87466"/>
                  </a:lnTo>
                  <a:lnTo>
                    <a:pt x="37802" y="87466"/>
                  </a:lnTo>
                  <a:lnTo>
                    <a:pt x="37802" y="81532"/>
                  </a:lnTo>
                  <a:close/>
                  <a:moveTo>
                    <a:pt x="49985" y="81532"/>
                  </a:moveTo>
                  <a:lnTo>
                    <a:pt x="49985" y="87466"/>
                  </a:lnTo>
                  <a:lnTo>
                    <a:pt x="44049" y="87466"/>
                  </a:lnTo>
                  <a:lnTo>
                    <a:pt x="44049" y="81532"/>
                  </a:lnTo>
                  <a:close/>
                  <a:moveTo>
                    <a:pt x="56232" y="81532"/>
                  </a:moveTo>
                  <a:lnTo>
                    <a:pt x="56232" y="87466"/>
                  </a:lnTo>
                  <a:lnTo>
                    <a:pt x="50296" y="87466"/>
                  </a:lnTo>
                  <a:lnTo>
                    <a:pt x="50296" y="81532"/>
                  </a:lnTo>
                  <a:close/>
                  <a:moveTo>
                    <a:pt x="62480" y="81532"/>
                  </a:moveTo>
                  <a:lnTo>
                    <a:pt x="62480" y="87466"/>
                  </a:lnTo>
                  <a:lnTo>
                    <a:pt x="56545" y="87466"/>
                  </a:lnTo>
                  <a:lnTo>
                    <a:pt x="56545" y="81532"/>
                  </a:lnTo>
                  <a:close/>
                  <a:moveTo>
                    <a:pt x="68727" y="81532"/>
                  </a:moveTo>
                  <a:lnTo>
                    <a:pt x="68727" y="87466"/>
                  </a:lnTo>
                  <a:lnTo>
                    <a:pt x="62792" y="87466"/>
                  </a:lnTo>
                  <a:lnTo>
                    <a:pt x="62792" y="81532"/>
                  </a:lnTo>
                  <a:close/>
                  <a:moveTo>
                    <a:pt x="74975" y="81532"/>
                  </a:moveTo>
                  <a:lnTo>
                    <a:pt x="74975" y="87466"/>
                  </a:lnTo>
                  <a:lnTo>
                    <a:pt x="69039" y="87466"/>
                  </a:lnTo>
                  <a:lnTo>
                    <a:pt x="69039" y="81532"/>
                  </a:lnTo>
                  <a:close/>
                  <a:moveTo>
                    <a:pt x="81223" y="81532"/>
                  </a:moveTo>
                  <a:lnTo>
                    <a:pt x="81223" y="87466"/>
                  </a:lnTo>
                  <a:lnTo>
                    <a:pt x="75286" y="87466"/>
                  </a:lnTo>
                  <a:lnTo>
                    <a:pt x="75286" y="81532"/>
                  </a:lnTo>
                  <a:close/>
                  <a:moveTo>
                    <a:pt x="87470" y="81532"/>
                  </a:moveTo>
                  <a:lnTo>
                    <a:pt x="87470" y="87466"/>
                  </a:lnTo>
                  <a:lnTo>
                    <a:pt x="81535" y="87466"/>
                  </a:lnTo>
                  <a:lnTo>
                    <a:pt x="81535" y="81532"/>
                  </a:lnTo>
                  <a:close/>
                  <a:moveTo>
                    <a:pt x="93718" y="81532"/>
                  </a:moveTo>
                  <a:lnTo>
                    <a:pt x="93718" y="87466"/>
                  </a:lnTo>
                  <a:lnTo>
                    <a:pt x="87784" y="87466"/>
                  </a:lnTo>
                  <a:lnTo>
                    <a:pt x="87784" y="81532"/>
                  </a:lnTo>
                  <a:close/>
                  <a:moveTo>
                    <a:pt x="99967" y="81532"/>
                  </a:moveTo>
                  <a:lnTo>
                    <a:pt x="99967" y="87466"/>
                  </a:lnTo>
                  <a:lnTo>
                    <a:pt x="94031" y="87466"/>
                  </a:lnTo>
                  <a:lnTo>
                    <a:pt x="94031" y="81532"/>
                  </a:lnTo>
                  <a:close/>
                  <a:moveTo>
                    <a:pt x="106214" y="81532"/>
                  </a:moveTo>
                  <a:lnTo>
                    <a:pt x="106214" y="87466"/>
                  </a:lnTo>
                  <a:lnTo>
                    <a:pt x="100278" y="87466"/>
                  </a:lnTo>
                  <a:lnTo>
                    <a:pt x="100278" y="81532"/>
                  </a:lnTo>
                  <a:close/>
                  <a:moveTo>
                    <a:pt x="112461" y="81532"/>
                  </a:moveTo>
                  <a:lnTo>
                    <a:pt x="112461" y="87466"/>
                  </a:lnTo>
                  <a:lnTo>
                    <a:pt x="106527" y="87466"/>
                  </a:lnTo>
                  <a:lnTo>
                    <a:pt x="106527" y="81532"/>
                  </a:lnTo>
                  <a:close/>
                  <a:moveTo>
                    <a:pt x="118710" y="81532"/>
                  </a:moveTo>
                  <a:lnTo>
                    <a:pt x="118710" y="87466"/>
                  </a:lnTo>
                  <a:lnTo>
                    <a:pt x="112774" y="87466"/>
                  </a:lnTo>
                  <a:lnTo>
                    <a:pt x="112774" y="81532"/>
                  </a:lnTo>
                  <a:close/>
                  <a:moveTo>
                    <a:pt x="124957" y="81532"/>
                  </a:moveTo>
                  <a:lnTo>
                    <a:pt x="124957" y="87466"/>
                  </a:lnTo>
                  <a:lnTo>
                    <a:pt x="119021" y="87466"/>
                  </a:lnTo>
                  <a:lnTo>
                    <a:pt x="119021" y="81532"/>
                  </a:lnTo>
                  <a:close/>
                  <a:moveTo>
                    <a:pt x="131204" y="81532"/>
                  </a:moveTo>
                  <a:lnTo>
                    <a:pt x="131204" y="87466"/>
                  </a:lnTo>
                  <a:lnTo>
                    <a:pt x="125270" y="87466"/>
                  </a:lnTo>
                  <a:lnTo>
                    <a:pt x="125270" y="81532"/>
                  </a:lnTo>
                  <a:close/>
                  <a:moveTo>
                    <a:pt x="137451" y="81532"/>
                  </a:moveTo>
                  <a:lnTo>
                    <a:pt x="137451" y="87466"/>
                  </a:lnTo>
                  <a:lnTo>
                    <a:pt x="131517" y="87466"/>
                  </a:lnTo>
                  <a:lnTo>
                    <a:pt x="131517" y="81532"/>
                  </a:lnTo>
                  <a:close/>
                  <a:moveTo>
                    <a:pt x="143702" y="81532"/>
                  </a:moveTo>
                  <a:lnTo>
                    <a:pt x="143702" y="87466"/>
                  </a:lnTo>
                  <a:lnTo>
                    <a:pt x="137766" y="87466"/>
                  </a:lnTo>
                  <a:lnTo>
                    <a:pt x="137766" y="81532"/>
                  </a:lnTo>
                  <a:close/>
                  <a:moveTo>
                    <a:pt x="149949" y="81532"/>
                  </a:moveTo>
                  <a:lnTo>
                    <a:pt x="149949" y="87466"/>
                  </a:lnTo>
                  <a:lnTo>
                    <a:pt x="144015" y="87466"/>
                  </a:lnTo>
                  <a:lnTo>
                    <a:pt x="144015" y="81532"/>
                  </a:lnTo>
                  <a:close/>
                  <a:moveTo>
                    <a:pt x="156196" y="81532"/>
                  </a:moveTo>
                  <a:lnTo>
                    <a:pt x="156196" y="87466"/>
                  </a:lnTo>
                  <a:lnTo>
                    <a:pt x="150262" y="87466"/>
                  </a:lnTo>
                  <a:lnTo>
                    <a:pt x="150262" y="81532"/>
                  </a:lnTo>
                  <a:close/>
                  <a:moveTo>
                    <a:pt x="162445" y="81532"/>
                  </a:moveTo>
                  <a:lnTo>
                    <a:pt x="162445" y="87466"/>
                  </a:lnTo>
                  <a:lnTo>
                    <a:pt x="156509" y="87466"/>
                  </a:lnTo>
                  <a:lnTo>
                    <a:pt x="156509" y="81532"/>
                  </a:lnTo>
                  <a:close/>
                  <a:moveTo>
                    <a:pt x="168692" y="81532"/>
                  </a:moveTo>
                  <a:lnTo>
                    <a:pt x="168692" y="87466"/>
                  </a:lnTo>
                  <a:lnTo>
                    <a:pt x="162756" y="87466"/>
                  </a:lnTo>
                  <a:lnTo>
                    <a:pt x="162756" y="81532"/>
                  </a:lnTo>
                  <a:close/>
                  <a:moveTo>
                    <a:pt x="174939" y="81532"/>
                  </a:moveTo>
                  <a:lnTo>
                    <a:pt x="174939" y="87466"/>
                  </a:lnTo>
                  <a:lnTo>
                    <a:pt x="169005" y="87466"/>
                  </a:lnTo>
                  <a:lnTo>
                    <a:pt x="169005" y="81532"/>
                  </a:lnTo>
                  <a:close/>
                  <a:moveTo>
                    <a:pt x="181186" y="81532"/>
                  </a:moveTo>
                  <a:lnTo>
                    <a:pt x="181186" y="87466"/>
                  </a:lnTo>
                  <a:lnTo>
                    <a:pt x="175252" y="87466"/>
                  </a:lnTo>
                  <a:lnTo>
                    <a:pt x="175252" y="81532"/>
                  </a:lnTo>
                  <a:close/>
                  <a:moveTo>
                    <a:pt x="187435" y="81532"/>
                  </a:moveTo>
                  <a:lnTo>
                    <a:pt x="187435" y="87466"/>
                  </a:lnTo>
                  <a:lnTo>
                    <a:pt x="181499" y="87466"/>
                  </a:lnTo>
                  <a:lnTo>
                    <a:pt x="181499" y="81532"/>
                  </a:lnTo>
                  <a:close/>
                  <a:moveTo>
                    <a:pt x="193684" y="81532"/>
                  </a:moveTo>
                  <a:lnTo>
                    <a:pt x="193684" y="87466"/>
                  </a:lnTo>
                  <a:lnTo>
                    <a:pt x="187749" y="87466"/>
                  </a:lnTo>
                  <a:lnTo>
                    <a:pt x="187749" y="81532"/>
                  </a:lnTo>
                  <a:close/>
                  <a:moveTo>
                    <a:pt x="199931" y="81532"/>
                  </a:moveTo>
                  <a:lnTo>
                    <a:pt x="199931" y="87466"/>
                  </a:lnTo>
                  <a:lnTo>
                    <a:pt x="193996" y="87466"/>
                  </a:lnTo>
                  <a:lnTo>
                    <a:pt x="193996" y="81532"/>
                  </a:lnTo>
                  <a:close/>
                  <a:moveTo>
                    <a:pt x="206180" y="81532"/>
                  </a:moveTo>
                  <a:lnTo>
                    <a:pt x="206180" y="87466"/>
                  </a:lnTo>
                  <a:lnTo>
                    <a:pt x="200244" y="87466"/>
                  </a:lnTo>
                  <a:lnTo>
                    <a:pt x="200244" y="81532"/>
                  </a:lnTo>
                  <a:close/>
                  <a:moveTo>
                    <a:pt x="212427" y="81532"/>
                  </a:moveTo>
                  <a:lnTo>
                    <a:pt x="212427" y="87466"/>
                  </a:lnTo>
                  <a:lnTo>
                    <a:pt x="206491" y="87466"/>
                  </a:lnTo>
                  <a:lnTo>
                    <a:pt x="206491" y="81532"/>
                  </a:lnTo>
                  <a:close/>
                  <a:moveTo>
                    <a:pt x="218674" y="81532"/>
                  </a:moveTo>
                  <a:lnTo>
                    <a:pt x="218674" y="87466"/>
                  </a:lnTo>
                  <a:lnTo>
                    <a:pt x="212739" y="87466"/>
                  </a:lnTo>
                  <a:lnTo>
                    <a:pt x="212739" y="81532"/>
                  </a:lnTo>
                  <a:close/>
                  <a:moveTo>
                    <a:pt x="224921" y="81532"/>
                  </a:moveTo>
                  <a:lnTo>
                    <a:pt x="224921" y="87466"/>
                  </a:lnTo>
                  <a:lnTo>
                    <a:pt x="218987" y="87466"/>
                  </a:lnTo>
                  <a:lnTo>
                    <a:pt x="218987" y="81532"/>
                  </a:lnTo>
                  <a:close/>
                  <a:moveTo>
                    <a:pt x="231170" y="81532"/>
                  </a:moveTo>
                  <a:lnTo>
                    <a:pt x="231170" y="87466"/>
                  </a:lnTo>
                  <a:lnTo>
                    <a:pt x="225234" y="87466"/>
                  </a:lnTo>
                  <a:lnTo>
                    <a:pt x="225234" y="81532"/>
                  </a:lnTo>
                  <a:close/>
                  <a:moveTo>
                    <a:pt x="237417" y="81532"/>
                  </a:moveTo>
                  <a:lnTo>
                    <a:pt x="237417" y="87466"/>
                  </a:lnTo>
                  <a:lnTo>
                    <a:pt x="231481" y="87466"/>
                  </a:lnTo>
                  <a:lnTo>
                    <a:pt x="231481" y="81532"/>
                  </a:lnTo>
                  <a:close/>
                  <a:moveTo>
                    <a:pt x="243664" y="81532"/>
                  </a:moveTo>
                  <a:lnTo>
                    <a:pt x="243664" y="87466"/>
                  </a:lnTo>
                  <a:lnTo>
                    <a:pt x="237729" y="87466"/>
                  </a:lnTo>
                  <a:lnTo>
                    <a:pt x="237729" y="81532"/>
                  </a:lnTo>
                  <a:close/>
                  <a:moveTo>
                    <a:pt x="249911" y="81532"/>
                  </a:moveTo>
                  <a:lnTo>
                    <a:pt x="249911" y="87466"/>
                  </a:lnTo>
                  <a:lnTo>
                    <a:pt x="243977" y="87466"/>
                  </a:lnTo>
                  <a:lnTo>
                    <a:pt x="243977" y="81532"/>
                  </a:lnTo>
                  <a:close/>
                  <a:moveTo>
                    <a:pt x="256161" y="81532"/>
                  </a:moveTo>
                  <a:lnTo>
                    <a:pt x="256161" y="87466"/>
                  </a:lnTo>
                  <a:lnTo>
                    <a:pt x="250225" y="87466"/>
                  </a:lnTo>
                  <a:lnTo>
                    <a:pt x="250225" y="81532"/>
                  </a:lnTo>
                  <a:close/>
                  <a:moveTo>
                    <a:pt x="262409" y="81532"/>
                  </a:moveTo>
                  <a:lnTo>
                    <a:pt x="262409" y="87466"/>
                  </a:lnTo>
                  <a:lnTo>
                    <a:pt x="256474" y="87466"/>
                  </a:lnTo>
                  <a:lnTo>
                    <a:pt x="256474" y="81532"/>
                  </a:lnTo>
                  <a:close/>
                  <a:moveTo>
                    <a:pt x="268656" y="81532"/>
                  </a:moveTo>
                  <a:lnTo>
                    <a:pt x="268656" y="87466"/>
                  </a:lnTo>
                  <a:lnTo>
                    <a:pt x="262721" y="87466"/>
                  </a:lnTo>
                  <a:lnTo>
                    <a:pt x="262721" y="81532"/>
                  </a:lnTo>
                  <a:close/>
                  <a:moveTo>
                    <a:pt x="274904" y="81532"/>
                  </a:moveTo>
                  <a:lnTo>
                    <a:pt x="274904" y="87466"/>
                  </a:lnTo>
                  <a:lnTo>
                    <a:pt x="268968" y="87466"/>
                  </a:lnTo>
                  <a:lnTo>
                    <a:pt x="268968" y="81532"/>
                  </a:lnTo>
                  <a:close/>
                  <a:moveTo>
                    <a:pt x="6251" y="87779"/>
                  </a:moveTo>
                  <a:lnTo>
                    <a:pt x="6251" y="93713"/>
                  </a:lnTo>
                  <a:lnTo>
                    <a:pt x="315" y="93713"/>
                  </a:lnTo>
                  <a:lnTo>
                    <a:pt x="315" y="87779"/>
                  </a:lnTo>
                  <a:close/>
                  <a:moveTo>
                    <a:pt x="12498" y="87779"/>
                  </a:moveTo>
                  <a:lnTo>
                    <a:pt x="12498" y="93713"/>
                  </a:lnTo>
                  <a:lnTo>
                    <a:pt x="6562" y="93713"/>
                  </a:lnTo>
                  <a:lnTo>
                    <a:pt x="6562" y="87779"/>
                  </a:lnTo>
                  <a:close/>
                  <a:moveTo>
                    <a:pt x="18745" y="87779"/>
                  </a:moveTo>
                  <a:lnTo>
                    <a:pt x="18745" y="93713"/>
                  </a:lnTo>
                  <a:lnTo>
                    <a:pt x="12810" y="93713"/>
                  </a:lnTo>
                  <a:lnTo>
                    <a:pt x="12810" y="87779"/>
                  </a:lnTo>
                  <a:close/>
                  <a:moveTo>
                    <a:pt x="24992" y="87779"/>
                  </a:moveTo>
                  <a:lnTo>
                    <a:pt x="24992" y="93713"/>
                  </a:lnTo>
                  <a:lnTo>
                    <a:pt x="19058" y="93713"/>
                  </a:lnTo>
                  <a:lnTo>
                    <a:pt x="19058" y="87779"/>
                  </a:lnTo>
                  <a:close/>
                  <a:moveTo>
                    <a:pt x="31242" y="87779"/>
                  </a:moveTo>
                  <a:lnTo>
                    <a:pt x="31242" y="93713"/>
                  </a:lnTo>
                  <a:lnTo>
                    <a:pt x="25305" y="93713"/>
                  </a:lnTo>
                  <a:lnTo>
                    <a:pt x="25305" y="87779"/>
                  </a:lnTo>
                  <a:close/>
                  <a:moveTo>
                    <a:pt x="37489" y="87779"/>
                  </a:moveTo>
                  <a:lnTo>
                    <a:pt x="37489" y="93713"/>
                  </a:lnTo>
                  <a:lnTo>
                    <a:pt x="31553" y="93713"/>
                  </a:lnTo>
                  <a:lnTo>
                    <a:pt x="31553" y="87779"/>
                  </a:lnTo>
                  <a:close/>
                  <a:moveTo>
                    <a:pt x="43737" y="87779"/>
                  </a:moveTo>
                  <a:lnTo>
                    <a:pt x="43737" y="93713"/>
                  </a:lnTo>
                  <a:lnTo>
                    <a:pt x="37802" y="93713"/>
                  </a:lnTo>
                  <a:lnTo>
                    <a:pt x="37802" y="87779"/>
                  </a:lnTo>
                  <a:close/>
                  <a:moveTo>
                    <a:pt x="49985" y="87779"/>
                  </a:moveTo>
                  <a:lnTo>
                    <a:pt x="49985" y="93713"/>
                  </a:lnTo>
                  <a:lnTo>
                    <a:pt x="44049" y="93713"/>
                  </a:lnTo>
                  <a:lnTo>
                    <a:pt x="44049" y="87779"/>
                  </a:lnTo>
                  <a:close/>
                  <a:moveTo>
                    <a:pt x="56232" y="87779"/>
                  </a:moveTo>
                  <a:lnTo>
                    <a:pt x="56232" y="93713"/>
                  </a:lnTo>
                  <a:lnTo>
                    <a:pt x="50296" y="93713"/>
                  </a:lnTo>
                  <a:lnTo>
                    <a:pt x="50296" y="87779"/>
                  </a:lnTo>
                  <a:close/>
                  <a:moveTo>
                    <a:pt x="62480" y="87779"/>
                  </a:moveTo>
                  <a:lnTo>
                    <a:pt x="62480" y="93713"/>
                  </a:lnTo>
                  <a:lnTo>
                    <a:pt x="56545" y="93713"/>
                  </a:lnTo>
                  <a:lnTo>
                    <a:pt x="56545" y="87779"/>
                  </a:lnTo>
                  <a:close/>
                  <a:moveTo>
                    <a:pt x="68727" y="87779"/>
                  </a:moveTo>
                  <a:lnTo>
                    <a:pt x="68727" y="93713"/>
                  </a:lnTo>
                  <a:lnTo>
                    <a:pt x="62792" y="93713"/>
                  </a:lnTo>
                  <a:lnTo>
                    <a:pt x="62792" y="87779"/>
                  </a:lnTo>
                  <a:close/>
                  <a:moveTo>
                    <a:pt x="74975" y="87779"/>
                  </a:moveTo>
                  <a:lnTo>
                    <a:pt x="74975" y="93713"/>
                  </a:lnTo>
                  <a:lnTo>
                    <a:pt x="69039" y="93713"/>
                  </a:lnTo>
                  <a:lnTo>
                    <a:pt x="69039" y="87779"/>
                  </a:lnTo>
                  <a:close/>
                  <a:moveTo>
                    <a:pt x="81223" y="87779"/>
                  </a:moveTo>
                  <a:lnTo>
                    <a:pt x="81223" y="93713"/>
                  </a:lnTo>
                  <a:lnTo>
                    <a:pt x="75286" y="93713"/>
                  </a:lnTo>
                  <a:lnTo>
                    <a:pt x="75286" y="87779"/>
                  </a:lnTo>
                  <a:close/>
                  <a:moveTo>
                    <a:pt x="87470" y="87779"/>
                  </a:moveTo>
                  <a:lnTo>
                    <a:pt x="87470" y="93713"/>
                  </a:lnTo>
                  <a:lnTo>
                    <a:pt x="81535" y="93713"/>
                  </a:lnTo>
                  <a:lnTo>
                    <a:pt x="81535" y="87779"/>
                  </a:lnTo>
                  <a:close/>
                  <a:moveTo>
                    <a:pt x="93718" y="87779"/>
                  </a:moveTo>
                  <a:lnTo>
                    <a:pt x="93718" y="93713"/>
                  </a:lnTo>
                  <a:lnTo>
                    <a:pt x="87784" y="93713"/>
                  </a:lnTo>
                  <a:lnTo>
                    <a:pt x="87784" y="87779"/>
                  </a:lnTo>
                  <a:close/>
                  <a:moveTo>
                    <a:pt x="162445" y="87779"/>
                  </a:moveTo>
                  <a:lnTo>
                    <a:pt x="162445" y="93713"/>
                  </a:lnTo>
                  <a:lnTo>
                    <a:pt x="156509" y="93713"/>
                  </a:lnTo>
                  <a:lnTo>
                    <a:pt x="156509" y="87779"/>
                  </a:lnTo>
                  <a:close/>
                  <a:moveTo>
                    <a:pt x="168692" y="87779"/>
                  </a:moveTo>
                  <a:lnTo>
                    <a:pt x="168692" y="93713"/>
                  </a:lnTo>
                  <a:lnTo>
                    <a:pt x="162756" y="93713"/>
                  </a:lnTo>
                  <a:lnTo>
                    <a:pt x="162756" y="87779"/>
                  </a:lnTo>
                  <a:close/>
                  <a:moveTo>
                    <a:pt x="174939" y="87779"/>
                  </a:moveTo>
                  <a:lnTo>
                    <a:pt x="174939" y="93713"/>
                  </a:lnTo>
                  <a:lnTo>
                    <a:pt x="169005" y="93713"/>
                  </a:lnTo>
                  <a:lnTo>
                    <a:pt x="169005" y="87779"/>
                  </a:lnTo>
                  <a:close/>
                  <a:moveTo>
                    <a:pt x="181186" y="87779"/>
                  </a:moveTo>
                  <a:lnTo>
                    <a:pt x="181186" y="93713"/>
                  </a:lnTo>
                  <a:lnTo>
                    <a:pt x="175252" y="93713"/>
                  </a:lnTo>
                  <a:lnTo>
                    <a:pt x="175252" y="87779"/>
                  </a:lnTo>
                  <a:close/>
                  <a:moveTo>
                    <a:pt x="187435" y="87779"/>
                  </a:moveTo>
                  <a:lnTo>
                    <a:pt x="187435" y="93713"/>
                  </a:lnTo>
                  <a:lnTo>
                    <a:pt x="181499" y="93713"/>
                  </a:lnTo>
                  <a:lnTo>
                    <a:pt x="181499" y="87779"/>
                  </a:lnTo>
                  <a:close/>
                  <a:moveTo>
                    <a:pt x="193684" y="87779"/>
                  </a:moveTo>
                  <a:lnTo>
                    <a:pt x="193684" y="93713"/>
                  </a:lnTo>
                  <a:lnTo>
                    <a:pt x="187749" y="93713"/>
                  </a:lnTo>
                  <a:lnTo>
                    <a:pt x="187749" y="87779"/>
                  </a:lnTo>
                  <a:close/>
                  <a:moveTo>
                    <a:pt x="199931" y="87779"/>
                  </a:moveTo>
                  <a:lnTo>
                    <a:pt x="199931" y="93713"/>
                  </a:lnTo>
                  <a:lnTo>
                    <a:pt x="193996" y="93713"/>
                  </a:lnTo>
                  <a:lnTo>
                    <a:pt x="193996" y="87779"/>
                  </a:lnTo>
                  <a:close/>
                  <a:moveTo>
                    <a:pt x="206180" y="87779"/>
                  </a:moveTo>
                  <a:lnTo>
                    <a:pt x="206180" y="93713"/>
                  </a:lnTo>
                  <a:lnTo>
                    <a:pt x="200244" y="93713"/>
                  </a:lnTo>
                  <a:lnTo>
                    <a:pt x="200244" y="87779"/>
                  </a:lnTo>
                  <a:close/>
                  <a:moveTo>
                    <a:pt x="212427" y="87779"/>
                  </a:moveTo>
                  <a:lnTo>
                    <a:pt x="212427" y="93713"/>
                  </a:lnTo>
                  <a:lnTo>
                    <a:pt x="206491" y="93713"/>
                  </a:lnTo>
                  <a:lnTo>
                    <a:pt x="206491" y="87779"/>
                  </a:lnTo>
                  <a:close/>
                  <a:moveTo>
                    <a:pt x="99967" y="87781"/>
                  </a:moveTo>
                  <a:lnTo>
                    <a:pt x="99967" y="93717"/>
                  </a:lnTo>
                  <a:lnTo>
                    <a:pt x="94031" y="93717"/>
                  </a:lnTo>
                  <a:lnTo>
                    <a:pt x="94031" y="87781"/>
                  </a:lnTo>
                  <a:close/>
                  <a:moveTo>
                    <a:pt x="106214" y="87781"/>
                  </a:moveTo>
                  <a:lnTo>
                    <a:pt x="106214" y="93717"/>
                  </a:lnTo>
                  <a:lnTo>
                    <a:pt x="100278" y="93717"/>
                  </a:lnTo>
                  <a:lnTo>
                    <a:pt x="100278" y="87781"/>
                  </a:lnTo>
                  <a:close/>
                  <a:moveTo>
                    <a:pt x="112461" y="87781"/>
                  </a:moveTo>
                  <a:lnTo>
                    <a:pt x="112461" y="93717"/>
                  </a:lnTo>
                  <a:lnTo>
                    <a:pt x="106527" y="93717"/>
                  </a:lnTo>
                  <a:lnTo>
                    <a:pt x="106527" y="87781"/>
                  </a:lnTo>
                  <a:close/>
                  <a:moveTo>
                    <a:pt x="118710" y="87781"/>
                  </a:moveTo>
                  <a:lnTo>
                    <a:pt x="118710" y="93717"/>
                  </a:lnTo>
                  <a:lnTo>
                    <a:pt x="112774" y="93717"/>
                  </a:lnTo>
                  <a:lnTo>
                    <a:pt x="112774" y="87781"/>
                  </a:lnTo>
                  <a:close/>
                  <a:moveTo>
                    <a:pt x="124957" y="87781"/>
                  </a:moveTo>
                  <a:lnTo>
                    <a:pt x="124957" y="93717"/>
                  </a:lnTo>
                  <a:lnTo>
                    <a:pt x="119021" y="93717"/>
                  </a:lnTo>
                  <a:lnTo>
                    <a:pt x="119021" y="87781"/>
                  </a:lnTo>
                  <a:close/>
                  <a:moveTo>
                    <a:pt x="131204" y="87781"/>
                  </a:moveTo>
                  <a:lnTo>
                    <a:pt x="131204" y="93717"/>
                  </a:lnTo>
                  <a:lnTo>
                    <a:pt x="125270" y="93717"/>
                  </a:lnTo>
                  <a:lnTo>
                    <a:pt x="125270" y="87781"/>
                  </a:lnTo>
                  <a:close/>
                  <a:moveTo>
                    <a:pt x="137451" y="87781"/>
                  </a:moveTo>
                  <a:lnTo>
                    <a:pt x="137451" y="93717"/>
                  </a:lnTo>
                  <a:lnTo>
                    <a:pt x="131517" y="93717"/>
                  </a:lnTo>
                  <a:lnTo>
                    <a:pt x="131517" y="87781"/>
                  </a:lnTo>
                  <a:close/>
                  <a:moveTo>
                    <a:pt x="143702" y="87781"/>
                  </a:moveTo>
                  <a:lnTo>
                    <a:pt x="143702" y="93717"/>
                  </a:lnTo>
                  <a:lnTo>
                    <a:pt x="137766" y="93717"/>
                  </a:lnTo>
                  <a:lnTo>
                    <a:pt x="137766" y="87781"/>
                  </a:lnTo>
                  <a:close/>
                  <a:moveTo>
                    <a:pt x="149949" y="87781"/>
                  </a:moveTo>
                  <a:lnTo>
                    <a:pt x="149949" y="93717"/>
                  </a:lnTo>
                  <a:lnTo>
                    <a:pt x="144015" y="93717"/>
                  </a:lnTo>
                  <a:lnTo>
                    <a:pt x="144015" y="87781"/>
                  </a:lnTo>
                  <a:close/>
                  <a:moveTo>
                    <a:pt x="156196" y="87781"/>
                  </a:moveTo>
                  <a:lnTo>
                    <a:pt x="156196" y="93717"/>
                  </a:lnTo>
                  <a:lnTo>
                    <a:pt x="150262" y="93717"/>
                  </a:lnTo>
                  <a:lnTo>
                    <a:pt x="150262" y="87781"/>
                  </a:lnTo>
                  <a:close/>
                  <a:moveTo>
                    <a:pt x="218674" y="87781"/>
                  </a:moveTo>
                  <a:lnTo>
                    <a:pt x="218674" y="93717"/>
                  </a:lnTo>
                  <a:lnTo>
                    <a:pt x="212739" y="93717"/>
                  </a:lnTo>
                  <a:lnTo>
                    <a:pt x="212739" y="87781"/>
                  </a:lnTo>
                  <a:close/>
                  <a:moveTo>
                    <a:pt x="224921" y="87781"/>
                  </a:moveTo>
                  <a:lnTo>
                    <a:pt x="224921" y="93717"/>
                  </a:lnTo>
                  <a:lnTo>
                    <a:pt x="218987" y="93717"/>
                  </a:lnTo>
                  <a:lnTo>
                    <a:pt x="218987" y="87781"/>
                  </a:lnTo>
                  <a:close/>
                  <a:moveTo>
                    <a:pt x="231170" y="87781"/>
                  </a:moveTo>
                  <a:lnTo>
                    <a:pt x="231170" y="93717"/>
                  </a:lnTo>
                  <a:lnTo>
                    <a:pt x="225234" y="93717"/>
                  </a:lnTo>
                  <a:lnTo>
                    <a:pt x="225234" y="87781"/>
                  </a:lnTo>
                  <a:close/>
                  <a:moveTo>
                    <a:pt x="237417" y="87781"/>
                  </a:moveTo>
                  <a:lnTo>
                    <a:pt x="237417" y="93717"/>
                  </a:lnTo>
                  <a:lnTo>
                    <a:pt x="231481" y="93717"/>
                  </a:lnTo>
                  <a:lnTo>
                    <a:pt x="231481" y="87781"/>
                  </a:lnTo>
                  <a:close/>
                  <a:moveTo>
                    <a:pt x="243664" y="87781"/>
                  </a:moveTo>
                  <a:lnTo>
                    <a:pt x="243664" y="93717"/>
                  </a:lnTo>
                  <a:lnTo>
                    <a:pt x="237729" y="93717"/>
                  </a:lnTo>
                  <a:lnTo>
                    <a:pt x="237729" y="87781"/>
                  </a:lnTo>
                  <a:close/>
                  <a:moveTo>
                    <a:pt x="249911" y="87781"/>
                  </a:moveTo>
                  <a:lnTo>
                    <a:pt x="249911" y="93717"/>
                  </a:lnTo>
                  <a:lnTo>
                    <a:pt x="243977" y="93717"/>
                  </a:lnTo>
                  <a:lnTo>
                    <a:pt x="243977" y="87781"/>
                  </a:lnTo>
                  <a:close/>
                  <a:moveTo>
                    <a:pt x="256161" y="87781"/>
                  </a:moveTo>
                  <a:lnTo>
                    <a:pt x="256161" y="93717"/>
                  </a:lnTo>
                  <a:lnTo>
                    <a:pt x="250225" y="93717"/>
                  </a:lnTo>
                  <a:lnTo>
                    <a:pt x="250225" y="87781"/>
                  </a:lnTo>
                  <a:close/>
                  <a:moveTo>
                    <a:pt x="262409" y="87781"/>
                  </a:moveTo>
                  <a:lnTo>
                    <a:pt x="262409" y="93717"/>
                  </a:lnTo>
                  <a:lnTo>
                    <a:pt x="256474" y="93717"/>
                  </a:lnTo>
                  <a:lnTo>
                    <a:pt x="256474" y="87781"/>
                  </a:lnTo>
                  <a:close/>
                  <a:moveTo>
                    <a:pt x="268656" y="87781"/>
                  </a:moveTo>
                  <a:lnTo>
                    <a:pt x="268656" y="93717"/>
                  </a:lnTo>
                  <a:lnTo>
                    <a:pt x="262721" y="93717"/>
                  </a:lnTo>
                  <a:lnTo>
                    <a:pt x="262721" y="87781"/>
                  </a:lnTo>
                  <a:close/>
                  <a:moveTo>
                    <a:pt x="274904" y="87781"/>
                  </a:moveTo>
                  <a:lnTo>
                    <a:pt x="274904" y="93717"/>
                  </a:lnTo>
                  <a:lnTo>
                    <a:pt x="268968" y="93717"/>
                  </a:lnTo>
                  <a:lnTo>
                    <a:pt x="268968" y="87781"/>
                  </a:lnTo>
                  <a:close/>
                  <a:moveTo>
                    <a:pt x="6251" y="94028"/>
                  </a:moveTo>
                  <a:lnTo>
                    <a:pt x="6251" y="99964"/>
                  </a:lnTo>
                  <a:lnTo>
                    <a:pt x="315" y="99964"/>
                  </a:lnTo>
                  <a:lnTo>
                    <a:pt x="315" y="94028"/>
                  </a:lnTo>
                  <a:close/>
                  <a:moveTo>
                    <a:pt x="12498" y="94028"/>
                  </a:moveTo>
                  <a:lnTo>
                    <a:pt x="12498" y="99964"/>
                  </a:lnTo>
                  <a:lnTo>
                    <a:pt x="6562" y="99964"/>
                  </a:lnTo>
                  <a:lnTo>
                    <a:pt x="6562" y="94028"/>
                  </a:lnTo>
                  <a:close/>
                  <a:moveTo>
                    <a:pt x="18745" y="94028"/>
                  </a:moveTo>
                  <a:lnTo>
                    <a:pt x="18745" y="99964"/>
                  </a:lnTo>
                  <a:lnTo>
                    <a:pt x="12810" y="99964"/>
                  </a:lnTo>
                  <a:lnTo>
                    <a:pt x="12810" y="94028"/>
                  </a:lnTo>
                  <a:close/>
                  <a:moveTo>
                    <a:pt x="24992" y="94028"/>
                  </a:moveTo>
                  <a:lnTo>
                    <a:pt x="24992" y="99964"/>
                  </a:lnTo>
                  <a:lnTo>
                    <a:pt x="19058" y="99964"/>
                  </a:lnTo>
                  <a:lnTo>
                    <a:pt x="19058" y="94028"/>
                  </a:lnTo>
                  <a:close/>
                  <a:moveTo>
                    <a:pt x="31242" y="94028"/>
                  </a:moveTo>
                  <a:lnTo>
                    <a:pt x="31242" y="99964"/>
                  </a:lnTo>
                  <a:lnTo>
                    <a:pt x="25305" y="99964"/>
                  </a:lnTo>
                  <a:lnTo>
                    <a:pt x="25305" y="94028"/>
                  </a:lnTo>
                  <a:close/>
                  <a:moveTo>
                    <a:pt x="37489" y="94028"/>
                  </a:moveTo>
                  <a:lnTo>
                    <a:pt x="37489" y="99964"/>
                  </a:lnTo>
                  <a:lnTo>
                    <a:pt x="31553" y="99964"/>
                  </a:lnTo>
                  <a:lnTo>
                    <a:pt x="31553" y="94028"/>
                  </a:lnTo>
                  <a:close/>
                  <a:moveTo>
                    <a:pt x="43737" y="94028"/>
                  </a:moveTo>
                  <a:lnTo>
                    <a:pt x="43737" y="99964"/>
                  </a:lnTo>
                  <a:lnTo>
                    <a:pt x="37802" y="99964"/>
                  </a:lnTo>
                  <a:lnTo>
                    <a:pt x="37802" y="94028"/>
                  </a:lnTo>
                  <a:close/>
                  <a:moveTo>
                    <a:pt x="49985" y="94028"/>
                  </a:moveTo>
                  <a:lnTo>
                    <a:pt x="49985" y="99964"/>
                  </a:lnTo>
                  <a:lnTo>
                    <a:pt x="44049" y="99964"/>
                  </a:lnTo>
                  <a:lnTo>
                    <a:pt x="44049" y="94028"/>
                  </a:lnTo>
                  <a:close/>
                  <a:moveTo>
                    <a:pt x="56232" y="94028"/>
                  </a:moveTo>
                  <a:lnTo>
                    <a:pt x="56232" y="99964"/>
                  </a:lnTo>
                  <a:lnTo>
                    <a:pt x="50296" y="99964"/>
                  </a:lnTo>
                  <a:lnTo>
                    <a:pt x="50296" y="94028"/>
                  </a:lnTo>
                  <a:close/>
                  <a:moveTo>
                    <a:pt x="62480" y="94028"/>
                  </a:moveTo>
                  <a:lnTo>
                    <a:pt x="62480" y="99964"/>
                  </a:lnTo>
                  <a:lnTo>
                    <a:pt x="56545" y="99964"/>
                  </a:lnTo>
                  <a:lnTo>
                    <a:pt x="56545" y="94028"/>
                  </a:lnTo>
                  <a:close/>
                  <a:moveTo>
                    <a:pt x="68727" y="94028"/>
                  </a:moveTo>
                  <a:lnTo>
                    <a:pt x="68727" y="99964"/>
                  </a:lnTo>
                  <a:lnTo>
                    <a:pt x="62792" y="99964"/>
                  </a:lnTo>
                  <a:lnTo>
                    <a:pt x="62792" y="94028"/>
                  </a:lnTo>
                  <a:close/>
                  <a:moveTo>
                    <a:pt x="74975" y="94028"/>
                  </a:moveTo>
                  <a:lnTo>
                    <a:pt x="74975" y="99964"/>
                  </a:lnTo>
                  <a:lnTo>
                    <a:pt x="69039" y="99964"/>
                  </a:lnTo>
                  <a:lnTo>
                    <a:pt x="69039" y="94028"/>
                  </a:lnTo>
                  <a:close/>
                  <a:moveTo>
                    <a:pt x="81223" y="94028"/>
                  </a:moveTo>
                  <a:lnTo>
                    <a:pt x="81223" y="99964"/>
                  </a:lnTo>
                  <a:lnTo>
                    <a:pt x="75286" y="99964"/>
                  </a:lnTo>
                  <a:lnTo>
                    <a:pt x="75286" y="94028"/>
                  </a:lnTo>
                  <a:close/>
                  <a:moveTo>
                    <a:pt x="87470" y="94028"/>
                  </a:moveTo>
                  <a:lnTo>
                    <a:pt x="87470" y="99964"/>
                  </a:lnTo>
                  <a:lnTo>
                    <a:pt x="81535" y="99964"/>
                  </a:lnTo>
                  <a:lnTo>
                    <a:pt x="81535" y="94028"/>
                  </a:lnTo>
                  <a:close/>
                  <a:moveTo>
                    <a:pt x="93718" y="94028"/>
                  </a:moveTo>
                  <a:lnTo>
                    <a:pt x="93718" y="99964"/>
                  </a:lnTo>
                  <a:lnTo>
                    <a:pt x="87784" y="99964"/>
                  </a:lnTo>
                  <a:lnTo>
                    <a:pt x="87784" y="94028"/>
                  </a:lnTo>
                  <a:close/>
                  <a:moveTo>
                    <a:pt x="99967" y="94028"/>
                  </a:moveTo>
                  <a:lnTo>
                    <a:pt x="99967" y="99964"/>
                  </a:lnTo>
                  <a:lnTo>
                    <a:pt x="94031" y="99964"/>
                  </a:lnTo>
                  <a:lnTo>
                    <a:pt x="94031" y="94028"/>
                  </a:lnTo>
                  <a:close/>
                  <a:moveTo>
                    <a:pt x="106214" y="94029"/>
                  </a:moveTo>
                  <a:lnTo>
                    <a:pt x="106214" y="99964"/>
                  </a:lnTo>
                  <a:lnTo>
                    <a:pt x="100278" y="99964"/>
                  </a:lnTo>
                  <a:lnTo>
                    <a:pt x="100278" y="94029"/>
                  </a:lnTo>
                  <a:close/>
                  <a:moveTo>
                    <a:pt x="112461" y="94029"/>
                  </a:moveTo>
                  <a:lnTo>
                    <a:pt x="112461" y="99964"/>
                  </a:lnTo>
                  <a:lnTo>
                    <a:pt x="106527" y="99964"/>
                  </a:lnTo>
                  <a:lnTo>
                    <a:pt x="106527" y="94029"/>
                  </a:lnTo>
                  <a:close/>
                  <a:moveTo>
                    <a:pt x="118710" y="94029"/>
                  </a:moveTo>
                  <a:lnTo>
                    <a:pt x="118710" y="99964"/>
                  </a:lnTo>
                  <a:lnTo>
                    <a:pt x="112774" y="99964"/>
                  </a:lnTo>
                  <a:lnTo>
                    <a:pt x="112774" y="94029"/>
                  </a:lnTo>
                  <a:close/>
                  <a:moveTo>
                    <a:pt x="124957" y="94029"/>
                  </a:moveTo>
                  <a:lnTo>
                    <a:pt x="124957" y="99964"/>
                  </a:lnTo>
                  <a:lnTo>
                    <a:pt x="119021" y="99964"/>
                  </a:lnTo>
                  <a:lnTo>
                    <a:pt x="119021" y="94029"/>
                  </a:lnTo>
                  <a:close/>
                  <a:moveTo>
                    <a:pt x="131204" y="94029"/>
                  </a:moveTo>
                  <a:lnTo>
                    <a:pt x="131204" y="99964"/>
                  </a:lnTo>
                  <a:lnTo>
                    <a:pt x="125270" y="99964"/>
                  </a:lnTo>
                  <a:lnTo>
                    <a:pt x="125270" y="94029"/>
                  </a:lnTo>
                  <a:close/>
                  <a:moveTo>
                    <a:pt x="137451" y="94029"/>
                  </a:moveTo>
                  <a:lnTo>
                    <a:pt x="137451" y="99964"/>
                  </a:lnTo>
                  <a:lnTo>
                    <a:pt x="131517" y="99964"/>
                  </a:lnTo>
                  <a:lnTo>
                    <a:pt x="131517" y="94029"/>
                  </a:lnTo>
                  <a:close/>
                  <a:moveTo>
                    <a:pt x="143702" y="94029"/>
                  </a:moveTo>
                  <a:lnTo>
                    <a:pt x="143702" y="99964"/>
                  </a:lnTo>
                  <a:lnTo>
                    <a:pt x="137766" y="99964"/>
                  </a:lnTo>
                  <a:lnTo>
                    <a:pt x="137766" y="94029"/>
                  </a:lnTo>
                  <a:close/>
                  <a:moveTo>
                    <a:pt x="149949" y="94029"/>
                  </a:moveTo>
                  <a:lnTo>
                    <a:pt x="149949" y="99964"/>
                  </a:lnTo>
                  <a:lnTo>
                    <a:pt x="144015" y="99964"/>
                  </a:lnTo>
                  <a:lnTo>
                    <a:pt x="144015" y="94029"/>
                  </a:lnTo>
                  <a:close/>
                  <a:moveTo>
                    <a:pt x="156196" y="94029"/>
                  </a:moveTo>
                  <a:lnTo>
                    <a:pt x="156196" y="99964"/>
                  </a:lnTo>
                  <a:lnTo>
                    <a:pt x="150262" y="99964"/>
                  </a:lnTo>
                  <a:lnTo>
                    <a:pt x="150262" y="94029"/>
                  </a:lnTo>
                  <a:close/>
                  <a:moveTo>
                    <a:pt x="162445" y="94028"/>
                  </a:moveTo>
                  <a:lnTo>
                    <a:pt x="162445" y="99964"/>
                  </a:lnTo>
                  <a:lnTo>
                    <a:pt x="156509" y="99964"/>
                  </a:lnTo>
                  <a:lnTo>
                    <a:pt x="156509" y="94028"/>
                  </a:lnTo>
                  <a:close/>
                  <a:moveTo>
                    <a:pt x="168692" y="94028"/>
                  </a:moveTo>
                  <a:lnTo>
                    <a:pt x="168692" y="99964"/>
                  </a:lnTo>
                  <a:lnTo>
                    <a:pt x="162756" y="99964"/>
                  </a:lnTo>
                  <a:lnTo>
                    <a:pt x="162756" y="94028"/>
                  </a:lnTo>
                  <a:close/>
                  <a:moveTo>
                    <a:pt x="174939" y="94028"/>
                  </a:moveTo>
                  <a:lnTo>
                    <a:pt x="174939" y="99964"/>
                  </a:lnTo>
                  <a:lnTo>
                    <a:pt x="169005" y="99964"/>
                  </a:lnTo>
                  <a:lnTo>
                    <a:pt x="169005" y="94028"/>
                  </a:lnTo>
                  <a:close/>
                  <a:moveTo>
                    <a:pt x="181186" y="94028"/>
                  </a:moveTo>
                  <a:lnTo>
                    <a:pt x="181186" y="99964"/>
                  </a:lnTo>
                  <a:lnTo>
                    <a:pt x="175252" y="99964"/>
                  </a:lnTo>
                  <a:lnTo>
                    <a:pt x="175252" y="94028"/>
                  </a:lnTo>
                  <a:close/>
                  <a:moveTo>
                    <a:pt x="187435" y="94028"/>
                  </a:moveTo>
                  <a:lnTo>
                    <a:pt x="187435" y="99964"/>
                  </a:lnTo>
                  <a:lnTo>
                    <a:pt x="181499" y="99964"/>
                  </a:lnTo>
                  <a:lnTo>
                    <a:pt x="181499" y="94028"/>
                  </a:lnTo>
                  <a:close/>
                  <a:moveTo>
                    <a:pt x="193684" y="94028"/>
                  </a:moveTo>
                  <a:lnTo>
                    <a:pt x="193684" y="99964"/>
                  </a:lnTo>
                  <a:lnTo>
                    <a:pt x="187749" y="99964"/>
                  </a:lnTo>
                  <a:lnTo>
                    <a:pt x="187749" y="94028"/>
                  </a:lnTo>
                  <a:close/>
                  <a:moveTo>
                    <a:pt x="199931" y="94028"/>
                  </a:moveTo>
                  <a:lnTo>
                    <a:pt x="199931" y="99964"/>
                  </a:lnTo>
                  <a:lnTo>
                    <a:pt x="193996" y="99964"/>
                  </a:lnTo>
                  <a:lnTo>
                    <a:pt x="193996" y="94028"/>
                  </a:lnTo>
                  <a:close/>
                  <a:moveTo>
                    <a:pt x="206180" y="94028"/>
                  </a:moveTo>
                  <a:lnTo>
                    <a:pt x="206180" y="99964"/>
                  </a:lnTo>
                  <a:lnTo>
                    <a:pt x="200244" y="99964"/>
                  </a:lnTo>
                  <a:lnTo>
                    <a:pt x="200244" y="94028"/>
                  </a:lnTo>
                  <a:close/>
                  <a:moveTo>
                    <a:pt x="212427" y="94028"/>
                  </a:moveTo>
                  <a:lnTo>
                    <a:pt x="212427" y="99964"/>
                  </a:lnTo>
                  <a:lnTo>
                    <a:pt x="206491" y="99964"/>
                  </a:lnTo>
                  <a:lnTo>
                    <a:pt x="206491" y="94028"/>
                  </a:lnTo>
                  <a:close/>
                  <a:moveTo>
                    <a:pt x="218674" y="94028"/>
                  </a:moveTo>
                  <a:lnTo>
                    <a:pt x="218674" y="99964"/>
                  </a:lnTo>
                  <a:lnTo>
                    <a:pt x="212739" y="99964"/>
                  </a:lnTo>
                  <a:lnTo>
                    <a:pt x="212739" y="94028"/>
                  </a:lnTo>
                  <a:close/>
                  <a:moveTo>
                    <a:pt x="224921" y="94029"/>
                  </a:moveTo>
                  <a:lnTo>
                    <a:pt x="224921" y="99964"/>
                  </a:lnTo>
                  <a:lnTo>
                    <a:pt x="218987" y="99964"/>
                  </a:lnTo>
                  <a:lnTo>
                    <a:pt x="218987" y="94029"/>
                  </a:lnTo>
                  <a:close/>
                  <a:moveTo>
                    <a:pt x="231170" y="94029"/>
                  </a:moveTo>
                  <a:lnTo>
                    <a:pt x="231170" y="99964"/>
                  </a:lnTo>
                  <a:lnTo>
                    <a:pt x="225234" y="99964"/>
                  </a:lnTo>
                  <a:lnTo>
                    <a:pt x="225234" y="94029"/>
                  </a:lnTo>
                  <a:close/>
                  <a:moveTo>
                    <a:pt x="237417" y="94029"/>
                  </a:moveTo>
                  <a:lnTo>
                    <a:pt x="237417" y="99964"/>
                  </a:lnTo>
                  <a:lnTo>
                    <a:pt x="231481" y="99964"/>
                  </a:lnTo>
                  <a:lnTo>
                    <a:pt x="231481" y="94029"/>
                  </a:lnTo>
                  <a:close/>
                  <a:moveTo>
                    <a:pt x="243664" y="94029"/>
                  </a:moveTo>
                  <a:lnTo>
                    <a:pt x="243664" y="99964"/>
                  </a:lnTo>
                  <a:lnTo>
                    <a:pt x="237729" y="99964"/>
                  </a:lnTo>
                  <a:lnTo>
                    <a:pt x="237729" y="94029"/>
                  </a:lnTo>
                  <a:close/>
                  <a:moveTo>
                    <a:pt x="249911" y="94029"/>
                  </a:moveTo>
                  <a:lnTo>
                    <a:pt x="249911" y="99964"/>
                  </a:lnTo>
                  <a:lnTo>
                    <a:pt x="243977" y="99964"/>
                  </a:lnTo>
                  <a:lnTo>
                    <a:pt x="243977" y="94029"/>
                  </a:lnTo>
                  <a:close/>
                  <a:moveTo>
                    <a:pt x="256161" y="94029"/>
                  </a:moveTo>
                  <a:lnTo>
                    <a:pt x="256161" y="99964"/>
                  </a:lnTo>
                  <a:lnTo>
                    <a:pt x="250225" y="99964"/>
                  </a:lnTo>
                  <a:lnTo>
                    <a:pt x="250225" y="94029"/>
                  </a:lnTo>
                  <a:close/>
                  <a:moveTo>
                    <a:pt x="262409" y="94029"/>
                  </a:moveTo>
                  <a:lnTo>
                    <a:pt x="262409" y="99964"/>
                  </a:lnTo>
                  <a:lnTo>
                    <a:pt x="256474" y="99964"/>
                  </a:lnTo>
                  <a:lnTo>
                    <a:pt x="256474" y="94029"/>
                  </a:lnTo>
                  <a:close/>
                  <a:moveTo>
                    <a:pt x="268656" y="94029"/>
                  </a:moveTo>
                  <a:lnTo>
                    <a:pt x="268656" y="99964"/>
                  </a:lnTo>
                  <a:lnTo>
                    <a:pt x="262721" y="99964"/>
                  </a:lnTo>
                  <a:lnTo>
                    <a:pt x="262721" y="94029"/>
                  </a:lnTo>
                  <a:close/>
                  <a:moveTo>
                    <a:pt x="274904" y="94029"/>
                  </a:moveTo>
                  <a:lnTo>
                    <a:pt x="274904" y="99964"/>
                  </a:lnTo>
                  <a:lnTo>
                    <a:pt x="268968" y="99964"/>
                  </a:lnTo>
                  <a:lnTo>
                    <a:pt x="268968" y="94029"/>
                  </a:lnTo>
                  <a:close/>
                  <a:moveTo>
                    <a:pt x="6251" y="100276"/>
                  </a:moveTo>
                  <a:lnTo>
                    <a:pt x="6251" y="106211"/>
                  </a:lnTo>
                  <a:lnTo>
                    <a:pt x="315" y="106211"/>
                  </a:lnTo>
                  <a:lnTo>
                    <a:pt x="315" y="100276"/>
                  </a:lnTo>
                  <a:close/>
                  <a:moveTo>
                    <a:pt x="12498" y="100276"/>
                  </a:moveTo>
                  <a:lnTo>
                    <a:pt x="12498" y="106211"/>
                  </a:lnTo>
                  <a:lnTo>
                    <a:pt x="6562" y="106211"/>
                  </a:lnTo>
                  <a:lnTo>
                    <a:pt x="6562" y="100276"/>
                  </a:lnTo>
                  <a:close/>
                  <a:moveTo>
                    <a:pt x="18745" y="100276"/>
                  </a:moveTo>
                  <a:lnTo>
                    <a:pt x="18745" y="106211"/>
                  </a:lnTo>
                  <a:lnTo>
                    <a:pt x="12810" y="106211"/>
                  </a:lnTo>
                  <a:lnTo>
                    <a:pt x="12810" y="100276"/>
                  </a:lnTo>
                  <a:close/>
                  <a:moveTo>
                    <a:pt x="24992" y="100276"/>
                  </a:moveTo>
                  <a:lnTo>
                    <a:pt x="24992" y="106211"/>
                  </a:lnTo>
                  <a:lnTo>
                    <a:pt x="19058" y="106211"/>
                  </a:lnTo>
                  <a:lnTo>
                    <a:pt x="19058" y="100276"/>
                  </a:lnTo>
                  <a:close/>
                  <a:moveTo>
                    <a:pt x="31242" y="100276"/>
                  </a:moveTo>
                  <a:lnTo>
                    <a:pt x="31242" y="106211"/>
                  </a:lnTo>
                  <a:lnTo>
                    <a:pt x="25305" y="106211"/>
                  </a:lnTo>
                  <a:lnTo>
                    <a:pt x="25305" y="100276"/>
                  </a:lnTo>
                  <a:close/>
                  <a:moveTo>
                    <a:pt x="37489" y="100276"/>
                  </a:moveTo>
                  <a:lnTo>
                    <a:pt x="37489" y="106211"/>
                  </a:lnTo>
                  <a:lnTo>
                    <a:pt x="31553" y="106211"/>
                  </a:lnTo>
                  <a:lnTo>
                    <a:pt x="31553" y="100276"/>
                  </a:lnTo>
                  <a:close/>
                  <a:moveTo>
                    <a:pt x="43737" y="100276"/>
                  </a:moveTo>
                  <a:lnTo>
                    <a:pt x="43737" y="106211"/>
                  </a:lnTo>
                  <a:lnTo>
                    <a:pt x="37802" y="106211"/>
                  </a:lnTo>
                  <a:lnTo>
                    <a:pt x="37802" y="100276"/>
                  </a:lnTo>
                  <a:close/>
                  <a:moveTo>
                    <a:pt x="49985" y="100276"/>
                  </a:moveTo>
                  <a:lnTo>
                    <a:pt x="49985" y="106211"/>
                  </a:lnTo>
                  <a:lnTo>
                    <a:pt x="44049" y="106211"/>
                  </a:lnTo>
                  <a:lnTo>
                    <a:pt x="44049" y="100276"/>
                  </a:lnTo>
                  <a:close/>
                  <a:moveTo>
                    <a:pt x="56232" y="100276"/>
                  </a:moveTo>
                  <a:lnTo>
                    <a:pt x="56232" y="106211"/>
                  </a:lnTo>
                  <a:lnTo>
                    <a:pt x="50296" y="106211"/>
                  </a:lnTo>
                  <a:lnTo>
                    <a:pt x="50296" y="100276"/>
                  </a:lnTo>
                  <a:close/>
                  <a:moveTo>
                    <a:pt x="62480" y="100276"/>
                  </a:moveTo>
                  <a:lnTo>
                    <a:pt x="62480" y="106211"/>
                  </a:lnTo>
                  <a:lnTo>
                    <a:pt x="56545" y="106211"/>
                  </a:lnTo>
                  <a:lnTo>
                    <a:pt x="56545" y="100276"/>
                  </a:lnTo>
                  <a:close/>
                  <a:moveTo>
                    <a:pt x="68727" y="100276"/>
                  </a:moveTo>
                  <a:lnTo>
                    <a:pt x="68727" y="106211"/>
                  </a:lnTo>
                  <a:lnTo>
                    <a:pt x="62792" y="106211"/>
                  </a:lnTo>
                  <a:lnTo>
                    <a:pt x="62792" y="100276"/>
                  </a:lnTo>
                  <a:close/>
                  <a:moveTo>
                    <a:pt x="74975" y="100276"/>
                  </a:moveTo>
                  <a:lnTo>
                    <a:pt x="74975" y="106211"/>
                  </a:lnTo>
                  <a:lnTo>
                    <a:pt x="69039" y="106211"/>
                  </a:lnTo>
                  <a:lnTo>
                    <a:pt x="69039" y="100276"/>
                  </a:lnTo>
                  <a:close/>
                  <a:moveTo>
                    <a:pt x="81223" y="100276"/>
                  </a:moveTo>
                  <a:lnTo>
                    <a:pt x="81223" y="106211"/>
                  </a:lnTo>
                  <a:lnTo>
                    <a:pt x="75286" y="106211"/>
                  </a:lnTo>
                  <a:lnTo>
                    <a:pt x="75286" y="100276"/>
                  </a:lnTo>
                  <a:close/>
                  <a:moveTo>
                    <a:pt x="87470" y="100276"/>
                  </a:moveTo>
                  <a:lnTo>
                    <a:pt x="87470" y="106211"/>
                  </a:lnTo>
                  <a:lnTo>
                    <a:pt x="81535" y="106211"/>
                  </a:lnTo>
                  <a:lnTo>
                    <a:pt x="81535" y="100276"/>
                  </a:lnTo>
                  <a:close/>
                  <a:moveTo>
                    <a:pt x="93718" y="100276"/>
                  </a:moveTo>
                  <a:lnTo>
                    <a:pt x="93718" y="106211"/>
                  </a:lnTo>
                  <a:lnTo>
                    <a:pt x="87784" y="106211"/>
                  </a:lnTo>
                  <a:lnTo>
                    <a:pt x="87784" y="100276"/>
                  </a:lnTo>
                  <a:close/>
                  <a:moveTo>
                    <a:pt x="99967" y="100276"/>
                  </a:moveTo>
                  <a:lnTo>
                    <a:pt x="99967" y="106211"/>
                  </a:lnTo>
                  <a:lnTo>
                    <a:pt x="94031" y="106211"/>
                  </a:lnTo>
                  <a:lnTo>
                    <a:pt x="94031" y="100276"/>
                  </a:lnTo>
                  <a:close/>
                  <a:moveTo>
                    <a:pt x="106214" y="100276"/>
                  </a:moveTo>
                  <a:lnTo>
                    <a:pt x="106214" y="106211"/>
                  </a:lnTo>
                  <a:lnTo>
                    <a:pt x="100278" y="106211"/>
                  </a:lnTo>
                  <a:lnTo>
                    <a:pt x="100278" y="100276"/>
                  </a:lnTo>
                  <a:close/>
                  <a:moveTo>
                    <a:pt x="112461" y="100276"/>
                  </a:moveTo>
                  <a:lnTo>
                    <a:pt x="112461" y="106211"/>
                  </a:lnTo>
                  <a:lnTo>
                    <a:pt x="106527" y="106211"/>
                  </a:lnTo>
                  <a:lnTo>
                    <a:pt x="106527" y="100276"/>
                  </a:lnTo>
                  <a:close/>
                  <a:moveTo>
                    <a:pt x="118710" y="100276"/>
                  </a:moveTo>
                  <a:lnTo>
                    <a:pt x="118710" y="106211"/>
                  </a:lnTo>
                  <a:lnTo>
                    <a:pt x="112774" y="106211"/>
                  </a:lnTo>
                  <a:lnTo>
                    <a:pt x="112774" y="100276"/>
                  </a:lnTo>
                  <a:close/>
                  <a:moveTo>
                    <a:pt x="124957" y="100276"/>
                  </a:moveTo>
                  <a:lnTo>
                    <a:pt x="124957" y="106211"/>
                  </a:lnTo>
                  <a:lnTo>
                    <a:pt x="119021" y="106211"/>
                  </a:lnTo>
                  <a:lnTo>
                    <a:pt x="119021" y="100276"/>
                  </a:lnTo>
                  <a:close/>
                  <a:moveTo>
                    <a:pt x="131204" y="100276"/>
                  </a:moveTo>
                  <a:lnTo>
                    <a:pt x="131204" y="106211"/>
                  </a:lnTo>
                  <a:lnTo>
                    <a:pt x="125270" y="106211"/>
                  </a:lnTo>
                  <a:lnTo>
                    <a:pt x="125270" y="100276"/>
                  </a:lnTo>
                  <a:close/>
                  <a:moveTo>
                    <a:pt x="137451" y="100276"/>
                  </a:moveTo>
                  <a:lnTo>
                    <a:pt x="137451" y="106211"/>
                  </a:lnTo>
                  <a:lnTo>
                    <a:pt x="131517" y="106211"/>
                  </a:lnTo>
                  <a:lnTo>
                    <a:pt x="131517" y="100276"/>
                  </a:lnTo>
                  <a:close/>
                  <a:moveTo>
                    <a:pt x="143702" y="100276"/>
                  </a:moveTo>
                  <a:lnTo>
                    <a:pt x="143702" y="106211"/>
                  </a:lnTo>
                  <a:lnTo>
                    <a:pt x="137766" y="106211"/>
                  </a:lnTo>
                  <a:lnTo>
                    <a:pt x="137766" y="100276"/>
                  </a:lnTo>
                  <a:close/>
                  <a:moveTo>
                    <a:pt x="149949" y="100276"/>
                  </a:moveTo>
                  <a:lnTo>
                    <a:pt x="149949" y="106211"/>
                  </a:lnTo>
                  <a:lnTo>
                    <a:pt x="144015" y="106211"/>
                  </a:lnTo>
                  <a:lnTo>
                    <a:pt x="144015" y="100276"/>
                  </a:lnTo>
                  <a:close/>
                  <a:moveTo>
                    <a:pt x="156196" y="100276"/>
                  </a:moveTo>
                  <a:lnTo>
                    <a:pt x="156196" y="106211"/>
                  </a:lnTo>
                  <a:lnTo>
                    <a:pt x="150262" y="106211"/>
                  </a:lnTo>
                  <a:lnTo>
                    <a:pt x="150262" y="100276"/>
                  </a:lnTo>
                  <a:close/>
                  <a:moveTo>
                    <a:pt x="162445" y="100276"/>
                  </a:moveTo>
                  <a:lnTo>
                    <a:pt x="162445" y="106211"/>
                  </a:lnTo>
                  <a:lnTo>
                    <a:pt x="156509" y="106211"/>
                  </a:lnTo>
                  <a:lnTo>
                    <a:pt x="156509" y="100276"/>
                  </a:lnTo>
                  <a:close/>
                  <a:moveTo>
                    <a:pt x="168692" y="100276"/>
                  </a:moveTo>
                  <a:lnTo>
                    <a:pt x="168692" y="106211"/>
                  </a:lnTo>
                  <a:lnTo>
                    <a:pt x="162756" y="106211"/>
                  </a:lnTo>
                  <a:lnTo>
                    <a:pt x="162756" y="100276"/>
                  </a:lnTo>
                  <a:close/>
                  <a:moveTo>
                    <a:pt x="174939" y="100276"/>
                  </a:moveTo>
                  <a:lnTo>
                    <a:pt x="174939" y="106211"/>
                  </a:lnTo>
                  <a:lnTo>
                    <a:pt x="169005" y="106211"/>
                  </a:lnTo>
                  <a:lnTo>
                    <a:pt x="169005" y="100276"/>
                  </a:lnTo>
                  <a:close/>
                  <a:moveTo>
                    <a:pt x="181186" y="100276"/>
                  </a:moveTo>
                  <a:lnTo>
                    <a:pt x="181186" y="106211"/>
                  </a:lnTo>
                  <a:lnTo>
                    <a:pt x="175252" y="106211"/>
                  </a:lnTo>
                  <a:lnTo>
                    <a:pt x="175252" y="100276"/>
                  </a:lnTo>
                  <a:close/>
                  <a:moveTo>
                    <a:pt x="187435" y="100276"/>
                  </a:moveTo>
                  <a:lnTo>
                    <a:pt x="187435" y="106211"/>
                  </a:lnTo>
                  <a:lnTo>
                    <a:pt x="181499" y="106211"/>
                  </a:lnTo>
                  <a:lnTo>
                    <a:pt x="181499" y="100276"/>
                  </a:lnTo>
                  <a:close/>
                  <a:moveTo>
                    <a:pt x="193684" y="100276"/>
                  </a:moveTo>
                  <a:lnTo>
                    <a:pt x="193684" y="106211"/>
                  </a:lnTo>
                  <a:lnTo>
                    <a:pt x="187749" y="106211"/>
                  </a:lnTo>
                  <a:lnTo>
                    <a:pt x="187749" y="100276"/>
                  </a:lnTo>
                  <a:close/>
                  <a:moveTo>
                    <a:pt x="199931" y="100276"/>
                  </a:moveTo>
                  <a:lnTo>
                    <a:pt x="199931" y="106211"/>
                  </a:lnTo>
                  <a:lnTo>
                    <a:pt x="193996" y="106211"/>
                  </a:lnTo>
                  <a:lnTo>
                    <a:pt x="193996" y="100276"/>
                  </a:lnTo>
                  <a:close/>
                  <a:moveTo>
                    <a:pt x="206180" y="100276"/>
                  </a:moveTo>
                  <a:lnTo>
                    <a:pt x="206180" y="106211"/>
                  </a:lnTo>
                  <a:lnTo>
                    <a:pt x="200244" y="106211"/>
                  </a:lnTo>
                  <a:lnTo>
                    <a:pt x="200244" y="100276"/>
                  </a:lnTo>
                  <a:close/>
                  <a:moveTo>
                    <a:pt x="212427" y="100276"/>
                  </a:moveTo>
                  <a:lnTo>
                    <a:pt x="212427" y="106211"/>
                  </a:lnTo>
                  <a:lnTo>
                    <a:pt x="206491" y="106211"/>
                  </a:lnTo>
                  <a:lnTo>
                    <a:pt x="206491" y="100276"/>
                  </a:lnTo>
                  <a:close/>
                  <a:moveTo>
                    <a:pt x="218674" y="100276"/>
                  </a:moveTo>
                  <a:lnTo>
                    <a:pt x="218674" y="106211"/>
                  </a:lnTo>
                  <a:lnTo>
                    <a:pt x="212739" y="106211"/>
                  </a:lnTo>
                  <a:lnTo>
                    <a:pt x="212739" y="100276"/>
                  </a:lnTo>
                  <a:close/>
                  <a:moveTo>
                    <a:pt x="224921" y="100276"/>
                  </a:moveTo>
                  <a:lnTo>
                    <a:pt x="224921" y="106211"/>
                  </a:lnTo>
                  <a:lnTo>
                    <a:pt x="218987" y="106211"/>
                  </a:lnTo>
                  <a:lnTo>
                    <a:pt x="218987" y="100276"/>
                  </a:lnTo>
                  <a:close/>
                  <a:moveTo>
                    <a:pt x="231170" y="100276"/>
                  </a:moveTo>
                  <a:lnTo>
                    <a:pt x="231170" y="106211"/>
                  </a:lnTo>
                  <a:lnTo>
                    <a:pt x="225234" y="106211"/>
                  </a:lnTo>
                  <a:lnTo>
                    <a:pt x="225234" y="100276"/>
                  </a:lnTo>
                  <a:close/>
                  <a:moveTo>
                    <a:pt x="237417" y="100276"/>
                  </a:moveTo>
                  <a:lnTo>
                    <a:pt x="237417" y="106211"/>
                  </a:lnTo>
                  <a:lnTo>
                    <a:pt x="231481" y="106211"/>
                  </a:lnTo>
                  <a:lnTo>
                    <a:pt x="231481" y="100276"/>
                  </a:lnTo>
                  <a:close/>
                  <a:moveTo>
                    <a:pt x="243664" y="100276"/>
                  </a:moveTo>
                  <a:lnTo>
                    <a:pt x="243664" y="106211"/>
                  </a:lnTo>
                  <a:lnTo>
                    <a:pt x="237729" y="106211"/>
                  </a:lnTo>
                  <a:lnTo>
                    <a:pt x="237729" y="100276"/>
                  </a:lnTo>
                  <a:close/>
                  <a:moveTo>
                    <a:pt x="249911" y="100276"/>
                  </a:moveTo>
                  <a:lnTo>
                    <a:pt x="249911" y="106211"/>
                  </a:lnTo>
                  <a:lnTo>
                    <a:pt x="243977" y="106211"/>
                  </a:lnTo>
                  <a:lnTo>
                    <a:pt x="243977" y="100276"/>
                  </a:lnTo>
                  <a:close/>
                  <a:moveTo>
                    <a:pt x="256161" y="100276"/>
                  </a:moveTo>
                  <a:lnTo>
                    <a:pt x="256161" y="106211"/>
                  </a:lnTo>
                  <a:lnTo>
                    <a:pt x="250225" y="106211"/>
                  </a:lnTo>
                  <a:lnTo>
                    <a:pt x="250225" y="100276"/>
                  </a:lnTo>
                  <a:close/>
                  <a:moveTo>
                    <a:pt x="262409" y="100276"/>
                  </a:moveTo>
                  <a:lnTo>
                    <a:pt x="262409" y="106211"/>
                  </a:lnTo>
                  <a:lnTo>
                    <a:pt x="256474" y="106211"/>
                  </a:lnTo>
                  <a:lnTo>
                    <a:pt x="256474" y="100276"/>
                  </a:lnTo>
                  <a:close/>
                  <a:moveTo>
                    <a:pt x="268656" y="100276"/>
                  </a:moveTo>
                  <a:lnTo>
                    <a:pt x="268656" y="106211"/>
                  </a:lnTo>
                  <a:lnTo>
                    <a:pt x="262721" y="106211"/>
                  </a:lnTo>
                  <a:lnTo>
                    <a:pt x="262721" y="100276"/>
                  </a:lnTo>
                  <a:close/>
                  <a:moveTo>
                    <a:pt x="274904" y="100276"/>
                  </a:moveTo>
                  <a:lnTo>
                    <a:pt x="274904" y="106211"/>
                  </a:lnTo>
                  <a:lnTo>
                    <a:pt x="268968" y="106211"/>
                  </a:lnTo>
                  <a:lnTo>
                    <a:pt x="268968" y="100276"/>
                  </a:lnTo>
                  <a:close/>
                  <a:moveTo>
                    <a:pt x="6251" y="106523"/>
                  </a:moveTo>
                  <a:lnTo>
                    <a:pt x="6251" y="112460"/>
                  </a:lnTo>
                  <a:lnTo>
                    <a:pt x="315" y="112460"/>
                  </a:lnTo>
                  <a:lnTo>
                    <a:pt x="315" y="106523"/>
                  </a:lnTo>
                  <a:close/>
                  <a:moveTo>
                    <a:pt x="12498" y="106523"/>
                  </a:moveTo>
                  <a:lnTo>
                    <a:pt x="12498" y="112460"/>
                  </a:lnTo>
                  <a:lnTo>
                    <a:pt x="6562" y="112460"/>
                  </a:lnTo>
                  <a:lnTo>
                    <a:pt x="6562" y="106523"/>
                  </a:lnTo>
                  <a:close/>
                  <a:moveTo>
                    <a:pt x="18745" y="106523"/>
                  </a:moveTo>
                  <a:lnTo>
                    <a:pt x="18745" y="112460"/>
                  </a:lnTo>
                  <a:lnTo>
                    <a:pt x="12810" y="112460"/>
                  </a:lnTo>
                  <a:lnTo>
                    <a:pt x="12810" y="106523"/>
                  </a:lnTo>
                  <a:close/>
                  <a:moveTo>
                    <a:pt x="24992" y="106523"/>
                  </a:moveTo>
                  <a:lnTo>
                    <a:pt x="24992" y="112460"/>
                  </a:lnTo>
                  <a:lnTo>
                    <a:pt x="19058" y="112460"/>
                  </a:lnTo>
                  <a:lnTo>
                    <a:pt x="19058" y="106523"/>
                  </a:lnTo>
                  <a:close/>
                  <a:moveTo>
                    <a:pt x="31242" y="106523"/>
                  </a:moveTo>
                  <a:lnTo>
                    <a:pt x="31242" y="112460"/>
                  </a:lnTo>
                  <a:lnTo>
                    <a:pt x="25305" y="112460"/>
                  </a:lnTo>
                  <a:lnTo>
                    <a:pt x="25305" y="106523"/>
                  </a:lnTo>
                  <a:close/>
                  <a:moveTo>
                    <a:pt x="37489" y="106523"/>
                  </a:moveTo>
                  <a:lnTo>
                    <a:pt x="37489" y="112460"/>
                  </a:lnTo>
                  <a:lnTo>
                    <a:pt x="31553" y="112460"/>
                  </a:lnTo>
                  <a:lnTo>
                    <a:pt x="31553" y="106523"/>
                  </a:lnTo>
                  <a:close/>
                  <a:moveTo>
                    <a:pt x="43737" y="106523"/>
                  </a:moveTo>
                  <a:lnTo>
                    <a:pt x="43737" y="112460"/>
                  </a:lnTo>
                  <a:lnTo>
                    <a:pt x="37802" y="112460"/>
                  </a:lnTo>
                  <a:lnTo>
                    <a:pt x="37802" y="106523"/>
                  </a:lnTo>
                  <a:close/>
                  <a:moveTo>
                    <a:pt x="49985" y="106523"/>
                  </a:moveTo>
                  <a:lnTo>
                    <a:pt x="49985" y="112460"/>
                  </a:lnTo>
                  <a:lnTo>
                    <a:pt x="44049" y="112460"/>
                  </a:lnTo>
                  <a:lnTo>
                    <a:pt x="44049" y="106523"/>
                  </a:lnTo>
                  <a:close/>
                  <a:moveTo>
                    <a:pt x="56232" y="106523"/>
                  </a:moveTo>
                  <a:lnTo>
                    <a:pt x="56232" y="112460"/>
                  </a:lnTo>
                  <a:lnTo>
                    <a:pt x="50296" y="112460"/>
                  </a:lnTo>
                  <a:lnTo>
                    <a:pt x="50296" y="106523"/>
                  </a:lnTo>
                  <a:close/>
                  <a:moveTo>
                    <a:pt x="62480" y="106523"/>
                  </a:moveTo>
                  <a:lnTo>
                    <a:pt x="62480" y="112460"/>
                  </a:lnTo>
                  <a:lnTo>
                    <a:pt x="56545" y="112460"/>
                  </a:lnTo>
                  <a:lnTo>
                    <a:pt x="56545" y="106523"/>
                  </a:lnTo>
                  <a:close/>
                  <a:moveTo>
                    <a:pt x="68727" y="106523"/>
                  </a:moveTo>
                  <a:lnTo>
                    <a:pt x="68727" y="112460"/>
                  </a:lnTo>
                  <a:lnTo>
                    <a:pt x="62792" y="112460"/>
                  </a:lnTo>
                  <a:lnTo>
                    <a:pt x="62792" y="106523"/>
                  </a:lnTo>
                  <a:close/>
                  <a:moveTo>
                    <a:pt x="74975" y="106523"/>
                  </a:moveTo>
                  <a:lnTo>
                    <a:pt x="74975" y="112460"/>
                  </a:lnTo>
                  <a:lnTo>
                    <a:pt x="69039" y="112460"/>
                  </a:lnTo>
                  <a:lnTo>
                    <a:pt x="69039" y="106523"/>
                  </a:lnTo>
                  <a:close/>
                  <a:moveTo>
                    <a:pt x="81223" y="106523"/>
                  </a:moveTo>
                  <a:lnTo>
                    <a:pt x="81223" y="112460"/>
                  </a:lnTo>
                  <a:lnTo>
                    <a:pt x="75286" y="112460"/>
                  </a:lnTo>
                  <a:lnTo>
                    <a:pt x="75286" y="106523"/>
                  </a:lnTo>
                  <a:close/>
                  <a:moveTo>
                    <a:pt x="87470" y="106523"/>
                  </a:moveTo>
                  <a:lnTo>
                    <a:pt x="87470" y="112460"/>
                  </a:lnTo>
                  <a:lnTo>
                    <a:pt x="81535" y="112460"/>
                  </a:lnTo>
                  <a:lnTo>
                    <a:pt x="81535" y="106523"/>
                  </a:lnTo>
                  <a:close/>
                  <a:moveTo>
                    <a:pt x="93718" y="106523"/>
                  </a:moveTo>
                  <a:lnTo>
                    <a:pt x="93718" y="112460"/>
                  </a:lnTo>
                  <a:lnTo>
                    <a:pt x="87784" y="112460"/>
                  </a:lnTo>
                  <a:lnTo>
                    <a:pt x="87784" y="106523"/>
                  </a:lnTo>
                  <a:close/>
                  <a:moveTo>
                    <a:pt x="99967" y="106523"/>
                  </a:moveTo>
                  <a:lnTo>
                    <a:pt x="99967" y="112460"/>
                  </a:lnTo>
                  <a:lnTo>
                    <a:pt x="94031" y="112460"/>
                  </a:lnTo>
                  <a:lnTo>
                    <a:pt x="94031" y="106523"/>
                  </a:lnTo>
                  <a:close/>
                  <a:moveTo>
                    <a:pt x="106214" y="106523"/>
                  </a:moveTo>
                  <a:lnTo>
                    <a:pt x="106214" y="112460"/>
                  </a:lnTo>
                  <a:lnTo>
                    <a:pt x="100278" y="112460"/>
                  </a:lnTo>
                  <a:lnTo>
                    <a:pt x="100278" y="106523"/>
                  </a:lnTo>
                  <a:close/>
                  <a:moveTo>
                    <a:pt x="112461" y="106523"/>
                  </a:moveTo>
                  <a:lnTo>
                    <a:pt x="112461" y="112460"/>
                  </a:lnTo>
                  <a:lnTo>
                    <a:pt x="106527" y="112460"/>
                  </a:lnTo>
                  <a:lnTo>
                    <a:pt x="106527" y="106523"/>
                  </a:lnTo>
                  <a:close/>
                  <a:moveTo>
                    <a:pt x="118710" y="106523"/>
                  </a:moveTo>
                  <a:lnTo>
                    <a:pt x="118710" y="112460"/>
                  </a:lnTo>
                  <a:lnTo>
                    <a:pt x="112774" y="112460"/>
                  </a:lnTo>
                  <a:lnTo>
                    <a:pt x="112774" y="106523"/>
                  </a:lnTo>
                  <a:close/>
                  <a:moveTo>
                    <a:pt x="124957" y="106523"/>
                  </a:moveTo>
                  <a:lnTo>
                    <a:pt x="124957" y="112460"/>
                  </a:lnTo>
                  <a:lnTo>
                    <a:pt x="119021" y="112460"/>
                  </a:lnTo>
                  <a:lnTo>
                    <a:pt x="119021" y="106523"/>
                  </a:lnTo>
                  <a:close/>
                  <a:moveTo>
                    <a:pt x="131204" y="106523"/>
                  </a:moveTo>
                  <a:lnTo>
                    <a:pt x="131204" y="112460"/>
                  </a:lnTo>
                  <a:lnTo>
                    <a:pt x="125270" y="112460"/>
                  </a:lnTo>
                  <a:lnTo>
                    <a:pt x="125270" y="106523"/>
                  </a:lnTo>
                  <a:close/>
                  <a:moveTo>
                    <a:pt x="137451" y="106523"/>
                  </a:moveTo>
                  <a:lnTo>
                    <a:pt x="137451" y="112460"/>
                  </a:lnTo>
                  <a:lnTo>
                    <a:pt x="131517" y="112460"/>
                  </a:lnTo>
                  <a:lnTo>
                    <a:pt x="131517" y="106523"/>
                  </a:lnTo>
                  <a:close/>
                  <a:moveTo>
                    <a:pt x="143702" y="106523"/>
                  </a:moveTo>
                  <a:lnTo>
                    <a:pt x="143702" y="112460"/>
                  </a:lnTo>
                  <a:lnTo>
                    <a:pt x="137766" y="112460"/>
                  </a:lnTo>
                  <a:lnTo>
                    <a:pt x="137766" y="106523"/>
                  </a:lnTo>
                  <a:close/>
                  <a:moveTo>
                    <a:pt x="149949" y="106523"/>
                  </a:moveTo>
                  <a:lnTo>
                    <a:pt x="149949" y="112460"/>
                  </a:lnTo>
                  <a:lnTo>
                    <a:pt x="144015" y="112460"/>
                  </a:lnTo>
                  <a:lnTo>
                    <a:pt x="144015" y="106523"/>
                  </a:lnTo>
                  <a:close/>
                  <a:moveTo>
                    <a:pt x="156196" y="106523"/>
                  </a:moveTo>
                  <a:lnTo>
                    <a:pt x="156196" y="112460"/>
                  </a:lnTo>
                  <a:lnTo>
                    <a:pt x="150262" y="112460"/>
                  </a:lnTo>
                  <a:lnTo>
                    <a:pt x="150262" y="106523"/>
                  </a:lnTo>
                  <a:close/>
                  <a:moveTo>
                    <a:pt x="162445" y="106523"/>
                  </a:moveTo>
                  <a:lnTo>
                    <a:pt x="162445" y="112460"/>
                  </a:lnTo>
                  <a:lnTo>
                    <a:pt x="156509" y="112460"/>
                  </a:lnTo>
                  <a:lnTo>
                    <a:pt x="156509" y="106523"/>
                  </a:lnTo>
                  <a:close/>
                  <a:moveTo>
                    <a:pt x="168692" y="106523"/>
                  </a:moveTo>
                  <a:lnTo>
                    <a:pt x="168692" y="112460"/>
                  </a:lnTo>
                  <a:lnTo>
                    <a:pt x="162756" y="112460"/>
                  </a:lnTo>
                  <a:lnTo>
                    <a:pt x="162756" y="106523"/>
                  </a:lnTo>
                  <a:close/>
                  <a:moveTo>
                    <a:pt x="174939" y="106523"/>
                  </a:moveTo>
                  <a:lnTo>
                    <a:pt x="174939" y="112460"/>
                  </a:lnTo>
                  <a:lnTo>
                    <a:pt x="169005" y="112460"/>
                  </a:lnTo>
                  <a:lnTo>
                    <a:pt x="169005" y="106523"/>
                  </a:lnTo>
                  <a:close/>
                  <a:moveTo>
                    <a:pt x="181186" y="106523"/>
                  </a:moveTo>
                  <a:lnTo>
                    <a:pt x="181186" y="112460"/>
                  </a:lnTo>
                  <a:lnTo>
                    <a:pt x="175252" y="112460"/>
                  </a:lnTo>
                  <a:lnTo>
                    <a:pt x="175252" y="106523"/>
                  </a:lnTo>
                  <a:close/>
                  <a:moveTo>
                    <a:pt x="187435" y="106523"/>
                  </a:moveTo>
                  <a:lnTo>
                    <a:pt x="187435" y="112460"/>
                  </a:lnTo>
                  <a:lnTo>
                    <a:pt x="181499" y="112460"/>
                  </a:lnTo>
                  <a:lnTo>
                    <a:pt x="181499" y="106523"/>
                  </a:lnTo>
                  <a:close/>
                  <a:moveTo>
                    <a:pt x="193684" y="106523"/>
                  </a:moveTo>
                  <a:lnTo>
                    <a:pt x="193684" y="112460"/>
                  </a:lnTo>
                  <a:lnTo>
                    <a:pt x="187749" y="112460"/>
                  </a:lnTo>
                  <a:lnTo>
                    <a:pt x="187749" y="106523"/>
                  </a:lnTo>
                  <a:close/>
                  <a:moveTo>
                    <a:pt x="199931" y="106523"/>
                  </a:moveTo>
                  <a:lnTo>
                    <a:pt x="199931" y="112460"/>
                  </a:lnTo>
                  <a:lnTo>
                    <a:pt x="193996" y="112460"/>
                  </a:lnTo>
                  <a:lnTo>
                    <a:pt x="193996" y="106523"/>
                  </a:lnTo>
                  <a:close/>
                  <a:moveTo>
                    <a:pt x="206180" y="106523"/>
                  </a:moveTo>
                  <a:lnTo>
                    <a:pt x="206180" y="112460"/>
                  </a:lnTo>
                  <a:lnTo>
                    <a:pt x="200244" y="112460"/>
                  </a:lnTo>
                  <a:lnTo>
                    <a:pt x="200244" y="106523"/>
                  </a:lnTo>
                  <a:close/>
                  <a:moveTo>
                    <a:pt x="212427" y="106523"/>
                  </a:moveTo>
                  <a:lnTo>
                    <a:pt x="212427" y="112460"/>
                  </a:lnTo>
                  <a:lnTo>
                    <a:pt x="206491" y="112460"/>
                  </a:lnTo>
                  <a:lnTo>
                    <a:pt x="206491" y="106523"/>
                  </a:lnTo>
                  <a:close/>
                  <a:moveTo>
                    <a:pt x="218674" y="106523"/>
                  </a:moveTo>
                  <a:lnTo>
                    <a:pt x="218674" y="112460"/>
                  </a:lnTo>
                  <a:lnTo>
                    <a:pt x="212739" y="112460"/>
                  </a:lnTo>
                  <a:lnTo>
                    <a:pt x="212739" y="106523"/>
                  </a:lnTo>
                  <a:close/>
                  <a:moveTo>
                    <a:pt x="224921" y="106523"/>
                  </a:moveTo>
                  <a:lnTo>
                    <a:pt x="224921" y="112460"/>
                  </a:lnTo>
                  <a:lnTo>
                    <a:pt x="218987" y="112460"/>
                  </a:lnTo>
                  <a:lnTo>
                    <a:pt x="218987" y="106523"/>
                  </a:lnTo>
                  <a:close/>
                  <a:moveTo>
                    <a:pt x="231170" y="106523"/>
                  </a:moveTo>
                  <a:lnTo>
                    <a:pt x="231170" y="112460"/>
                  </a:lnTo>
                  <a:lnTo>
                    <a:pt x="225234" y="112460"/>
                  </a:lnTo>
                  <a:lnTo>
                    <a:pt x="225234" y="106523"/>
                  </a:lnTo>
                  <a:close/>
                  <a:moveTo>
                    <a:pt x="237417" y="106523"/>
                  </a:moveTo>
                  <a:lnTo>
                    <a:pt x="237417" y="112460"/>
                  </a:lnTo>
                  <a:lnTo>
                    <a:pt x="231481" y="112460"/>
                  </a:lnTo>
                  <a:lnTo>
                    <a:pt x="231481" y="106523"/>
                  </a:lnTo>
                  <a:close/>
                  <a:moveTo>
                    <a:pt x="243664" y="106523"/>
                  </a:moveTo>
                  <a:lnTo>
                    <a:pt x="243664" y="112460"/>
                  </a:lnTo>
                  <a:lnTo>
                    <a:pt x="237729" y="112460"/>
                  </a:lnTo>
                  <a:lnTo>
                    <a:pt x="237729" y="106523"/>
                  </a:lnTo>
                  <a:close/>
                  <a:moveTo>
                    <a:pt x="249911" y="106523"/>
                  </a:moveTo>
                  <a:lnTo>
                    <a:pt x="249911" y="112460"/>
                  </a:lnTo>
                  <a:lnTo>
                    <a:pt x="243977" y="112460"/>
                  </a:lnTo>
                  <a:lnTo>
                    <a:pt x="243977" y="106523"/>
                  </a:lnTo>
                  <a:close/>
                  <a:moveTo>
                    <a:pt x="256161" y="106523"/>
                  </a:moveTo>
                  <a:lnTo>
                    <a:pt x="256161" y="112460"/>
                  </a:lnTo>
                  <a:lnTo>
                    <a:pt x="250225" y="112460"/>
                  </a:lnTo>
                  <a:lnTo>
                    <a:pt x="250225" y="106523"/>
                  </a:lnTo>
                  <a:close/>
                  <a:moveTo>
                    <a:pt x="262409" y="106523"/>
                  </a:moveTo>
                  <a:lnTo>
                    <a:pt x="262409" y="112460"/>
                  </a:lnTo>
                  <a:lnTo>
                    <a:pt x="256474" y="112460"/>
                  </a:lnTo>
                  <a:lnTo>
                    <a:pt x="256474" y="106523"/>
                  </a:lnTo>
                  <a:close/>
                  <a:moveTo>
                    <a:pt x="268656" y="106523"/>
                  </a:moveTo>
                  <a:lnTo>
                    <a:pt x="268656" y="112460"/>
                  </a:lnTo>
                  <a:lnTo>
                    <a:pt x="262721" y="112460"/>
                  </a:lnTo>
                  <a:lnTo>
                    <a:pt x="262721" y="106523"/>
                  </a:lnTo>
                  <a:close/>
                  <a:moveTo>
                    <a:pt x="274904" y="106523"/>
                  </a:moveTo>
                  <a:lnTo>
                    <a:pt x="274904" y="112460"/>
                  </a:lnTo>
                  <a:lnTo>
                    <a:pt x="268968" y="112460"/>
                  </a:lnTo>
                  <a:lnTo>
                    <a:pt x="268968" y="106523"/>
                  </a:lnTo>
                  <a:close/>
                  <a:moveTo>
                    <a:pt x="6251" y="112771"/>
                  </a:moveTo>
                  <a:lnTo>
                    <a:pt x="6251" y="118707"/>
                  </a:lnTo>
                  <a:lnTo>
                    <a:pt x="315" y="118707"/>
                  </a:lnTo>
                  <a:lnTo>
                    <a:pt x="315" y="112771"/>
                  </a:lnTo>
                  <a:close/>
                  <a:moveTo>
                    <a:pt x="12498" y="112771"/>
                  </a:moveTo>
                  <a:lnTo>
                    <a:pt x="12498" y="118707"/>
                  </a:lnTo>
                  <a:lnTo>
                    <a:pt x="6562" y="118707"/>
                  </a:lnTo>
                  <a:lnTo>
                    <a:pt x="6562" y="112771"/>
                  </a:lnTo>
                  <a:close/>
                  <a:moveTo>
                    <a:pt x="18745" y="112771"/>
                  </a:moveTo>
                  <a:lnTo>
                    <a:pt x="18745" y="118707"/>
                  </a:lnTo>
                  <a:lnTo>
                    <a:pt x="12810" y="118707"/>
                  </a:lnTo>
                  <a:lnTo>
                    <a:pt x="12810" y="112771"/>
                  </a:lnTo>
                  <a:close/>
                  <a:moveTo>
                    <a:pt x="24992" y="112771"/>
                  </a:moveTo>
                  <a:lnTo>
                    <a:pt x="24992" y="118707"/>
                  </a:lnTo>
                  <a:lnTo>
                    <a:pt x="19058" y="118707"/>
                  </a:lnTo>
                  <a:lnTo>
                    <a:pt x="19058" y="112771"/>
                  </a:lnTo>
                  <a:close/>
                  <a:moveTo>
                    <a:pt x="31242" y="112771"/>
                  </a:moveTo>
                  <a:lnTo>
                    <a:pt x="31242" y="118707"/>
                  </a:lnTo>
                  <a:lnTo>
                    <a:pt x="25305" y="118707"/>
                  </a:lnTo>
                  <a:lnTo>
                    <a:pt x="25305" y="112771"/>
                  </a:lnTo>
                  <a:close/>
                  <a:moveTo>
                    <a:pt x="37489" y="112771"/>
                  </a:moveTo>
                  <a:lnTo>
                    <a:pt x="37489" y="118707"/>
                  </a:lnTo>
                  <a:lnTo>
                    <a:pt x="31553" y="118707"/>
                  </a:lnTo>
                  <a:lnTo>
                    <a:pt x="31553" y="112771"/>
                  </a:lnTo>
                  <a:close/>
                  <a:moveTo>
                    <a:pt x="43737" y="112771"/>
                  </a:moveTo>
                  <a:lnTo>
                    <a:pt x="43737" y="118707"/>
                  </a:lnTo>
                  <a:lnTo>
                    <a:pt x="37802" y="118707"/>
                  </a:lnTo>
                  <a:lnTo>
                    <a:pt x="37802" y="112771"/>
                  </a:lnTo>
                  <a:close/>
                  <a:moveTo>
                    <a:pt x="49985" y="112771"/>
                  </a:moveTo>
                  <a:lnTo>
                    <a:pt x="49985" y="118707"/>
                  </a:lnTo>
                  <a:lnTo>
                    <a:pt x="44049" y="118707"/>
                  </a:lnTo>
                  <a:lnTo>
                    <a:pt x="44049" y="112771"/>
                  </a:lnTo>
                  <a:close/>
                  <a:moveTo>
                    <a:pt x="56232" y="112771"/>
                  </a:moveTo>
                  <a:lnTo>
                    <a:pt x="56232" y="118707"/>
                  </a:lnTo>
                  <a:lnTo>
                    <a:pt x="50296" y="118707"/>
                  </a:lnTo>
                  <a:lnTo>
                    <a:pt x="50296" y="112771"/>
                  </a:lnTo>
                  <a:close/>
                  <a:moveTo>
                    <a:pt x="62480" y="112771"/>
                  </a:moveTo>
                  <a:lnTo>
                    <a:pt x="62480" y="118707"/>
                  </a:lnTo>
                  <a:lnTo>
                    <a:pt x="56545" y="118707"/>
                  </a:lnTo>
                  <a:lnTo>
                    <a:pt x="56545" y="112771"/>
                  </a:lnTo>
                  <a:close/>
                  <a:moveTo>
                    <a:pt x="68727" y="112771"/>
                  </a:moveTo>
                  <a:lnTo>
                    <a:pt x="68727" y="118707"/>
                  </a:lnTo>
                  <a:lnTo>
                    <a:pt x="62792" y="118707"/>
                  </a:lnTo>
                  <a:lnTo>
                    <a:pt x="62792" y="112771"/>
                  </a:lnTo>
                  <a:close/>
                  <a:moveTo>
                    <a:pt x="74975" y="112771"/>
                  </a:moveTo>
                  <a:lnTo>
                    <a:pt x="74975" y="118707"/>
                  </a:lnTo>
                  <a:lnTo>
                    <a:pt x="69039" y="118707"/>
                  </a:lnTo>
                  <a:lnTo>
                    <a:pt x="69039" y="112771"/>
                  </a:lnTo>
                  <a:close/>
                  <a:moveTo>
                    <a:pt x="81223" y="112771"/>
                  </a:moveTo>
                  <a:lnTo>
                    <a:pt x="81223" y="118707"/>
                  </a:lnTo>
                  <a:lnTo>
                    <a:pt x="75286" y="118707"/>
                  </a:lnTo>
                  <a:lnTo>
                    <a:pt x="75286" y="112771"/>
                  </a:lnTo>
                  <a:close/>
                  <a:moveTo>
                    <a:pt x="87470" y="112771"/>
                  </a:moveTo>
                  <a:lnTo>
                    <a:pt x="87470" y="118707"/>
                  </a:lnTo>
                  <a:lnTo>
                    <a:pt x="81535" y="118707"/>
                  </a:lnTo>
                  <a:lnTo>
                    <a:pt x="81535" y="112771"/>
                  </a:lnTo>
                  <a:close/>
                  <a:moveTo>
                    <a:pt x="93718" y="112771"/>
                  </a:moveTo>
                  <a:lnTo>
                    <a:pt x="93718" y="118707"/>
                  </a:lnTo>
                  <a:lnTo>
                    <a:pt x="87784" y="118707"/>
                  </a:lnTo>
                  <a:lnTo>
                    <a:pt x="87784" y="112771"/>
                  </a:lnTo>
                  <a:close/>
                  <a:moveTo>
                    <a:pt x="99967" y="112771"/>
                  </a:moveTo>
                  <a:lnTo>
                    <a:pt x="99967" y="118707"/>
                  </a:lnTo>
                  <a:lnTo>
                    <a:pt x="94031" y="118707"/>
                  </a:lnTo>
                  <a:lnTo>
                    <a:pt x="94031" y="112771"/>
                  </a:lnTo>
                  <a:close/>
                  <a:moveTo>
                    <a:pt x="106214" y="112771"/>
                  </a:moveTo>
                  <a:lnTo>
                    <a:pt x="106214" y="118707"/>
                  </a:lnTo>
                  <a:lnTo>
                    <a:pt x="100278" y="118707"/>
                  </a:lnTo>
                  <a:lnTo>
                    <a:pt x="100278" y="112771"/>
                  </a:lnTo>
                  <a:close/>
                  <a:moveTo>
                    <a:pt x="112461" y="112771"/>
                  </a:moveTo>
                  <a:lnTo>
                    <a:pt x="112461" y="118707"/>
                  </a:lnTo>
                  <a:lnTo>
                    <a:pt x="106527" y="118707"/>
                  </a:lnTo>
                  <a:lnTo>
                    <a:pt x="106527" y="112771"/>
                  </a:lnTo>
                  <a:close/>
                  <a:moveTo>
                    <a:pt x="118710" y="112771"/>
                  </a:moveTo>
                  <a:lnTo>
                    <a:pt x="118710" y="118707"/>
                  </a:lnTo>
                  <a:lnTo>
                    <a:pt x="112774" y="118707"/>
                  </a:lnTo>
                  <a:lnTo>
                    <a:pt x="112774" y="112771"/>
                  </a:lnTo>
                  <a:close/>
                  <a:moveTo>
                    <a:pt x="124957" y="112771"/>
                  </a:moveTo>
                  <a:lnTo>
                    <a:pt x="124957" y="118707"/>
                  </a:lnTo>
                  <a:lnTo>
                    <a:pt x="119021" y="118707"/>
                  </a:lnTo>
                  <a:lnTo>
                    <a:pt x="119021" y="112771"/>
                  </a:lnTo>
                  <a:close/>
                  <a:moveTo>
                    <a:pt x="131204" y="112771"/>
                  </a:moveTo>
                  <a:lnTo>
                    <a:pt x="131204" y="118707"/>
                  </a:lnTo>
                  <a:lnTo>
                    <a:pt x="125270" y="118707"/>
                  </a:lnTo>
                  <a:lnTo>
                    <a:pt x="125270" y="112771"/>
                  </a:lnTo>
                  <a:close/>
                  <a:moveTo>
                    <a:pt x="137451" y="112771"/>
                  </a:moveTo>
                  <a:lnTo>
                    <a:pt x="137451" y="118707"/>
                  </a:lnTo>
                  <a:lnTo>
                    <a:pt x="131517" y="118707"/>
                  </a:lnTo>
                  <a:lnTo>
                    <a:pt x="131517" y="112771"/>
                  </a:lnTo>
                  <a:close/>
                  <a:moveTo>
                    <a:pt x="143702" y="112771"/>
                  </a:moveTo>
                  <a:lnTo>
                    <a:pt x="143702" y="118707"/>
                  </a:lnTo>
                  <a:lnTo>
                    <a:pt x="137766" y="118707"/>
                  </a:lnTo>
                  <a:lnTo>
                    <a:pt x="137766" y="112771"/>
                  </a:lnTo>
                  <a:close/>
                  <a:moveTo>
                    <a:pt x="149949" y="112771"/>
                  </a:moveTo>
                  <a:lnTo>
                    <a:pt x="149949" y="118707"/>
                  </a:lnTo>
                  <a:lnTo>
                    <a:pt x="144015" y="118707"/>
                  </a:lnTo>
                  <a:lnTo>
                    <a:pt x="144015" y="112771"/>
                  </a:lnTo>
                  <a:close/>
                  <a:moveTo>
                    <a:pt x="156196" y="112771"/>
                  </a:moveTo>
                  <a:lnTo>
                    <a:pt x="156196" y="118707"/>
                  </a:lnTo>
                  <a:lnTo>
                    <a:pt x="150262" y="118707"/>
                  </a:lnTo>
                  <a:lnTo>
                    <a:pt x="150262" y="112771"/>
                  </a:lnTo>
                  <a:close/>
                  <a:moveTo>
                    <a:pt x="162445" y="112771"/>
                  </a:moveTo>
                  <a:lnTo>
                    <a:pt x="162445" y="118707"/>
                  </a:lnTo>
                  <a:lnTo>
                    <a:pt x="156509" y="118707"/>
                  </a:lnTo>
                  <a:lnTo>
                    <a:pt x="156509" y="112771"/>
                  </a:lnTo>
                  <a:close/>
                  <a:moveTo>
                    <a:pt x="168692" y="112771"/>
                  </a:moveTo>
                  <a:lnTo>
                    <a:pt x="168692" y="118707"/>
                  </a:lnTo>
                  <a:lnTo>
                    <a:pt x="162756" y="118707"/>
                  </a:lnTo>
                  <a:lnTo>
                    <a:pt x="162756" y="112771"/>
                  </a:lnTo>
                  <a:close/>
                  <a:moveTo>
                    <a:pt x="174939" y="112771"/>
                  </a:moveTo>
                  <a:lnTo>
                    <a:pt x="174939" y="118707"/>
                  </a:lnTo>
                  <a:lnTo>
                    <a:pt x="169005" y="118707"/>
                  </a:lnTo>
                  <a:lnTo>
                    <a:pt x="169005" y="112771"/>
                  </a:lnTo>
                  <a:close/>
                  <a:moveTo>
                    <a:pt x="181186" y="112771"/>
                  </a:moveTo>
                  <a:lnTo>
                    <a:pt x="181186" y="118707"/>
                  </a:lnTo>
                  <a:lnTo>
                    <a:pt x="175252" y="118707"/>
                  </a:lnTo>
                  <a:lnTo>
                    <a:pt x="175252" y="112771"/>
                  </a:lnTo>
                  <a:close/>
                  <a:moveTo>
                    <a:pt x="187435" y="112771"/>
                  </a:moveTo>
                  <a:lnTo>
                    <a:pt x="187435" y="118707"/>
                  </a:lnTo>
                  <a:lnTo>
                    <a:pt x="181499" y="118707"/>
                  </a:lnTo>
                  <a:lnTo>
                    <a:pt x="181499" y="112771"/>
                  </a:lnTo>
                  <a:close/>
                  <a:moveTo>
                    <a:pt x="193684" y="112771"/>
                  </a:moveTo>
                  <a:lnTo>
                    <a:pt x="193684" y="118707"/>
                  </a:lnTo>
                  <a:lnTo>
                    <a:pt x="187749" y="118707"/>
                  </a:lnTo>
                  <a:lnTo>
                    <a:pt x="187749" y="112771"/>
                  </a:lnTo>
                  <a:close/>
                  <a:moveTo>
                    <a:pt x="199931" y="112771"/>
                  </a:moveTo>
                  <a:lnTo>
                    <a:pt x="199931" y="118707"/>
                  </a:lnTo>
                  <a:lnTo>
                    <a:pt x="193996" y="118707"/>
                  </a:lnTo>
                  <a:lnTo>
                    <a:pt x="193996" y="112771"/>
                  </a:lnTo>
                  <a:close/>
                  <a:moveTo>
                    <a:pt x="206180" y="112771"/>
                  </a:moveTo>
                  <a:lnTo>
                    <a:pt x="206180" y="118707"/>
                  </a:lnTo>
                  <a:lnTo>
                    <a:pt x="200244" y="118707"/>
                  </a:lnTo>
                  <a:lnTo>
                    <a:pt x="200244" y="112771"/>
                  </a:lnTo>
                  <a:close/>
                  <a:moveTo>
                    <a:pt x="212427" y="112771"/>
                  </a:moveTo>
                  <a:lnTo>
                    <a:pt x="212427" y="118707"/>
                  </a:lnTo>
                  <a:lnTo>
                    <a:pt x="206491" y="118707"/>
                  </a:lnTo>
                  <a:lnTo>
                    <a:pt x="206491" y="112771"/>
                  </a:lnTo>
                  <a:close/>
                  <a:moveTo>
                    <a:pt x="218674" y="112771"/>
                  </a:moveTo>
                  <a:lnTo>
                    <a:pt x="218674" y="118707"/>
                  </a:lnTo>
                  <a:lnTo>
                    <a:pt x="212739" y="118707"/>
                  </a:lnTo>
                  <a:lnTo>
                    <a:pt x="212739" y="112771"/>
                  </a:lnTo>
                  <a:close/>
                  <a:moveTo>
                    <a:pt x="224921" y="112771"/>
                  </a:moveTo>
                  <a:lnTo>
                    <a:pt x="224921" y="118707"/>
                  </a:lnTo>
                  <a:lnTo>
                    <a:pt x="218987" y="118707"/>
                  </a:lnTo>
                  <a:lnTo>
                    <a:pt x="218987" y="112771"/>
                  </a:lnTo>
                  <a:close/>
                  <a:moveTo>
                    <a:pt x="231170" y="112771"/>
                  </a:moveTo>
                  <a:lnTo>
                    <a:pt x="231170" y="118707"/>
                  </a:lnTo>
                  <a:lnTo>
                    <a:pt x="225234" y="118707"/>
                  </a:lnTo>
                  <a:lnTo>
                    <a:pt x="225234" y="112771"/>
                  </a:lnTo>
                  <a:close/>
                  <a:moveTo>
                    <a:pt x="237417" y="112771"/>
                  </a:moveTo>
                  <a:lnTo>
                    <a:pt x="237417" y="118707"/>
                  </a:lnTo>
                  <a:lnTo>
                    <a:pt x="231481" y="118707"/>
                  </a:lnTo>
                  <a:lnTo>
                    <a:pt x="231481" y="112771"/>
                  </a:lnTo>
                  <a:close/>
                  <a:moveTo>
                    <a:pt x="243664" y="112771"/>
                  </a:moveTo>
                  <a:lnTo>
                    <a:pt x="243664" y="118707"/>
                  </a:lnTo>
                  <a:lnTo>
                    <a:pt x="237729" y="118707"/>
                  </a:lnTo>
                  <a:lnTo>
                    <a:pt x="237729" y="112771"/>
                  </a:lnTo>
                  <a:close/>
                  <a:moveTo>
                    <a:pt x="249911" y="112771"/>
                  </a:moveTo>
                  <a:lnTo>
                    <a:pt x="249911" y="118707"/>
                  </a:lnTo>
                  <a:lnTo>
                    <a:pt x="243977" y="118707"/>
                  </a:lnTo>
                  <a:lnTo>
                    <a:pt x="243977" y="112771"/>
                  </a:lnTo>
                  <a:close/>
                  <a:moveTo>
                    <a:pt x="256161" y="112771"/>
                  </a:moveTo>
                  <a:lnTo>
                    <a:pt x="256161" y="118707"/>
                  </a:lnTo>
                  <a:lnTo>
                    <a:pt x="250225" y="118707"/>
                  </a:lnTo>
                  <a:lnTo>
                    <a:pt x="250225" y="112771"/>
                  </a:lnTo>
                  <a:close/>
                  <a:moveTo>
                    <a:pt x="262409" y="112771"/>
                  </a:moveTo>
                  <a:lnTo>
                    <a:pt x="262409" y="118707"/>
                  </a:lnTo>
                  <a:lnTo>
                    <a:pt x="256474" y="118707"/>
                  </a:lnTo>
                  <a:lnTo>
                    <a:pt x="256474" y="112771"/>
                  </a:lnTo>
                  <a:close/>
                  <a:moveTo>
                    <a:pt x="268656" y="112771"/>
                  </a:moveTo>
                  <a:lnTo>
                    <a:pt x="268656" y="118707"/>
                  </a:lnTo>
                  <a:lnTo>
                    <a:pt x="262721" y="118707"/>
                  </a:lnTo>
                  <a:lnTo>
                    <a:pt x="262721" y="112771"/>
                  </a:lnTo>
                  <a:close/>
                  <a:moveTo>
                    <a:pt x="274904" y="112771"/>
                  </a:moveTo>
                  <a:lnTo>
                    <a:pt x="274904" y="118707"/>
                  </a:lnTo>
                  <a:lnTo>
                    <a:pt x="268968" y="118707"/>
                  </a:lnTo>
                  <a:lnTo>
                    <a:pt x="268968" y="112771"/>
                  </a:lnTo>
                  <a:close/>
                  <a:moveTo>
                    <a:pt x="6251" y="119019"/>
                  </a:moveTo>
                  <a:lnTo>
                    <a:pt x="6251" y="124954"/>
                  </a:lnTo>
                  <a:lnTo>
                    <a:pt x="315" y="124954"/>
                  </a:lnTo>
                  <a:lnTo>
                    <a:pt x="315" y="119019"/>
                  </a:lnTo>
                  <a:close/>
                  <a:moveTo>
                    <a:pt x="12498" y="119019"/>
                  </a:moveTo>
                  <a:lnTo>
                    <a:pt x="12498" y="124954"/>
                  </a:lnTo>
                  <a:lnTo>
                    <a:pt x="6562" y="124954"/>
                  </a:lnTo>
                  <a:lnTo>
                    <a:pt x="6562" y="119019"/>
                  </a:lnTo>
                  <a:close/>
                  <a:moveTo>
                    <a:pt x="18745" y="119019"/>
                  </a:moveTo>
                  <a:lnTo>
                    <a:pt x="18745" y="124954"/>
                  </a:lnTo>
                  <a:lnTo>
                    <a:pt x="12810" y="124954"/>
                  </a:lnTo>
                  <a:lnTo>
                    <a:pt x="12810" y="119019"/>
                  </a:lnTo>
                  <a:close/>
                  <a:moveTo>
                    <a:pt x="24992" y="119019"/>
                  </a:moveTo>
                  <a:lnTo>
                    <a:pt x="24992" y="124954"/>
                  </a:lnTo>
                  <a:lnTo>
                    <a:pt x="19058" y="124954"/>
                  </a:lnTo>
                  <a:lnTo>
                    <a:pt x="19058" y="119019"/>
                  </a:lnTo>
                  <a:close/>
                  <a:moveTo>
                    <a:pt x="31242" y="119019"/>
                  </a:moveTo>
                  <a:lnTo>
                    <a:pt x="31242" y="124954"/>
                  </a:lnTo>
                  <a:lnTo>
                    <a:pt x="25305" y="124954"/>
                  </a:lnTo>
                  <a:lnTo>
                    <a:pt x="25305" y="119019"/>
                  </a:lnTo>
                  <a:close/>
                  <a:moveTo>
                    <a:pt x="37489" y="119019"/>
                  </a:moveTo>
                  <a:lnTo>
                    <a:pt x="37489" y="124954"/>
                  </a:lnTo>
                  <a:lnTo>
                    <a:pt x="31553" y="124954"/>
                  </a:lnTo>
                  <a:lnTo>
                    <a:pt x="31553" y="119019"/>
                  </a:lnTo>
                  <a:close/>
                  <a:moveTo>
                    <a:pt x="43737" y="119019"/>
                  </a:moveTo>
                  <a:lnTo>
                    <a:pt x="43737" y="124954"/>
                  </a:lnTo>
                  <a:lnTo>
                    <a:pt x="37802" y="124954"/>
                  </a:lnTo>
                  <a:lnTo>
                    <a:pt x="37802" y="119019"/>
                  </a:lnTo>
                  <a:close/>
                  <a:moveTo>
                    <a:pt x="49985" y="119019"/>
                  </a:moveTo>
                  <a:lnTo>
                    <a:pt x="49985" y="124954"/>
                  </a:lnTo>
                  <a:lnTo>
                    <a:pt x="44049" y="124954"/>
                  </a:lnTo>
                  <a:lnTo>
                    <a:pt x="44049" y="119019"/>
                  </a:lnTo>
                  <a:close/>
                  <a:moveTo>
                    <a:pt x="56232" y="119019"/>
                  </a:moveTo>
                  <a:lnTo>
                    <a:pt x="56232" y="124954"/>
                  </a:lnTo>
                  <a:lnTo>
                    <a:pt x="50296" y="124954"/>
                  </a:lnTo>
                  <a:lnTo>
                    <a:pt x="50296" y="119019"/>
                  </a:lnTo>
                  <a:close/>
                  <a:moveTo>
                    <a:pt x="62480" y="119019"/>
                  </a:moveTo>
                  <a:lnTo>
                    <a:pt x="62480" y="124954"/>
                  </a:lnTo>
                  <a:lnTo>
                    <a:pt x="56545" y="124954"/>
                  </a:lnTo>
                  <a:lnTo>
                    <a:pt x="56545" y="119019"/>
                  </a:lnTo>
                  <a:close/>
                  <a:moveTo>
                    <a:pt x="68727" y="119019"/>
                  </a:moveTo>
                  <a:lnTo>
                    <a:pt x="68727" y="124954"/>
                  </a:lnTo>
                  <a:lnTo>
                    <a:pt x="62792" y="124954"/>
                  </a:lnTo>
                  <a:lnTo>
                    <a:pt x="62792" y="119019"/>
                  </a:lnTo>
                  <a:close/>
                  <a:moveTo>
                    <a:pt x="74975" y="119019"/>
                  </a:moveTo>
                  <a:lnTo>
                    <a:pt x="74975" y="124954"/>
                  </a:lnTo>
                  <a:lnTo>
                    <a:pt x="69039" y="124954"/>
                  </a:lnTo>
                  <a:lnTo>
                    <a:pt x="69039" y="119019"/>
                  </a:lnTo>
                  <a:close/>
                  <a:moveTo>
                    <a:pt x="81223" y="119019"/>
                  </a:moveTo>
                  <a:lnTo>
                    <a:pt x="81223" y="124954"/>
                  </a:lnTo>
                  <a:lnTo>
                    <a:pt x="75286" y="124954"/>
                  </a:lnTo>
                  <a:lnTo>
                    <a:pt x="75286" y="119019"/>
                  </a:lnTo>
                  <a:close/>
                  <a:moveTo>
                    <a:pt x="87470" y="119019"/>
                  </a:moveTo>
                  <a:lnTo>
                    <a:pt x="87470" y="124954"/>
                  </a:lnTo>
                  <a:lnTo>
                    <a:pt x="81535" y="124954"/>
                  </a:lnTo>
                  <a:lnTo>
                    <a:pt x="81535" y="119019"/>
                  </a:lnTo>
                  <a:close/>
                  <a:moveTo>
                    <a:pt x="93718" y="119019"/>
                  </a:moveTo>
                  <a:lnTo>
                    <a:pt x="93718" y="124954"/>
                  </a:lnTo>
                  <a:lnTo>
                    <a:pt x="87784" y="124954"/>
                  </a:lnTo>
                  <a:lnTo>
                    <a:pt x="87784" y="119019"/>
                  </a:lnTo>
                  <a:close/>
                  <a:moveTo>
                    <a:pt x="99967" y="119019"/>
                  </a:moveTo>
                  <a:lnTo>
                    <a:pt x="99967" y="124954"/>
                  </a:lnTo>
                  <a:lnTo>
                    <a:pt x="94031" y="124954"/>
                  </a:lnTo>
                  <a:lnTo>
                    <a:pt x="94031" y="119019"/>
                  </a:lnTo>
                  <a:close/>
                  <a:moveTo>
                    <a:pt x="106214" y="119019"/>
                  </a:moveTo>
                  <a:lnTo>
                    <a:pt x="106214" y="124954"/>
                  </a:lnTo>
                  <a:lnTo>
                    <a:pt x="100278" y="124954"/>
                  </a:lnTo>
                  <a:lnTo>
                    <a:pt x="100278" y="119019"/>
                  </a:lnTo>
                  <a:close/>
                  <a:moveTo>
                    <a:pt x="112461" y="119019"/>
                  </a:moveTo>
                  <a:lnTo>
                    <a:pt x="112461" y="124954"/>
                  </a:lnTo>
                  <a:lnTo>
                    <a:pt x="106527" y="124954"/>
                  </a:lnTo>
                  <a:lnTo>
                    <a:pt x="106527" y="119019"/>
                  </a:lnTo>
                  <a:close/>
                  <a:moveTo>
                    <a:pt x="118710" y="119019"/>
                  </a:moveTo>
                  <a:lnTo>
                    <a:pt x="118710" y="124954"/>
                  </a:lnTo>
                  <a:lnTo>
                    <a:pt x="112774" y="124954"/>
                  </a:lnTo>
                  <a:lnTo>
                    <a:pt x="112774" y="119019"/>
                  </a:lnTo>
                  <a:close/>
                  <a:moveTo>
                    <a:pt x="124957" y="119019"/>
                  </a:moveTo>
                  <a:lnTo>
                    <a:pt x="124957" y="124954"/>
                  </a:lnTo>
                  <a:lnTo>
                    <a:pt x="119021" y="124954"/>
                  </a:lnTo>
                  <a:lnTo>
                    <a:pt x="119021" y="119019"/>
                  </a:lnTo>
                  <a:close/>
                  <a:moveTo>
                    <a:pt x="131204" y="119019"/>
                  </a:moveTo>
                  <a:lnTo>
                    <a:pt x="131204" y="124954"/>
                  </a:lnTo>
                  <a:lnTo>
                    <a:pt x="125270" y="124954"/>
                  </a:lnTo>
                  <a:lnTo>
                    <a:pt x="125270" y="119019"/>
                  </a:lnTo>
                  <a:close/>
                  <a:moveTo>
                    <a:pt x="137451" y="119019"/>
                  </a:moveTo>
                  <a:lnTo>
                    <a:pt x="137451" y="124954"/>
                  </a:lnTo>
                  <a:lnTo>
                    <a:pt x="131517" y="124954"/>
                  </a:lnTo>
                  <a:lnTo>
                    <a:pt x="131517" y="119019"/>
                  </a:lnTo>
                  <a:close/>
                  <a:moveTo>
                    <a:pt x="143702" y="119019"/>
                  </a:moveTo>
                  <a:lnTo>
                    <a:pt x="143702" y="124954"/>
                  </a:lnTo>
                  <a:lnTo>
                    <a:pt x="137766" y="124954"/>
                  </a:lnTo>
                  <a:lnTo>
                    <a:pt x="137766" y="119019"/>
                  </a:lnTo>
                  <a:close/>
                  <a:moveTo>
                    <a:pt x="149949" y="119019"/>
                  </a:moveTo>
                  <a:lnTo>
                    <a:pt x="149949" y="124954"/>
                  </a:lnTo>
                  <a:lnTo>
                    <a:pt x="144015" y="124954"/>
                  </a:lnTo>
                  <a:lnTo>
                    <a:pt x="144015" y="119019"/>
                  </a:lnTo>
                  <a:close/>
                  <a:moveTo>
                    <a:pt x="156196" y="119019"/>
                  </a:moveTo>
                  <a:lnTo>
                    <a:pt x="156196" y="124954"/>
                  </a:lnTo>
                  <a:lnTo>
                    <a:pt x="150262" y="124954"/>
                  </a:lnTo>
                  <a:lnTo>
                    <a:pt x="150262" y="119019"/>
                  </a:lnTo>
                  <a:close/>
                  <a:moveTo>
                    <a:pt x="162445" y="119019"/>
                  </a:moveTo>
                  <a:lnTo>
                    <a:pt x="162445" y="124954"/>
                  </a:lnTo>
                  <a:lnTo>
                    <a:pt x="156509" y="124954"/>
                  </a:lnTo>
                  <a:lnTo>
                    <a:pt x="156509" y="119019"/>
                  </a:lnTo>
                  <a:close/>
                  <a:moveTo>
                    <a:pt x="168692" y="119019"/>
                  </a:moveTo>
                  <a:lnTo>
                    <a:pt x="168692" y="124954"/>
                  </a:lnTo>
                  <a:lnTo>
                    <a:pt x="162756" y="124954"/>
                  </a:lnTo>
                  <a:lnTo>
                    <a:pt x="162756" y="119019"/>
                  </a:lnTo>
                  <a:close/>
                  <a:moveTo>
                    <a:pt x="174939" y="119019"/>
                  </a:moveTo>
                  <a:lnTo>
                    <a:pt x="174939" y="124954"/>
                  </a:lnTo>
                  <a:lnTo>
                    <a:pt x="169005" y="124954"/>
                  </a:lnTo>
                  <a:lnTo>
                    <a:pt x="169005" y="119019"/>
                  </a:lnTo>
                  <a:close/>
                  <a:moveTo>
                    <a:pt x="181186" y="119019"/>
                  </a:moveTo>
                  <a:lnTo>
                    <a:pt x="181186" y="124954"/>
                  </a:lnTo>
                  <a:lnTo>
                    <a:pt x="175252" y="124954"/>
                  </a:lnTo>
                  <a:lnTo>
                    <a:pt x="175252" y="119019"/>
                  </a:lnTo>
                  <a:close/>
                  <a:moveTo>
                    <a:pt x="187435" y="119019"/>
                  </a:moveTo>
                  <a:lnTo>
                    <a:pt x="187435" y="124954"/>
                  </a:lnTo>
                  <a:lnTo>
                    <a:pt x="181499" y="124954"/>
                  </a:lnTo>
                  <a:lnTo>
                    <a:pt x="181499" y="119019"/>
                  </a:lnTo>
                  <a:close/>
                  <a:moveTo>
                    <a:pt x="193684" y="119019"/>
                  </a:moveTo>
                  <a:lnTo>
                    <a:pt x="193684" y="124954"/>
                  </a:lnTo>
                  <a:lnTo>
                    <a:pt x="187749" y="124954"/>
                  </a:lnTo>
                  <a:lnTo>
                    <a:pt x="187749" y="119019"/>
                  </a:lnTo>
                  <a:close/>
                  <a:moveTo>
                    <a:pt x="199931" y="119019"/>
                  </a:moveTo>
                  <a:lnTo>
                    <a:pt x="199931" y="124954"/>
                  </a:lnTo>
                  <a:lnTo>
                    <a:pt x="193996" y="124954"/>
                  </a:lnTo>
                  <a:lnTo>
                    <a:pt x="193996" y="119019"/>
                  </a:lnTo>
                  <a:close/>
                  <a:moveTo>
                    <a:pt x="206180" y="119019"/>
                  </a:moveTo>
                  <a:lnTo>
                    <a:pt x="206180" y="124954"/>
                  </a:lnTo>
                  <a:lnTo>
                    <a:pt x="200244" y="124954"/>
                  </a:lnTo>
                  <a:lnTo>
                    <a:pt x="200244" y="119019"/>
                  </a:lnTo>
                  <a:close/>
                  <a:moveTo>
                    <a:pt x="212427" y="119019"/>
                  </a:moveTo>
                  <a:lnTo>
                    <a:pt x="212427" y="124954"/>
                  </a:lnTo>
                  <a:lnTo>
                    <a:pt x="206491" y="124954"/>
                  </a:lnTo>
                  <a:lnTo>
                    <a:pt x="206491" y="119019"/>
                  </a:lnTo>
                  <a:close/>
                  <a:moveTo>
                    <a:pt x="218674" y="119019"/>
                  </a:moveTo>
                  <a:lnTo>
                    <a:pt x="218674" y="124954"/>
                  </a:lnTo>
                  <a:lnTo>
                    <a:pt x="212739" y="124954"/>
                  </a:lnTo>
                  <a:lnTo>
                    <a:pt x="212739" y="119019"/>
                  </a:lnTo>
                  <a:close/>
                  <a:moveTo>
                    <a:pt x="224921" y="119019"/>
                  </a:moveTo>
                  <a:lnTo>
                    <a:pt x="224921" y="124954"/>
                  </a:lnTo>
                  <a:lnTo>
                    <a:pt x="218987" y="124954"/>
                  </a:lnTo>
                  <a:lnTo>
                    <a:pt x="218987" y="119019"/>
                  </a:lnTo>
                  <a:close/>
                  <a:moveTo>
                    <a:pt x="231170" y="119019"/>
                  </a:moveTo>
                  <a:lnTo>
                    <a:pt x="231170" y="124954"/>
                  </a:lnTo>
                  <a:lnTo>
                    <a:pt x="225234" y="124954"/>
                  </a:lnTo>
                  <a:lnTo>
                    <a:pt x="225234" y="119019"/>
                  </a:lnTo>
                  <a:close/>
                  <a:moveTo>
                    <a:pt x="237417" y="119019"/>
                  </a:moveTo>
                  <a:lnTo>
                    <a:pt x="237417" y="124954"/>
                  </a:lnTo>
                  <a:lnTo>
                    <a:pt x="231481" y="124954"/>
                  </a:lnTo>
                  <a:lnTo>
                    <a:pt x="231481" y="119019"/>
                  </a:lnTo>
                  <a:close/>
                  <a:moveTo>
                    <a:pt x="243664" y="119019"/>
                  </a:moveTo>
                  <a:lnTo>
                    <a:pt x="243664" y="124954"/>
                  </a:lnTo>
                  <a:lnTo>
                    <a:pt x="237729" y="124954"/>
                  </a:lnTo>
                  <a:lnTo>
                    <a:pt x="237729" y="119019"/>
                  </a:lnTo>
                  <a:close/>
                  <a:moveTo>
                    <a:pt x="249911" y="119019"/>
                  </a:moveTo>
                  <a:lnTo>
                    <a:pt x="249911" y="124954"/>
                  </a:lnTo>
                  <a:lnTo>
                    <a:pt x="243977" y="124954"/>
                  </a:lnTo>
                  <a:lnTo>
                    <a:pt x="243977" y="119019"/>
                  </a:lnTo>
                  <a:close/>
                  <a:moveTo>
                    <a:pt x="256161" y="119019"/>
                  </a:moveTo>
                  <a:lnTo>
                    <a:pt x="256161" y="124954"/>
                  </a:lnTo>
                  <a:lnTo>
                    <a:pt x="250225" y="124954"/>
                  </a:lnTo>
                  <a:lnTo>
                    <a:pt x="250225" y="119019"/>
                  </a:lnTo>
                  <a:close/>
                  <a:moveTo>
                    <a:pt x="262409" y="119019"/>
                  </a:moveTo>
                  <a:lnTo>
                    <a:pt x="262409" y="124954"/>
                  </a:lnTo>
                  <a:lnTo>
                    <a:pt x="256474" y="124954"/>
                  </a:lnTo>
                  <a:lnTo>
                    <a:pt x="256474" y="119019"/>
                  </a:lnTo>
                  <a:close/>
                  <a:moveTo>
                    <a:pt x="268656" y="119019"/>
                  </a:moveTo>
                  <a:lnTo>
                    <a:pt x="268656" y="124954"/>
                  </a:lnTo>
                  <a:lnTo>
                    <a:pt x="262721" y="124954"/>
                  </a:lnTo>
                  <a:lnTo>
                    <a:pt x="262721" y="119019"/>
                  </a:lnTo>
                  <a:close/>
                  <a:moveTo>
                    <a:pt x="274904" y="119019"/>
                  </a:moveTo>
                  <a:lnTo>
                    <a:pt x="274904" y="124954"/>
                  </a:lnTo>
                  <a:lnTo>
                    <a:pt x="268968" y="124954"/>
                  </a:lnTo>
                  <a:lnTo>
                    <a:pt x="268968" y="119019"/>
                  </a:lnTo>
                  <a:close/>
                  <a:moveTo>
                    <a:pt x="6251" y="125266"/>
                  </a:moveTo>
                  <a:lnTo>
                    <a:pt x="6251" y="131201"/>
                  </a:lnTo>
                  <a:lnTo>
                    <a:pt x="315" y="131201"/>
                  </a:lnTo>
                  <a:lnTo>
                    <a:pt x="315" y="125266"/>
                  </a:lnTo>
                  <a:close/>
                  <a:moveTo>
                    <a:pt x="12498" y="125266"/>
                  </a:moveTo>
                  <a:lnTo>
                    <a:pt x="12498" y="131201"/>
                  </a:lnTo>
                  <a:lnTo>
                    <a:pt x="6562" y="131201"/>
                  </a:lnTo>
                  <a:lnTo>
                    <a:pt x="6562" y="125266"/>
                  </a:lnTo>
                  <a:close/>
                  <a:moveTo>
                    <a:pt x="18745" y="125266"/>
                  </a:moveTo>
                  <a:lnTo>
                    <a:pt x="18745" y="131201"/>
                  </a:lnTo>
                  <a:lnTo>
                    <a:pt x="12810" y="131201"/>
                  </a:lnTo>
                  <a:lnTo>
                    <a:pt x="12810" y="125266"/>
                  </a:lnTo>
                  <a:close/>
                  <a:moveTo>
                    <a:pt x="24992" y="125266"/>
                  </a:moveTo>
                  <a:lnTo>
                    <a:pt x="24992" y="131201"/>
                  </a:lnTo>
                  <a:lnTo>
                    <a:pt x="19058" y="131201"/>
                  </a:lnTo>
                  <a:lnTo>
                    <a:pt x="19058" y="125266"/>
                  </a:lnTo>
                  <a:close/>
                  <a:moveTo>
                    <a:pt x="31242" y="125266"/>
                  </a:moveTo>
                  <a:lnTo>
                    <a:pt x="31242" y="131201"/>
                  </a:lnTo>
                  <a:lnTo>
                    <a:pt x="25305" y="131201"/>
                  </a:lnTo>
                  <a:lnTo>
                    <a:pt x="25305" y="125266"/>
                  </a:lnTo>
                  <a:close/>
                  <a:moveTo>
                    <a:pt x="37489" y="125266"/>
                  </a:moveTo>
                  <a:lnTo>
                    <a:pt x="37489" y="131201"/>
                  </a:lnTo>
                  <a:lnTo>
                    <a:pt x="31553" y="131201"/>
                  </a:lnTo>
                  <a:lnTo>
                    <a:pt x="31553" y="125266"/>
                  </a:lnTo>
                  <a:close/>
                  <a:moveTo>
                    <a:pt x="43737" y="125266"/>
                  </a:moveTo>
                  <a:lnTo>
                    <a:pt x="43737" y="131201"/>
                  </a:lnTo>
                  <a:lnTo>
                    <a:pt x="37802" y="131201"/>
                  </a:lnTo>
                  <a:lnTo>
                    <a:pt x="37802" y="125266"/>
                  </a:lnTo>
                  <a:close/>
                  <a:moveTo>
                    <a:pt x="49985" y="125266"/>
                  </a:moveTo>
                  <a:lnTo>
                    <a:pt x="49985" y="131201"/>
                  </a:lnTo>
                  <a:lnTo>
                    <a:pt x="44049" y="131201"/>
                  </a:lnTo>
                  <a:lnTo>
                    <a:pt x="44049" y="125266"/>
                  </a:lnTo>
                  <a:close/>
                  <a:moveTo>
                    <a:pt x="56232" y="125266"/>
                  </a:moveTo>
                  <a:lnTo>
                    <a:pt x="56232" y="131201"/>
                  </a:lnTo>
                  <a:lnTo>
                    <a:pt x="50296" y="131201"/>
                  </a:lnTo>
                  <a:lnTo>
                    <a:pt x="50296" y="125266"/>
                  </a:lnTo>
                  <a:close/>
                  <a:moveTo>
                    <a:pt x="62480" y="125266"/>
                  </a:moveTo>
                  <a:lnTo>
                    <a:pt x="62480" y="131201"/>
                  </a:lnTo>
                  <a:lnTo>
                    <a:pt x="56545" y="131201"/>
                  </a:lnTo>
                  <a:lnTo>
                    <a:pt x="56545" y="125266"/>
                  </a:lnTo>
                  <a:close/>
                  <a:moveTo>
                    <a:pt x="68727" y="125266"/>
                  </a:moveTo>
                  <a:lnTo>
                    <a:pt x="68727" y="131201"/>
                  </a:lnTo>
                  <a:lnTo>
                    <a:pt x="62792" y="131201"/>
                  </a:lnTo>
                  <a:lnTo>
                    <a:pt x="62792" y="125266"/>
                  </a:lnTo>
                  <a:close/>
                  <a:moveTo>
                    <a:pt x="74975" y="125266"/>
                  </a:moveTo>
                  <a:lnTo>
                    <a:pt x="74975" y="131201"/>
                  </a:lnTo>
                  <a:lnTo>
                    <a:pt x="69039" y="131201"/>
                  </a:lnTo>
                  <a:lnTo>
                    <a:pt x="69039" y="125266"/>
                  </a:lnTo>
                  <a:close/>
                  <a:moveTo>
                    <a:pt x="81223" y="125266"/>
                  </a:moveTo>
                  <a:lnTo>
                    <a:pt x="81223" y="131201"/>
                  </a:lnTo>
                  <a:lnTo>
                    <a:pt x="75286" y="131201"/>
                  </a:lnTo>
                  <a:lnTo>
                    <a:pt x="75286" y="125266"/>
                  </a:lnTo>
                  <a:close/>
                  <a:moveTo>
                    <a:pt x="87470" y="125266"/>
                  </a:moveTo>
                  <a:lnTo>
                    <a:pt x="87470" y="131201"/>
                  </a:lnTo>
                  <a:lnTo>
                    <a:pt x="81535" y="131201"/>
                  </a:lnTo>
                  <a:lnTo>
                    <a:pt x="81535" y="125266"/>
                  </a:lnTo>
                  <a:close/>
                  <a:moveTo>
                    <a:pt x="93718" y="125266"/>
                  </a:moveTo>
                  <a:lnTo>
                    <a:pt x="93718" y="131201"/>
                  </a:lnTo>
                  <a:lnTo>
                    <a:pt x="87784" y="131201"/>
                  </a:lnTo>
                  <a:lnTo>
                    <a:pt x="87784" y="125266"/>
                  </a:lnTo>
                  <a:close/>
                  <a:moveTo>
                    <a:pt x="99967" y="125266"/>
                  </a:moveTo>
                  <a:lnTo>
                    <a:pt x="99967" y="131201"/>
                  </a:lnTo>
                  <a:lnTo>
                    <a:pt x="94031" y="131201"/>
                  </a:lnTo>
                  <a:lnTo>
                    <a:pt x="94031" y="125266"/>
                  </a:lnTo>
                  <a:close/>
                  <a:moveTo>
                    <a:pt x="106214" y="125266"/>
                  </a:moveTo>
                  <a:lnTo>
                    <a:pt x="106214" y="131201"/>
                  </a:lnTo>
                  <a:lnTo>
                    <a:pt x="100278" y="131201"/>
                  </a:lnTo>
                  <a:lnTo>
                    <a:pt x="100278" y="125266"/>
                  </a:lnTo>
                  <a:close/>
                  <a:moveTo>
                    <a:pt x="112461" y="125266"/>
                  </a:moveTo>
                  <a:lnTo>
                    <a:pt x="112461" y="131201"/>
                  </a:lnTo>
                  <a:lnTo>
                    <a:pt x="106527" y="131201"/>
                  </a:lnTo>
                  <a:lnTo>
                    <a:pt x="106527" y="125266"/>
                  </a:lnTo>
                  <a:close/>
                  <a:moveTo>
                    <a:pt x="118710" y="125266"/>
                  </a:moveTo>
                  <a:lnTo>
                    <a:pt x="118710" y="131201"/>
                  </a:lnTo>
                  <a:lnTo>
                    <a:pt x="112774" y="131201"/>
                  </a:lnTo>
                  <a:lnTo>
                    <a:pt x="112774" y="125266"/>
                  </a:lnTo>
                  <a:close/>
                  <a:moveTo>
                    <a:pt x="124957" y="125266"/>
                  </a:moveTo>
                  <a:lnTo>
                    <a:pt x="124957" y="131201"/>
                  </a:lnTo>
                  <a:lnTo>
                    <a:pt x="119021" y="131201"/>
                  </a:lnTo>
                  <a:lnTo>
                    <a:pt x="119021" y="125266"/>
                  </a:lnTo>
                  <a:close/>
                  <a:moveTo>
                    <a:pt x="131204" y="125266"/>
                  </a:moveTo>
                  <a:lnTo>
                    <a:pt x="131204" y="131201"/>
                  </a:lnTo>
                  <a:lnTo>
                    <a:pt x="125270" y="131201"/>
                  </a:lnTo>
                  <a:lnTo>
                    <a:pt x="125270" y="125266"/>
                  </a:lnTo>
                  <a:close/>
                  <a:moveTo>
                    <a:pt x="137451" y="125266"/>
                  </a:moveTo>
                  <a:lnTo>
                    <a:pt x="137451" y="131201"/>
                  </a:lnTo>
                  <a:lnTo>
                    <a:pt x="131517" y="131201"/>
                  </a:lnTo>
                  <a:lnTo>
                    <a:pt x="131517" y="125266"/>
                  </a:lnTo>
                  <a:close/>
                  <a:moveTo>
                    <a:pt x="143702" y="125266"/>
                  </a:moveTo>
                  <a:lnTo>
                    <a:pt x="143702" y="131201"/>
                  </a:lnTo>
                  <a:lnTo>
                    <a:pt x="137766" y="131201"/>
                  </a:lnTo>
                  <a:lnTo>
                    <a:pt x="137766" y="125266"/>
                  </a:lnTo>
                  <a:close/>
                  <a:moveTo>
                    <a:pt x="149949" y="125266"/>
                  </a:moveTo>
                  <a:lnTo>
                    <a:pt x="149949" y="131201"/>
                  </a:lnTo>
                  <a:lnTo>
                    <a:pt x="144015" y="131201"/>
                  </a:lnTo>
                  <a:lnTo>
                    <a:pt x="144015" y="125266"/>
                  </a:lnTo>
                  <a:close/>
                  <a:moveTo>
                    <a:pt x="156196" y="125266"/>
                  </a:moveTo>
                  <a:lnTo>
                    <a:pt x="156196" y="131201"/>
                  </a:lnTo>
                  <a:lnTo>
                    <a:pt x="150262" y="131201"/>
                  </a:lnTo>
                  <a:lnTo>
                    <a:pt x="150262" y="125266"/>
                  </a:lnTo>
                  <a:close/>
                  <a:moveTo>
                    <a:pt x="162445" y="125266"/>
                  </a:moveTo>
                  <a:lnTo>
                    <a:pt x="162445" y="131201"/>
                  </a:lnTo>
                  <a:lnTo>
                    <a:pt x="156509" y="131201"/>
                  </a:lnTo>
                  <a:lnTo>
                    <a:pt x="156509" y="125266"/>
                  </a:lnTo>
                  <a:close/>
                  <a:moveTo>
                    <a:pt x="168692" y="125266"/>
                  </a:moveTo>
                  <a:lnTo>
                    <a:pt x="168692" y="131201"/>
                  </a:lnTo>
                  <a:lnTo>
                    <a:pt x="162756" y="131201"/>
                  </a:lnTo>
                  <a:lnTo>
                    <a:pt x="162756" y="125266"/>
                  </a:lnTo>
                  <a:close/>
                  <a:moveTo>
                    <a:pt x="174939" y="125266"/>
                  </a:moveTo>
                  <a:lnTo>
                    <a:pt x="174939" y="131201"/>
                  </a:lnTo>
                  <a:lnTo>
                    <a:pt x="169005" y="131201"/>
                  </a:lnTo>
                  <a:lnTo>
                    <a:pt x="169005" y="125266"/>
                  </a:lnTo>
                  <a:close/>
                  <a:moveTo>
                    <a:pt x="181186" y="125266"/>
                  </a:moveTo>
                  <a:lnTo>
                    <a:pt x="181186" y="131201"/>
                  </a:lnTo>
                  <a:lnTo>
                    <a:pt x="175252" y="131201"/>
                  </a:lnTo>
                  <a:lnTo>
                    <a:pt x="175252" y="125266"/>
                  </a:lnTo>
                  <a:close/>
                  <a:moveTo>
                    <a:pt x="187435" y="125266"/>
                  </a:moveTo>
                  <a:lnTo>
                    <a:pt x="187435" y="131201"/>
                  </a:lnTo>
                  <a:lnTo>
                    <a:pt x="181499" y="131201"/>
                  </a:lnTo>
                  <a:lnTo>
                    <a:pt x="181499" y="125266"/>
                  </a:lnTo>
                  <a:close/>
                  <a:moveTo>
                    <a:pt x="193682" y="125266"/>
                  </a:moveTo>
                  <a:lnTo>
                    <a:pt x="193682" y="131201"/>
                  </a:lnTo>
                  <a:lnTo>
                    <a:pt x="187746" y="131201"/>
                  </a:lnTo>
                  <a:lnTo>
                    <a:pt x="187746" y="125266"/>
                  </a:lnTo>
                  <a:close/>
                  <a:moveTo>
                    <a:pt x="199931" y="125266"/>
                  </a:moveTo>
                  <a:lnTo>
                    <a:pt x="199931" y="131201"/>
                  </a:lnTo>
                  <a:lnTo>
                    <a:pt x="193996" y="131201"/>
                  </a:lnTo>
                  <a:lnTo>
                    <a:pt x="193996" y="125266"/>
                  </a:lnTo>
                  <a:close/>
                  <a:moveTo>
                    <a:pt x="206180" y="125266"/>
                  </a:moveTo>
                  <a:lnTo>
                    <a:pt x="206180" y="131201"/>
                  </a:lnTo>
                  <a:lnTo>
                    <a:pt x="200244" y="131201"/>
                  </a:lnTo>
                  <a:lnTo>
                    <a:pt x="200244" y="125266"/>
                  </a:lnTo>
                  <a:close/>
                  <a:moveTo>
                    <a:pt x="212427" y="125266"/>
                  </a:moveTo>
                  <a:lnTo>
                    <a:pt x="212427" y="131201"/>
                  </a:lnTo>
                  <a:lnTo>
                    <a:pt x="206491" y="131201"/>
                  </a:lnTo>
                  <a:lnTo>
                    <a:pt x="206491" y="125266"/>
                  </a:lnTo>
                  <a:close/>
                  <a:moveTo>
                    <a:pt x="218674" y="125266"/>
                  </a:moveTo>
                  <a:lnTo>
                    <a:pt x="218674" y="131201"/>
                  </a:lnTo>
                  <a:lnTo>
                    <a:pt x="212739" y="131201"/>
                  </a:lnTo>
                  <a:lnTo>
                    <a:pt x="212739" y="125266"/>
                  </a:lnTo>
                  <a:close/>
                  <a:moveTo>
                    <a:pt x="224921" y="125266"/>
                  </a:moveTo>
                  <a:lnTo>
                    <a:pt x="224921" y="131201"/>
                  </a:lnTo>
                  <a:lnTo>
                    <a:pt x="218987" y="131201"/>
                  </a:lnTo>
                  <a:lnTo>
                    <a:pt x="218987" y="125266"/>
                  </a:lnTo>
                  <a:close/>
                  <a:moveTo>
                    <a:pt x="231170" y="125266"/>
                  </a:moveTo>
                  <a:lnTo>
                    <a:pt x="231170" y="131201"/>
                  </a:lnTo>
                  <a:lnTo>
                    <a:pt x="225234" y="131201"/>
                  </a:lnTo>
                  <a:lnTo>
                    <a:pt x="225234" y="125266"/>
                  </a:lnTo>
                  <a:close/>
                  <a:moveTo>
                    <a:pt x="237417" y="125266"/>
                  </a:moveTo>
                  <a:lnTo>
                    <a:pt x="237417" y="131201"/>
                  </a:lnTo>
                  <a:lnTo>
                    <a:pt x="231481" y="131201"/>
                  </a:lnTo>
                  <a:lnTo>
                    <a:pt x="231481" y="125266"/>
                  </a:lnTo>
                  <a:close/>
                  <a:moveTo>
                    <a:pt x="243664" y="125266"/>
                  </a:moveTo>
                  <a:lnTo>
                    <a:pt x="243664" y="131201"/>
                  </a:lnTo>
                  <a:lnTo>
                    <a:pt x="237729" y="131201"/>
                  </a:lnTo>
                  <a:lnTo>
                    <a:pt x="237729" y="125266"/>
                  </a:lnTo>
                  <a:close/>
                  <a:moveTo>
                    <a:pt x="249911" y="125266"/>
                  </a:moveTo>
                  <a:lnTo>
                    <a:pt x="249911" y="131201"/>
                  </a:lnTo>
                  <a:lnTo>
                    <a:pt x="243977" y="131201"/>
                  </a:lnTo>
                  <a:lnTo>
                    <a:pt x="243977" y="125266"/>
                  </a:lnTo>
                  <a:close/>
                  <a:moveTo>
                    <a:pt x="256161" y="125266"/>
                  </a:moveTo>
                  <a:lnTo>
                    <a:pt x="256161" y="131201"/>
                  </a:lnTo>
                  <a:lnTo>
                    <a:pt x="250225" y="131201"/>
                  </a:lnTo>
                  <a:lnTo>
                    <a:pt x="250225" y="125266"/>
                  </a:lnTo>
                  <a:close/>
                  <a:moveTo>
                    <a:pt x="262409" y="125266"/>
                  </a:moveTo>
                  <a:lnTo>
                    <a:pt x="262409" y="131201"/>
                  </a:lnTo>
                  <a:lnTo>
                    <a:pt x="256474" y="131201"/>
                  </a:lnTo>
                  <a:lnTo>
                    <a:pt x="256474" y="125266"/>
                  </a:lnTo>
                  <a:close/>
                  <a:moveTo>
                    <a:pt x="268656" y="125266"/>
                  </a:moveTo>
                  <a:lnTo>
                    <a:pt x="268656" y="131201"/>
                  </a:lnTo>
                  <a:lnTo>
                    <a:pt x="262721" y="131201"/>
                  </a:lnTo>
                  <a:lnTo>
                    <a:pt x="262721" y="125266"/>
                  </a:lnTo>
                  <a:close/>
                  <a:moveTo>
                    <a:pt x="274904" y="125266"/>
                  </a:moveTo>
                  <a:lnTo>
                    <a:pt x="274904" y="131201"/>
                  </a:lnTo>
                  <a:lnTo>
                    <a:pt x="268968" y="131201"/>
                  </a:lnTo>
                  <a:lnTo>
                    <a:pt x="268968" y="125266"/>
                  </a:lnTo>
                  <a:close/>
                  <a:moveTo>
                    <a:pt x="6251" y="131513"/>
                  </a:moveTo>
                  <a:lnTo>
                    <a:pt x="6251" y="137449"/>
                  </a:lnTo>
                  <a:lnTo>
                    <a:pt x="315" y="137449"/>
                  </a:lnTo>
                  <a:lnTo>
                    <a:pt x="315" y="131513"/>
                  </a:lnTo>
                  <a:close/>
                  <a:moveTo>
                    <a:pt x="12498" y="131513"/>
                  </a:moveTo>
                  <a:lnTo>
                    <a:pt x="12498" y="137449"/>
                  </a:lnTo>
                  <a:lnTo>
                    <a:pt x="6562" y="137449"/>
                  </a:lnTo>
                  <a:lnTo>
                    <a:pt x="6562" y="131513"/>
                  </a:lnTo>
                  <a:close/>
                  <a:moveTo>
                    <a:pt x="18745" y="131513"/>
                  </a:moveTo>
                  <a:lnTo>
                    <a:pt x="18745" y="137449"/>
                  </a:lnTo>
                  <a:lnTo>
                    <a:pt x="12810" y="137449"/>
                  </a:lnTo>
                  <a:lnTo>
                    <a:pt x="12810" y="131513"/>
                  </a:lnTo>
                  <a:close/>
                  <a:moveTo>
                    <a:pt x="24992" y="131513"/>
                  </a:moveTo>
                  <a:lnTo>
                    <a:pt x="24992" y="137449"/>
                  </a:lnTo>
                  <a:lnTo>
                    <a:pt x="19058" y="137449"/>
                  </a:lnTo>
                  <a:lnTo>
                    <a:pt x="19058" y="131513"/>
                  </a:lnTo>
                  <a:close/>
                  <a:moveTo>
                    <a:pt x="31241" y="131513"/>
                  </a:moveTo>
                  <a:lnTo>
                    <a:pt x="31241" y="137449"/>
                  </a:lnTo>
                  <a:lnTo>
                    <a:pt x="25305" y="137449"/>
                  </a:lnTo>
                  <a:lnTo>
                    <a:pt x="25305" y="131513"/>
                  </a:lnTo>
                  <a:close/>
                  <a:moveTo>
                    <a:pt x="37489" y="131513"/>
                  </a:moveTo>
                  <a:lnTo>
                    <a:pt x="37489" y="137449"/>
                  </a:lnTo>
                  <a:lnTo>
                    <a:pt x="31553" y="137449"/>
                  </a:lnTo>
                  <a:lnTo>
                    <a:pt x="31553" y="131513"/>
                  </a:lnTo>
                  <a:close/>
                  <a:moveTo>
                    <a:pt x="43737" y="131513"/>
                  </a:moveTo>
                  <a:lnTo>
                    <a:pt x="43737" y="137449"/>
                  </a:lnTo>
                  <a:lnTo>
                    <a:pt x="37802" y="137449"/>
                  </a:lnTo>
                  <a:lnTo>
                    <a:pt x="37802" y="131513"/>
                  </a:lnTo>
                  <a:close/>
                  <a:moveTo>
                    <a:pt x="49985" y="131513"/>
                  </a:moveTo>
                  <a:lnTo>
                    <a:pt x="49985" y="137449"/>
                  </a:lnTo>
                  <a:lnTo>
                    <a:pt x="44049" y="137449"/>
                  </a:lnTo>
                  <a:lnTo>
                    <a:pt x="44049" y="131513"/>
                  </a:lnTo>
                  <a:close/>
                  <a:moveTo>
                    <a:pt x="56232" y="131513"/>
                  </a:moveTo>
                  <a:lnTo>
                    <a:pt x="56232" y="137449"/>
                  </a:lnTo>
                  <a:lnTo>
                    <a:pt x="50296" y="137449"/>
                  </a:lnTo>
                  <a:lnTo>
                    <a:pt x="50296" y="131513"/>
                  </a:lnTo>
                  <a:close/>
                  <a:moveTo>
                    <a:pt x="62480" y="131513"/>
                  </a:moveTo>
                  <a:lnTo>
                    <a:pt x="62480" y="137449"/>
                  </a:lnTo>
                  <a:lnTo>
                    <a:pt x="56545" y="137449"/>
                  </a:lnTo>
                  <a:lnTo>
                    <a:pt x="56545" y="131513"/>
                  </a:lnTo>
                  <a:close/>
                  <a:moveTo>
                    <a:pt x="68727" y="131513"/>
                  </a:moveTo>
                  <a:lnTo>
                    <a:pt x="68727" y="137449"/>
                  </a:lnTo>
                  <a:lnTo>
                    <a:pt x="62792" y="137449"/>
                  </a:lnTo>
                  <a:lnTo>
                    <a:pt x="62792" y="131513"/>
                  </a:lnTo>
                  <a:close/>
                  <a:moveTo>
                    <a:pt x="74975" y="131513"/>
                  </a:moveTo>
                  <a:lnTo>
                    <a:pt x="74975" y="137449"/>
                  </a:lnTo>
                  <a:lnTo>
                    <a:pt x="69039" y="137449"/>
                  </a:lnTo>
                  <a:lnTo>
                    <a:pt x="69039" y="131513"/>
                  </a:lnTo>
                  <a:close/>
                  <a:moveTo>
                    <a:pt x="81223" y="131513"/>
                  </a:moveTo>
                  <a:lnTo>
                    <a:pt x="81223" y="137449"/>
                  </a:lnTo>
                  <a:lnTo>
                    <a:pt x="75286" y="137449"/>
                  </a:lnTo>
                  <a:lnTo>
                    <a:pt x="75286" y="131513"/>
                  </a:lnTo>
                  <a:close/>
                  <a:moveTo>
                    <a:pt x="87470" y="131513"/>
                  </a:moveTo>
                  <a:lnTo>
                    <a:pt x="87470" y="137449"/>
                  </a:lnTo>
                  <a:lnTo>
                    <a:pt x="81535" y="137449"/>
                  </a:lnTo>
                  <a:lnTo>
                    <a:pt x="81535" y="131513"/>
                  </a:lnTo>
                  <a:close/>
                  <a:moveTo>
                    <a:pt x="93718" y="131513"/>
                  </a:moveTo>
                  <a:lnTo>
                    <a:pt x="93718" y="137449"/>
                  </a:lnTo>
                  <a:lnTo>
                    <a:pt x="87784" y="137449"/>
                  </a:lnTo>
                  <a:lnTo>
                    <a:pt x="87784" y="131513"/>
                  </a:lnTo>
                  <a:close/>
                  <a:moveTo>
                    <a:pt x="99967" y="131513"/>
                  </a:moveTo>
                  <a:lnTo>
                    <a:pt x="99967" y="137449"/>
                  </a:lnTo>
                  <a:lnTo>
                    <a:pt x="94031" y="137449"/>
                  </a:lnTo>
                  <a:lnTo>
                    <a:pt x="94031" y="131513"/>
                  </a:lnTo>
                  <a:close/>
                  <a:moveTo>
                    <a:pt x="106214" y="131513"/>
                  </a:moveTo>
                  <a:lnTo>
                    <a:pt x="106214" y="137449"/>
                  </a:lnTo>
                  <a:lnTo>
                    <a:pt x="100278" y="137449"/>
                  </a:lnTo>
                  <a:lnTo>
                    <a:pt x="100278" y="131513"/>
                  </a:lnTo>
                  <a:close/>
                  <a:moveTo>
                    <a:pt x="112461" y="131513"/>
                  </a:moveTo>
                  <a:lnTo>
                    <a:pt x="112461" y="137449"/>
                  </a:lnTo>
                  <a:lnTo>
                    <a:pt x="106527" y="137449"/>
                  </a:lnTo>
                  <a:lnTo>
                    <a:pt x="106527" y="131513"/>
                  </a:lnTo>
                  <a:close/>
                  <a:moveTo>
                    <a:pt x="118710" y="131513"/>
                  </a:moveTo>
                  <a:lnTo>
                    <a:pt x="118710" y="137449"/>
                  </a:lnTo>
                  <a:lnTo>
                    <a:pt x="112774" y="137449"/>
                  </a:lnTo>
                  <a:lnTo>
                    <a:pt x="112774" y="131513"/>
                  </a:lnTo>
                  <a:close/>
                  <a:moveTo>
                    <a:pt x="124957" y="131513"/>
                  </a:moveTo>
                  <a:lnTo>
                    <a:pt x="124957" y="137449"/>
                  </a:lnTo>
                  <a:lnTo>
                    <a:pt x="119021" y="137449"/>
                  </a:lnTo>
                  <a:lnTo>
                    <a:pt x="119021" y="131513"/>
                  </a:lnTo>
                  <a:close/>
                  <a:moveTo>
                    <a:pt x="131204" y="131513"/>
                  </a:moveTo>
                  <a:lnTo>
                    <a:pt x="131204" y="137449"/>
                  </a:lnTo>
                  <a:lnTo>
                    <a:pt x="125270" y="137449"/>
                  </a:lnTo>
                  <a:lnTo>
                    <a:pt x="125270" y="131513"/>
                  </a:lnTo>
                  <a:close/>
                  <a:moveTo>
                    <a:pt x="137451" y="131513"/>
                  </a:moveTo>
                  <a:lnTo>
                    <a:pt x="137451" y="137449"/>
                  </a:lnTo>
                  <a:lnTo>
                    <a:pt x="131517" y="137449"/>
                  </a:lnTo>
                  <a:lnTo>
                    <a:pt x="131517" y="131513"/>
                  </a:lnTo>
                  <a:close/>
                  <a:moveTo>
                    <a:pt x="143702" y="131513"/>
                  </a:moveTo>
                  <a:lnTo>
                    <a:pt x="143702" y="137449"/>
                  </a:lnTo>
                  <a:lnTo>
                    <a:pt x="137766" y="137449"/>
                  </a:lnTo>
                  <a:lnTo>
                    <a:pt x="137766" y="131513"/>
                  </a:lnTo>
                  <a:close/>
                  <a:moveTo>
                    <a:pt x="149949" y="131513"/>
                  </a:moveTo>
                  <a:lnTo>
                    <a:pt x="149949" y="137449"/>
                  </a:lnTo>
                  <a:lnTo>
                    <a:pt x="144015" y="137449"/>
                  </a:lnTo>
                  <a:lnTo>
                    <a:pt x="144015" y="131513"/>
                  </a:lnTo>
                  <a:close/>
                  <a:moveTo>
                    <a:pt x="156196" y="131513"/>
                  </a:moveTo>
                  <a:lnTo>
                    <a:pt x="156196" y="137449"/>
                  </a:lnTo>
                  <a:lnTo>
                    <a:pt x="150262" y="137449"/>
                  </a:lnTo>
                  <a:lnTo>
                    <a:pt x="150262" y="131513"/>
                  </a:lnTo>
                  <a:close/>
                  <a:moveTo>
                    <a:pt x="162445" y="131513"/>
                  </a:moveTo>
                  <a:lnTo>
                    <a:pt x="162445" y="137449"/>
                  </a:lnTo>
                  <a:lnTo>
                    <a:pt x="156509" y="137449"/>
                  </a:lnTo>
                  <a:lnTo>
                    <a:pt x="156509" y="131513"/>
                  </a:lnTo>
                  <a:close/>
                  <a:moveTo>
                    <a:pt x="168692" y="131513"/>
                  </a:moveTo>
                  <a:lnTo>
                    <a:pt x="168692" y="137449"/>
                  </a:lnTo>
                  <a:lnTo>
                    <a:pt x="162756" y="137449"/>
                  </a:lnTo>
                  <a:lnTo>
                    <a:pt x="162756" y="131513"/>
                  </a:lnTo>
                  <a:close/>
                  <a:moveTo>
                    <a:pt x="174939" y="131513"/>
                  </a:moveTo>
                  <a:lnTo>
                    <a:pt x="174939" y="137449"/>
                  </a:lnTo>
                  <a:lnTo>
                    <a:pt x="169005" y="137449"/>
                  </a:lnTo>
                  <a:lnTo>
                    <a:pt x="169005" y="131513"/>
                  </a:lnTo>
                  <a:close/>
                  <a:moveTo>
                    <a:pt x="181186" y="131513"/>
                  </a:moveTo>
                  <a:lnTo>
                    <a:pt x="181186" y="137449"/>
                  </a:lnTo>
                  <a:lnTo>
                    <a:pt x="175252" y="137449"/>
                  </a:lnTo>
                  <a:lnTo>
                    <a:pt x="175252" y="131513"/>
                  </a:lnTo>
                  <a:close/>
                  <a:moveTo>
                    <a:pt x="187433" y="131513"/>
                  </a:moveTo>
                  <a:lnTo>
                    <a:pt x="187433" y="137449"/>
                  </a:lnTo>
                  <a:lnTo>
                    <a:pt x="181499" y="137449"/>
                  </a:lnTo>
                  <a:lnTo>
                    <a:pt x="181499" y="131513"/>
                  </a:lnTo>
                  <a:close/>
                  <a:moveTo>
                    <a:pt x="193682" y="131513"/>
                  </a:moveTo>
                  <a:lnTo>
                    <a:pt x="193682" y="137449"/>
                  </a:lnTo>
                  <a:lnTo>
                    <a:pt x="187746" y="137449"/>
                  </a:lnTo>
                  <a:lnTo>
                    <a:pt x="187746" y="131513"/>
                  </a:lnTo>
                  <a:close/>
                  <a:moveTo>
                    <a:pt x="199931" y="131513"/>
                  </a:moveTo>
                  <a:lnTo>
                    <a:pt x="199931" y="137449"/>
                  </a:lnTo>
                  <a:lnTo>
                    <a:pt x="193996" y="137449"/>
                  </a:lnTo>
                  <a:lnTo>
                    <a:pt x="193996" y="131513"/>
                  </a:lnTo>
                  <a:close/>
                  <a:moveTo>
                    <a:pt x="206180" y="131513"/>
                  </a:moveTo>
                  <a:lnTo>
                    <a:pt x="206180" y="137449"/>
                  </a:lnTo>
                  <a:lnTo>
                    <a:pt x="200244" y="137449"/>
                  </a:lnTo>
                  <a:lnTo>
                    <a:pt x="200244" y="131513"/>
                  </a:lnTo>
                  <a:close/>
                  <a:moveTo>
                    <a:pt x="212427" y="131513"/>
                  </a:moveTo>
                  <a:lnTo>
                    <a:pt x="212427" y="137449"/>
                  </a:lnTo>
                  <a:lnTo>
                    <a:pt x="206491" y="137449"/>
                  </a:lnTo>
                  <a:lnTo>
                    <a:pt x="206491" y="131513"/>
                  </a:lnTo>
                  <a:close/>
                  <a:moveTo>
                    <a:pt x="218674" y="131513"/>
                  </a:moveTo>
                  <a:lnTo>
                    <a:pt x="218674" y="137449"/>
                  </a:lnTo>
                  <a:lnTo>
                    <a:pt x="212739" y="137449"/>
                  </a:lnTo>
                  <a:lnTo>
                    <a:pt x="212739" y="131513"/>
                  </a:lnTo>
                  <a:close/>
                  <a:moveTo>
                    <a:pt x="224921" y="131513"/>
                  </a:moveTo>
                  <a:lnTo>
                    <a:pt x="224921" y="137449"/>
                  </a:lnTo>
                  <a:lnTo>
                    <a:pt x="218987" y="137449"/>
                  </a:lnTo>
                  <a:lnTo>
                    <a:pt x="218987" y="131513"/>
                  </a:lnTo>
                  <a:close/>
                  <a:moveTo>
                    <a:pt x="231170" y="131513"/>
                  </a:moveTo>
                  <a:lnTo>
                    <a:pt x="231170" y="137449"/>
                  </a:lnTo>
                  <a:lnTo>
                    <a:pt x="225234" y="137449"/>
                  </a:lnTo>
                  <a:lnTo>
                    <a:pt x="225234" y="131513"/>
                  </a:lnTo>
                  <a:close/>
                  <a:moveTo>
                    <a:pt x="237417" y="131513"/>
                  </a:moveTo>
                  <a:lnTo>
                    <a:pt x="237417" y="137449"/>
                  </a:lnTo>
                  <a:lnTo>
                    <a:pt x="231481" y="137449"/>
                  </a:lnTo>
                  <a:lnTo>
                    <a:pt x="231481" y="131513"/>
                  </a:lnTo>
                  <a:close/>
                  <a:moveTo>
                    <a:pt x="243664" y="131513"/>
                  </a:moveTo>
                  <a:lnTo>
                    <a:pt x="243664" y="137449"/>
                  </a:lnTo>
                  <a:lnTo>
                    <a:pt x="237729" y="137449"/>
                  </a:lnTo>
                  <a:lnTo>
                    <a:pt x="237729" y="131513"/>
                  </a:lnTo>
                  <a:close/>
                  <a:moveTo>
                    <a:pt x="249911" y="131513"/>
                  </a:moveTo>
                  <a:lnTo>
                    <a:pt x="249911" y="137449"/>
                  </a:lnTo>
                  <a:lnTo>
                    <a:pt x="243977" y="137449"/>
                  </a:lnTo>
                  <a:lnTo>
                    <a:pt x="243977" y="131513"/>
                  </a:lnTo>
                  <a:close/>
                  <a:moveTo>
                    <a:pt x="256161" y="131513"/>
                  </a:moveTo>
                  <a:lnTo>
                    <a:pt x="256161" y="137449"/>
                  </a:lnTo>
                  <a:lnTo>
                    <a:pt x="250225" y="137449"/>
                  </a:lnTo>
                  <a:lnTo>
                    <a:pt x="250225" y="131513"/>
                  </a:lnTo>
                  <a:close/>
                  <a:moveTo>
                    <a:pt x="262409" y="131513"/>
                  </a:moveTo>
                  <a:lnTo>
                    <a:pt x="262409" y="137449"/>
                  </a:lnTo>
                  <a:lnTo>
                    <a:pt x="256474" y="137449"/>
                  </a:lnTo>
                  <a:lnTo>
                    <a:pt x="256474" y="131513"/>
                  </a:lnTo>
                  <a:close/>
                  <a:moveTo>
                    <a:pt x="268656" y="131513"/>
                  </a:moveTo>
                  <a:lnTo>
                    <a:pt x="268656" y="137449"/>
                  </a:lnTo>
                  <a:lnTo>
                    <a:pt x="262721" y="137449"/>
                  </a:lnTo>
                  <a:lnTo>
                    <a:pt x="262721" y="131513"/>
                  </a:lnTo>
                  <a:close/>
                  <a:moveTo>
                    <a:pt x="274904" y="131513"/>
                  </a:moveTo>
                  <a:lnTo>
                    <a:pt x="274904" y="137449"/>
                  </a:lnTo>
                  <a:lnTo>
                    <a:pt x="268968" y="137449"/>
                  </a:lnTo>
                  <a:lnTo>
                    <a:pt x="268968" y="131513"/>
                  </a:lnTo>
                  <a:close/>
                  <a:moveTo>
                    <a:pt x="6251" y="137760"/>
                  </a:moveTo>
                  <a:lnTo>
                    <a:pt x="6251" y="143697"/>
                  </a:lnTo>
                  <a:lnTo>
                    <a:pt x="315" y="143697"/>
                  </a:lnTo>
                  <a:lnTo>
                    <a:pt x="315" y="137760"/>
                  </a:lnTo>
                  <a:close/>
                  <a:moveTo>
                    <a:pt x="12498" y="137760"/>
                  </a:moveTo>
                  <a:lnTo>
                    <a:pt x="12498" y="143697"/>
                  </a:lnTo>
                  <a:lnTo>
                    <a:pt x="6562" y="143697"/>
                  </a:lnTo>
                  <a:lnTo>
                    <a:pt x="6562" y="137760"/>
                  </a:lnTo>
                  <a:close/>
                  <a:moveTo>
                    <a:pt x="18745" y="137760"/>
                  </a:moveTo>
                  <a:lnTo>
                    <a:pt x="18745" y="143697"/>
                  </a:lnTo>
                  <a:lnTo>
                    <a:pt x="12810" y="143697"/>
                  </a:lnTo>
                  <a:lnTo>
                    <a:pt x="12810" y="137760"/>
                  </a:lnTo>
                  <a:close/>
                  <a:moveTo>
                    <a:pt x="24992" y="137760"/>
                  </a:moveTo>
                  <a:lnTo>
                    <a:pt x="24992" y="143697"/>
                  </a:lnTo>
                  <a:lnTo>
                    <a:pt x="19058" y="143697"/>
                  </a:lnTo>
                  <a:lnTo>
                    <a:pt x="19058" y="137760"/>
                  </a:lnTo>
                  <a:close/>
                  <a:moveTo>
                    <a:pt x="31241" y="137760"/>
                  </a:moveTo>
                  <a:lnTo>
                    <a:pt x="31241" y="143697"/>
                  </a:lnTo>
                  <a:lnTo>
                    <a:pt x="25305" y="143697"/>
                  </a:lnTo>
                  <a:lnTo>
                    <a:pt x="25305" y="137760"/>
                  </a:lnTo>
                  <a:close/>
                  <a:moveTo>
                    <a:pt x="37489" y="137760"/>
                  </a:moveTo>
                  <a:lnTo>
                    <a:pt x="37489" y="143697"/>
                  </a:lnTo>
                  <a:lnTo>
                    <a:pt x="31553" y="143697"/>
                  </a:lnTo>
                  <a:lnTo>
                    <a:pt x="31553" y="137760"/>
                  </a:lnTo>
                  <a:close/>
                  <a:moveTo>
                    <a:pt x="43737" y="137760"/>
                  </a:moveTo>
                  <a:lnTo>
                    <a:pt x="43737" y="143697"/>
                  </a:lnTo>
                  <a:lnTo>
                    <a:pt x="37802" y="143697"/>
                  </a:lnTo>
                  <a:lnTo>
                    <a:pt x="37802" y="137760"/>
                  </a:lnTo>
                  <a:close/>
                  <a:moveTo>
                    <a:pt x="49985" y="137760"/>
                  </a:moveTo>
                  <a:lnTo>
                    <a:pt x="49985" y="143697"/>
                  </a:lnTo>
                  <a:lnTo>
                    <a:pt x="44049" y="143697"/>
                  </a:lnTo>
                  <a:lnTo>
                    <a:pt x="44049" y="137760"/>
                  </a:lnTo>
                  <a:close/>
                  <a:moveTo>
                    <a:pt x="56232" y="137760"/>
                  </a:moveTo>
                  <a:lnTo>
                    <a:pt x="56232" y="143697"/>
                  </a:lnTo>
                  <a:lnTo>
                    <a:pt x="50296" y="143697"/>
                  </a:lnTo>
                  <a:lnTo>
                    <a:pt x="50296" y="137760"/>
                  </a:lnTo>
                  <a:close/>
                  <a:moveTo>
                    <a:pt x="62480" y="137760"/>
                  </a:moveTo>
                  <a:lnTo>
                    <a:pt x="62480" y="143697"/>
                  </a:lnTo>
                  <a:lnTo>
                    <a:pt x="56545" y="143697"/>
                  </a:lnTo>
                  <a:lnTo>
                    <a:pt x="56545" y="137760"/>
                  </a:lnTo>
                  <a:close/>
                  <a:moveTo>
                    <a:pt x="68727" y="137760"/>
                  </a:moveTo>
                  <a:lnTo>
                    <a:pt x="68727" y="143697"/>
                  </a:lnTo>
                  <a:lnTo>
                    <a:pt x="62792" y="143697"/>
                  </a:lnTo>
                  <a:lnTo>
                    <a:pt x="62792" y="137760"/>
                  </a:lnTo>
                  <a:close/>
                  <a:moveTo>
                    <a:pt x="74975" y="137760"/>
                  </a:moveTo>
                  <a:lnTo>
                    <a:pt x="74975" y="143697"/>
                  </a:lnTo>
                  <a:lnTo>
                    <a:pt x="69039" y="143697"/>
                  </a:lnTo>
                  <a:lnTo>
                    <a:pt x="69039" y="137760"/>
                  </a:lnTo>
                  <a:close/>
                  <a:moveTo>
                    <a:pt x="81223" y="137760"/>
                  </a:moveTo>
                  <a:lnTo>
                    <a:pt x="81223" y="143697"/>
                  </a:lnTo>
                  <a:lnTo>
                    <a:pt x="75286" y="143697"/>
                  </a:lnTo>
                  <a:lnTo>
                    <a:pt x="75286" y="137760"/>
                  </a:lnTo>
                  <a:close/>
                  <a:moveTo>
                    <a:pt x="87470" y="137760"/>
                  </a:moveTo>
                  <a:lnTo>
                    <a:pt x="87470" y="143697"/>
                  </a:lnTo>
                  <a:lnTo>
                    <a:pt x="81535" y="143697"/>
                  </a:lnTo>
                  <a:lnTo>
                    <a:pt x="81535" y="137760"/>
                  </a:lnTo>
                  <a:close/>
                  <a:moveTo>
                    <a:pt x="93718" y="137760"/>
                  </a:moveTo>
                  <a:lnTo>
                    <a:pt x="93718" y="143697"/>
                  </a:lnTo>
                  <a:lnTo>
                    <a:pt x="87784" y="143697"/>
                  </a:lnTo>
                  <a:lnTo>
                    <a:pt x="87784" y="137760"/>
                  </a:lnTo>
                  <a:close/>
                  <a:moveTo>
                    <a:pt x="99967" y="137760"/>
                  </a:moveTo>
                  <a:lnTo>
                    <a:pt x="99967" y="143697"/>
                  </a:lnTo>
                  <a:lnTo>
                    <a:pt x="94031" y="143697"/>
                  </a:lnTo>
                  <a:lnTo>
                    <a:pt x="94031" y="137760"/>
                  </a:lnTo>
                  <a:close/>
                  <a:moveTo>
                    <a:pt x="106214" y="137760"/>
                  </a:moveTo>
                  <a:lnTo>
                    <a:pt x="106214" y="143697"/>
                  </a:lnTo>
                  <a:lnTo>
                    <a:pt x="100278" y="143697"/>
                  </a:lnTo>
                  <a:lnTo>
                    <a:pt x="100278" y="137760"/>
                  </a:lnTo>
                  <a:close/>
                  <a:moveTo>
                    <a:pt x="112461" y="137760"/>
                  </a:moveTo>
                  <a:lnTo>
                    <a:pt x="112461" y="143697"/>
                  </a:lnTo>
                  <a:lnTo>
                    <a:pt x="106527" y="143697"/>
                  </a:lnTo>
                  <a:lnTo>
                    <a:pt x="106527" y="137760"/>
                  </a:lnTo>
                  <a:close/>
                  <a:moveTo>
                    <a:pt x="118710" y="137760"/>
                  </a:moveTo>
                  <a:lnTo>
                    <a:pt x="118710" y="143697"/>
                  </a:lnTo>
                  <a:lnTo>
                    <a:pt x="112774" y="143697"/>
                  </a:lnTo>
                  <a:lnTo>
                    <a:pt x="112774" y="137760"/>
                  </a:lnTo>
                  <a:close/>
                  <a:moveTo>
                    <a:pt x="124957" y="137760"/>
                  </a:moveTo>
                  <a:lnTo>
                    <a:pt x="124957" y="143697"/>
                  </a:lnTo>
                  <a:lnTo>
                    <a:pt x="119021" y="143697"/>
                  </a:lnTo>
                  <a:lnTo>
                    <a:pt x="119021" y="137760"/>
                  </a:lnTo>
                  <a:close/>
                  <a:moveTo>
                    <a:pt x="131204" y="137760"/>
                  </a:moveTo>
                  <a:lnTo>
                    <a:pt x="131204" y="143697"/>
                  </a:lnTo>
                  <a:lnTo>
                    <a:pt x="125270" y="143697"/>
                  </a:lnTo>
                  <a:lnTo>
                    <a:pt x="125270" y="137760"/>
                  </a:lnTo>
                  <a:close/>
                  <a:moveTo>
                    <a:pt x="137451" y="137760"/>
                  </a:moveTo>
                  <a:lnTo>
                    <a:pt x="137451" y="143697"/>
                  </a:lnTo>
                  <a:lnTo>
                    <a:pt x="131517" y="143697"/>
                  </a:lnTo>
                  <a:lnTo>
                    <a:pt x="131517" y="137760"/>
                  </a:lnTo>
                  <a:close/>
                  <a:moveTo>
                    <a:pt x="143702" y="137760"/>
                  </a:moveTo>
                  <a:lnTo>
                    <a:pt x="143702" y="143697"/>
                  </a:lnTo>
                  <a:lnTo>
                    <a:pt x="137766" y="143697"/>
                  </a:lnTo>
                  <a:lnTo>
                    <a:pt x="137766" y="137760"/>
                  </a:lnTo>
                  <a:close/>
                  <a:moveTo>
                    <a:pt x="149949" y="137760"/>
                  </a:moveTo>
                  <a:lnTo>
                    <a:pt x="149949" y="143697"/>
                  </a:lnTo>
                  <a:lnTo>
                    <a:pt x="144015" y="143697"/>
                  </a:lnTo>
                  <a:lnTo>
                    <a:pt x="144015" y="137760"/>
                  </a:lnTo>
                  <a:close/>
                  <a:moveTo>
                    <a:pt x="156196" y="137760"/>
                  </a:moveTo>
                  <a:lnTo>
                    <a:pt x="156196" y="143697"/>
                  </a:lnTo>
                  <a:lnTo>
                    <a:pt x="150262" y="143697"/>
                  </a:lnTo>
                  <a:lnTo>
                    <a:pt x="150262" y="137760"/>
                  </a:lnTo>
                  <a:close/>
                  <a:moveTo>
                    <a:pt x="162445" y="137760"/>
                  </a:moveTo>
                  <a:lnTo>
                    <a:pt x="162445" y="143697"/>
                  </a:lnTo>
                  <a:lnTo>
                    <a:pt x="156509" y="143697"/>
                  </a:lnTo>
                  <a:lnTo>
                    <a:pt x="156509" y="137760"/>
                  </a:lnTo>
                  <a:close/>
                  <a:moveTo>
                    <a:pt x="168692" y="137760"/>
                  </a:moveTo>
                  <a:lnTo>
                    <a:pt x="168692" y="143697"/>
                  </a:lnTo>
                  <a:lnTo>
                    <a:pt x="162756" y="143697"/>
                  </a:lnTo>
                  <a:lnTo>
                    <a:pt x="162756" y="137760"/>
                  </a:lnTo>
                  <a:close/>
                  <a:moveTo>
                    <a:pt x="174939" y="137760"/>
                  </a:moveTo>
                  <a:lnTo>
                    <a:pt x="174939" y="143697"/>
                  </a:lnTo>
                  <a:lnTo>
                    <a:pt x="169005" y="143697"/>
                  </a:lnTo>
                  <a:lnTo>
                    <a:pt x="169005" y="137760"/>
                  </a:lnTo>
                  <a:close/>
                  <a:moveTo>
                    <a:pt x="181186" y="137760"/>
                  </a:moveTo>
                  <a:lnTo>
                    <a:pt x="181186" y="143697"/>
                  </a:lnTo>
                  <a:lnTo>
                    <a:pt x="175252" y="143697"/>
                  </a:lnTo>
                  <a:lnTo>
                    <a:pt x="175252" y="137760"/>
                  </a:lnTo>
                  <a:close/>
                  <a:moveTo>
                    <a:pt x="187433" y="137760"/>
                  </a:moveTo>
                  <a:lnTo>
                    <a:pt x="187433" y="143697"/>
                  </a:lnTo>
                  <a:lnTo>
                    <a:pt x="181499" y="143697"/>
                  </a:lnTo>
                  <a:lnTo>
                    <a:pt x="181499" y="137760"/>
                  </a:lnTo>
                  <a:close/>
                  <a:moveTo>
                    <a:pt x="193682" y="137760"/>
                  </a:moveTo>
                  <a:lnTo>
                    <a:pt x="193682" y="143697"/>
                  </a:lnTo>
                  <a:lnTo>
                    <a:pt x="187746" y="143697"/>
                  </a:lnTo>
                  <a:lnTo>
                    <a:pt x="187746" y="137760"/>
                  </a:lnTo>
                  <a:close/>
                  <a:moveTo>
                    <a:pt x="199931" y="137760"/>
                  </a:moveTo>
                  <a:lnTo>
                    <a:pt x="199931" y="143697"/>
                  </a:lnTo>
                  <a:lnTo>
                    <a:pt x="193996" y="143697"/>
                  </a:lnTo>
                  <a:lnTo>
                    <a:pt x="193996" y="137760"/>
                  </a:lnTo>
                  <a:close/>
                  <a:moveTo>
                    <a:pt x="206180" y="137760"/>
                  </a:moveTo>
                  <a:lnTo>
                    <a:pt x="206180" y="143697"/>
                  </a:lnTo>
                  <a:lnTo>
                    <a:pt x="200244" y="143697"/>
                  </a:lnTo>
                  <a:lnTo>
                    <a:pt x="200244" y="137760"/>
                  </a:lnTo>
                  <a:close/>
                  <a:moveTo>
                    <a:pt x="212427" y="137760"/>
                  </a:moveTo>
                  <a:lnTo>
                    <a:pt x="212427" y="143697"/>
                  </a:lnTo>
                  <a:lnTo>
                    <a:pt x="206491" y="143697"/>
                  </a:lnTo>
                  <a:lnTo>
                    <a:pt x="206491" y="137760"/>
                  </a:lnTo>
                  <a:close/>
                  <a:moveTo>
                    <a:pt x="218674" y="137760"/>
                  </a:moveTo>
                  <a:lnTo>
                    <a:pt x="218674" y="143697"/>
                  </a:lnTo>
                  <a:lnTo>
                    <a:pt x="212739" y="143697"/>
                  </a:lnTo>
                  <a:lnTo>
                    <a:pt x="212739" y="137760"/>
                  </a:lnTo>
                  <a:close/>
                  <a:moveTo>
                    <a:pt x="224921" y="137760"/>
                  </a:moveTo>
                  <a:lnTo>
                    <a:pt x="224921" y="143697"/>
                  </a:lnTo>
                  <a:lnTo>
                    <a:pt x="218987" y="143697"/>
                  </a:lnTo>
                  <a:lnTo>
                    <a:pt x="218987" y="137760"/>
                  </a:lnTo>
                  <a:close/>
                  <a:moveTo>
                    <a:pt x="231170" y="137760"/>
                  </a:moveTo>
                  <a:lnTo>
                    <a:pt x="231170" y="143697"/>
                  </a:lnTo>
                  <a:lnTo>
                    <a:pt x="225234" y="143697"/>
                  </a:lnTo>
                  <a:lnTo>
                    <a:pt x="225234" y="137760"/>
                  </a:lnTo>
                  <a:close/>
                  <a:moveTo>
                    <a:pt x="237417" y="137760"/>
                  </a:moveTo>
                  <a:lnTo>
                    <a:pt x="237417" y="143697"/>
                  </a:lnTo>
                  <a:lnTo>
                    <a:pt x="231481" y="143697"/>
                  </a:lnTo>
                  <a:lnTo>
                    <a:pt x="231481" y="137760"/>
                  </a:lnTo>
                  <a:close/>
                  <a:moveTo>
                    <a:pt x="243664" y="137760"/>
                  </a:moveTo>
                  <a:lnTo>
                    <a:pt x="243664" y="143697"/>
                  </a:lnTo>
                  <a:lnTo>
                    <a:pt x="237729" y="143697"/>
                  </a:lnTo>
                  <a:lnTo>
                    <a:pt x="237729" y="137760"/>
                  </a:lnTo>
                  <a:close/>
                  <a:moveTo>
                    <a:pt x="249911" y="137760"/>
                  </a:moveTo>
                  <a:lnTo>
                    <a:pt x="249911" y="143697"/>
                  </a:lnTo>
                  <a:lnTo>
                    <a:pt x="243977" y="143697"/>
                  </a:lnTo>
                  <a:lnTo>
                    <a:pt x="243977" y="137760"/>
                  </a:lnTo>
                  <a:close/>
                  <a:moveTo>
                    <a:pt x="256161" y="137760"/>
                  </a:moveTo>
                  <a:lnTo>
                    <a:pt x="256161" y="143697"/>
                  </a:lnTo>
                  <a:lnTo>
                    <a:pt x="250225" y="143697"/>
                  </a:lnTo>
                  <a:lnTo>
                    <a:pt x="250225" y="137760"/>
                  </a:lnTo>
                  <a:close/>
                  <a:moveTo>
                    <a:pt x="262409" y="137760"/>
                  </a:moveTo>
                  <a:lnTo>
                    <a:pt x="262409" y="143697"/>
                  </a:lnTo>
                  <a:lnTo>
                    <a:pt x="256474" y="143697"/>
                  </a:lnTo>
                  <a:lnTo>
                    <a:pt x="256474" y="137760"/>
                  </a:lnTo>
                  <a:close/>
                  <a:moveTo>
                    <a:pt x="268656" y="137760"/>
                  </a:moveTo>
                  <a:lnTo>
                    <a:pt x="268656" y="143697"/>
                  </a:lnTo>
                  <a:lnTo>
                    <a:pt x="262721" y="143697"/>
                  </a:lnTo>
                  <a:lnTo>
                    <a:pt x="262721" y="137760"/>
                  </a:lnTo>
                  <a:close/>
                  <a:moveTo>
                    <a:pt x="274904" y="137760"/>
                  </a:moveTo>
                  <a:lnTo>
                    <a:pt x="274904" y="143697"/>
                  </a:lnTo>
                  <a:lnTo>
                    <a:pt x="268968" y="143697"/>
                  </a:lnTo>
                  <a:lnTo>
                    <a:pt x="268968" y="137760"/>
                  </a:lnTo>
                  <a:close/>
                  <a:moveTo>
                    <a:pt x="6251" y="144011"/>
                  </a:moveTo>
                  <a:lnTo>
                    <a:pt x="6251" y="149945"/>
                  </a:lnTo>
                  <a:lnTo>
                    <a:pt x="315" y="149945"/>
                  </a:lnTo>
                  <a:lnTo>
                    <a:pt x="315" y="144011"/>
                  </a:lnTo>
                  <a:close/>
                  <a:moveTo>
                    <a:pt x="12498" y="144011"/>
                  </a:moveTo>
                  <a:lnTo>
                    <a:pt x="12498" y="149945"/>
                  </a:lnTo>
                  <a:lnTo>
                    <a:pt x="6562" y="149945"/>
                  </a:lnTo>
                  <a:lnTo>
                    <a:pt x="6562" y="144011"/>
                  </a:lnTo>
                  <a:close/>
                  <a:moveTo>
                    <a:pt x="18745" y="144011"/>
                  </a:moveTo>
                  <a:lnTo>
                    <a:pt x="18745" y="149945"/>
                  </a:lnTo>
                  <a:lnTo>
                    <a:pt x="12810" y="149945"/>
                  </a:lnTo>
                  <a:lnTo>
                    <a:pt x="12810" y="144011"/>
                  </a:lnTo>
                  <a:close/>
                  <a:moveTo>
                    <a:pt x="24992" y="144011"/>
                  </a:moveTo>
                  <a:lnTo>
                    <a:pt x="24992" y="149945"/>
                  </a:lnTo>
                  <a:lnTo>
                    <a:pt x="19058" y="149945"/>
                  </a:lnTo>
                  <a:lnTo>
                    <a:pt x="19058" y="144011"/>
                  </a:lnTo>
                  <a:close/>
                  <a:moveTo>
                    <a:pt x="31241" y="144011"/>
                  </a:moveTo>
                  <a:lnTo>
                    <a:pt x="31241" y="149945"/>
                  </a:lnTo>
                  <a:lnTo>
                    <a:pt x="25305" y="149945"/>
                  </a:lnTo>
                  <a:lnTo>
                    <a:pt x="25305" y="144011"/>
                  </a:lnTo>
                  <a:close/>
                  <a:moveTo>
                    <a:pt x="37489" y="144011"/>
                  </a:moveTo>
                  <a:lnTo>
                    <a:pt x="37489" y="149945"/>
                  </a:lnTo>
                  <a:lnTo>
                    <a:pt x="31553" y="149945"/>
                  </a:lnTo>
                  <a:lnTo>
                    <a:pt x="31553" y="144011"/>
                  </a:lnTo>
                  <a:close/>
                  <a:moveTo>
                    <a:pt x="43737" y="144011"/>
                  </a:moveTo>
                  <a:lnTo>
                    <a:pt x="43737" y="149945"/>
                  </a:lnTo>
                  <a:lnTo>
                    <a:pt x="37802" y="149945"/>
                  </a:lnTo>
                  <a:lnTo>
                    <a:pt x="37802" y="144011"/>
                  </a:lnTo>
                  <a:close/>
                  <a:moveTo>
                    <a:pt x="49985" y="144011"/>
                  </a:moveTo>
                  <a:lnTo>
                    <a:pt x="49985" y="149945"/>
                  </a:lnTo>
                  <a:lnTo>
                    <a:pt x="44049" y="149945"/>
                  </a:lnTo>
                  <a:lnTo>
                    <a:pt x="44049" y="144011"/>
                  </a:lnTo>
                  <a:close/>
                  <a:moveTo>
                    <a:pt x="56232" y="144011"/>
                  </a:moveTo>
                  <a:lnTo>
                    <a:pt x="56232" y="149945"/>
                  </a:lnTo>
                  <a:lnTo>
                    <a:pt x="50296" y="149945"/>
                  </a:lnTo>
                  <a:lnTo>
                    <a:pt x="50296" y="144011"/>
                  </a:lnTo>
                  <a:close/>
                  <a:moveTo>
                    <a:pt x="62480" y="144011"/>
                  </a:moveTo>
                  <a:lnTo>
                    <a:pt x="62480" y="149945"/>
                  </a:lnTo>
                  <a:lnTo>
                    <a:pt x="56545" y="149945"/>
                  </a:lnTo>
                  <a:lnTo>
                    <a:pt x="56545" y="144011"/>
                  </a:lnTo>
                  <a:close/>
                  <a:moveTo>
                    <a:pt x="68727" y="144011"/>
                  </a:moveTo>
                  <a:lnTo>
                    <a:pt x="68727" y="149945"/>
                  </a:lnTo>
                  <a:lnTo>
                    <a:pt x="62792" y="149945"/>
                  </a:lnTo>
                  <a:lnTo>
                    <a:pt x="62792" y="144011"/>
                  </a:lnTo>
                  <a:close/>
                  <a:moveTo>
                    <a:pt x="74975" y="144011"/>
                  </a:moveTo>
                  <a:lnTo>
                    <a:pt x="74975" y="149945"/>
                  </a:lnTo>
                  <a:lnTo>
                    <a:pt x="69039" y="149945"/>
                  </a:lnTo>
                  <a:lnTo>
                    <a:pt x="69039" y="144011"/>
                  </a:lnTo>
                  <a:close/>
                  <a:moveTo>
                    <a:pt x="81223" y="144011"/>
                  </a:moveTo>
                  <a:lnTo>
                    <a:pt x="81223" y="149945"/>
                  </a:lnTo>
                  <a:lnTo>
                    <a:pt x="75286" y="149945"/>
                  </a:lnTo>
                  <a:lnTo>
                    <a:pt x="75286" y="144011"/>
                  </a:lnTo>
                  <a:close/>
                  <a:moveTo>
                    <a:pt x="87470" y="144011"/>
                  </a:moveTo>
                  <a:lnTo>
                    <a:pt x="87470" y="149945"/>
                  </a:lnTo>
                  <a:lnTo>
                    <a:pt x="81535" y="149945"/>
                  </a:lnTo>
                  <a:lnTo>
                    <a:pt x="81535" y="144011"/>
                  </a:lnTo>
                  <a:close/>
                  <a:moveTo>
                    <a:pt x="93718" y="144011"/>
                  </a:moveTo>
                  <a:lnTo>
                    <a:pt x="93718" y="149945"/>
                  </a:lnTo>
                  <a:lnTo>
                    <a:pt x="87784" y="149945"/>
                  </a:lnTo>
                  <a:lnTo>
                    <a:pt x="87784" y="144011"/>
                  </a:lnTo>
                  <a:close/>
                  <a:moveTo>
                    <a:pt x="99967" y="144011"/>
                  </a:moveTo>
                  <a:lnTo>
                    <a:pt x="99967" y="149945"/>
                  </a:lnTo>
                  <a:lnTo>
                    <a:pt x="94031" y="149945"/>
                  </a:lnTo>
                  <a:lnTo>
                    <a:pt x="94031" y="144011"/>
                  </a:lnTo>
                  <a:close/>
                  <a:moveTo>
                    <a:pt x="106214" y="144011"/>
                  </a:moveTo>
                  <a:lnTo>
                    <a:pt x="106214" y="149945"/>
                  </a:lnTo>
                  <a:lnTo>
                    <a:pt x="100278" y="149945"/>
                  </a:lnTo>
                  <a:lnTo>
                    <a:pt x="100278" y="144011"/>
                  </a:lnTo>
                  <a:close/>
                  <a:moveTo>
                    <a:pt x="112461" y="144011"/>
                  </a:moveTo>
                  <a:lnTo>
                    <a:pt x="112461" y="149945"/>
                  </a:lnTo>
                  <a:lnTo>
                    <a:pt x="106527" y="149945"/>
                  </a:lnTo>
                  <a:lnTo>
                    <a:pt x="106527" y="144011"/>
                  </a:lnTo>
                  <a:close/>
                  <a:moveTo>
                    <a:pt x="118710" y="144011"/>
                  </a:moveTo>
                  <a:lnTo>
                    <a:pt x="118710" y="149945"/>
                  </a:lnTo>
                  <a:lnTo>
                    <a:pt x="112774" y="149945"/>
                  </a:lnTo>
                  <a:lnTo>
                    <a:pt x="112774" y="144011"/>
                  </a:lnTo>
                  <a:close/>
                  <a:moveTo>
                    <a:pt x="124957" y="144011"/>
                  </a:moveTo>
                  <a:lnTo>
                    <a:pt x="124957" y="149945"/>
                  </a:lnTo>
                  <a:lnTo>
                    <a:pt x="119021" y="149945"/>
                  </a:lnTo>
                  <a:lnTo>
                    <a:pt x="119021" y="144011"/>
                  </a:lnTo>
                  <a:close/>
                  <a:moveTo>
                    <a:pt x="131204" y="144011"/>
                  </a:moveTo>
                  <a:lnTo>
                    <a:pt x="131204" y="149945"/>
                  </a:lnTo>
                  <a:lnTo>
                    <a:pt x="125270" y="149945"/>
                  </a:lnTo>
                  <a:lnTo>
                    <a:pt x="125270" y="144011"/>
                  </a:lnTo>
                  <a:close/>
                  <a:moveTo>
                    <a:pt x="137451" y="144011"/>
                  </a:moveTo>
                  <a:lnTo>
                    <a:pt x="137451" y="149945"/>
                  </a:lnTo>
                  <a:lnTo>
                    <a:pt x="131517" y="149945"/>
                  </a:lnTo>
                  <a:lnTo>
                    <a:pt x="131517" y="144011"/>
                  </a:lnTo>
                  <a:close/>
                  <a:moveTo>
                    <a:pt x="143702" y="144011"/>
                  </a:moveTo>
                  <a:lnTo>
                    <a:pt x="143702" y="149945"/>
                  </a:lnTo>
                  <a:lnTo>
                    <a:pt x="137766" y="149945"/>
                  </a:lnTo>
                  <a:lnTo>
                    <a:pt x="137766" y="144011"/>
                  </a:lnTo>
                  <a:close/>
                  <a:moveTo>
                    <a:pt x="149949" y="144011"/>
                  </a:moveTo>
                  <a:lnTo>
                    <a:pt x="149949" y="149945"/>
                  </a:lnTo>
                  <a:lnTo>
                    <a:pt x="144015" y="149945"/>
                  </a:lnTo>
                  <a:lnTo>
                    <a:pt x="144015" y="144011"/>
                  </a:lnTo>
                  <a:close/>
                  <a:moveTo>
                    <a:pt x="156196" y="144011"/>
                  </a:moveTo>
                  <a:lnTo>
                    <a:pt x="156196" y="149945"/>
                  </a:lnTo>
                  <a:lnTo>
                    <a:pt x="150262" y="149945"/>
                  </a:lnTo>
                  <a:lnTo>
                    <a:pt x="150262" y="144011"/>
                  </a:lnTo>
                  <a:close/>
                  <a:moveTo>
                    <a:pt x="162445" y="144011"/>
                  </a:moveTo>
                  <a:lnTo>
                    <a:pt x="162445" y="149945"/>
                  </a:lnTo>
                  <a:lnTo>
                    <a:pt x="156509" y="149945"/>
                  </a:lnTo>
                  <a:lnTo>
                    <a:pt x="156509" y="144011"/>
                  </a:lnTo>
                  <a:close/>
                  <a:moveTo>
                    <a:pt x="168692" y="144011"/>
                  </a:moveTo>
                  <a:lnTo>
                    <a:pt x="168692" y="149945"/>
                  </a:lnTo>
                  <a:lnTo>
                    <a:pt x="162756" y="149945"/>
                  </a:lnTo>
                  <a:lnTo>
                    <a:pt x="162756" y="144011"/>
                  </a:lnTo>
                  <a:close/>
                  <a:moveTo>
                    <a:pt x="174939" y="144011"/>
                  </a:moveTo>
                  <a:lnTo>
                    <a:pt x="174939" y="149945"/>
                  </a:lnTo>
                  <a:lnTo>
                    <a:pt x="169005" y="149945"/>
                  </a:lnTo>
                  <a:lnTo>
                    <a:pt x="169005" y="144011"/>
                  </a:lnTo>
                  <a:close/>
                  <a:moveTo>
                    <a:pt x="181186" y="144011"/>
                  </a:moveTo>
                  <a:lnTo>
                    <a:pt x="181186" y="149945"/>
                  </a:lnTo>
                  <a:lnTo>
                    <a:pt x="175252" y="149945"/>
                  </a:lnTo>
                  <a:lnTo>
                    <a:pt x="175252" y="144011"/>
                  </a:lnTo>
                  <a:close/>
                  <a:moveTo>
                    <a:pt x="187433" y="144011"/>
                  </a:moveTo>
                  <a:lnTo>
                    <a:pt x="187433" y="149945"/>
                  </a:lnTo>
                  <a:lnTo>
                    <a:pt x="181499" y="149945"/>
                  </a:lnTo>
                  <a:lnTo>
                    <a:pt x="181499" y="144011"/>
                  </a:lnTo>
                  <a:close/>
                  <a:moveTo>
                    <a:pt x="193682" y="144011"/>
                  </a:moveTo>
                  <a:lnTo>
                    <a:pt x="193682" y="149945"/>
                  </a:lnTo>
                  <a:lnTo>
                    <a:pt x="187746" y="149945"/>
                  </a:lnTo>
                  <a:lnTo>
                    <a:pt x="187746" y="144011"/>
                  </a:lnTo>
                  <a:close/>
                  <a:moveTo>
                    <a:pt x="199931" y="144011"/>
                  </a:moveTo>
                  <a:lnTo>
                    <a:pt x="199931" y="149945"/>
                  </a:lnTo>
                  <a:lnTo>
                    <a:pt x="193996" y="149945"/>
                  </a:lnTo>
                  <a:lnTo>
                    <a:pt x="193996" y="144011"/>
                  </a:lnTo>
                  <a:close/>
                  <a:moveTo>
                    <a:pt x="206180" y="144011"/>
                  </a:moveTo>
                  <a:lnTo>
                    <a:pt x="206180" y="149945"/>
                  </a:lnTo>
                  <a:lnTo>
                    <a:pt x="200244" y="149945"/>
                  </a:lnTo>
                  <a:lnTo>
                    <a:pt x="200244" y="144011"/>
                  </a:lnTo>
                  <a:close/>
                  <a:moveTo>
                    <a:pt x="212427" y="144011"/>
                  </a:moveTo>
                  <a:lnTo>
                    <a:pt x="212427" y="149945"/>
                  </a:lnTo>
                  <a:lnTo>
                    <a:pt x="206491" y="149945"/>
                  </a:lnTo>
                  <a:lnTo>
                    <a:pt x="206491" y="144011"/>
                  </a:lnTo>
                  <a:close/>
                  <a:moveTo>
                    <a:pt x="218674" y="144011"/>
                  </a:moveTo>
                  <a:lnTo>
                    <a:pt x="218674" y="149945"/>
                  </a:lnTo>
                  <a:lnTo>
                    <a:pt x="212739" y="149945"/>
                  </a:lnTo>
                  <a:lnTo>
                    <a:pt x="212739" y="144011"/>
                  </a:lnTo>
                  <a:close/>
                  <a:moveTo>
                    <a:pt x="224921" y="144011"/>
                  </a:moveTo>
                  <a:lnTo>
                    <a:pt x="224921" y="149945"/>
                  </a:lnTo>
                  <a:lnTo>
                    <a:pt x="218987" y="149945"/>
                  </a:lnTo>
                  <a:lnTo>
                    <a:pt x="218987" y="144011"/>
                  </a:lnTo>
                  <a:close/>
                  <a:moveTo>
                    <a:pt x="231170" y="144011"/>
                  </a:moveTo>
                  <a:lnTo>
                    <a:pt x="231170" y="149945"/>
                  </a:lnTo>
                  <a:lnTo>
                    <a:pt x="225234" y="149945"/>
                  </a:lnTo>
                  <a:lnTo>
                    <a:pt x="225234" y="144011"/>
                  </a:lnTo>
                  <a:close/>
                  <a:moveTo>
                    <a:pt x="237417" y="144011"/>
                  </a:moveTo>
                  <a:lnTo>
                    <a:pt x="237417" y="149945"/>
                  </a:lnTo>
                  <a:lnTo>
                    <a:pt x="231481" y="149945"/>
                  </a:lnTo>
                  <a:lnTo>
                    <a:pt x="231481" y="144011"/>
                  </a:lnTo>
                  <a:close/>
                  <a:moveTo>
                    <a:pt x="243664" y="144011"/>
                  </a:moveTo>
                  <a:lnTo>
                    <a:pt x="243664" y="149945"/>
                  </a:lnTo>
                  <a:lnTo>
                    <a:pt x="237729" y="149945"/>
                  </a:lnTo>
                  <a:lnTo>
                    <a:pt x="237729" y="144011"/>
                  </a:lnTo>
                  <a:close/>
                  <a:moveTo>
                    <a:pt x="249911" y="144011"/>
                  </a:moveTo>
                  <a:lnTo>
                    <a:pt x="249911" y="149945"/>
                  </a:lnTo>
                  <a:lnTo>
                    <a:pt x="243977" y="149945"/>
                  </a:lnTo>
                  <a:lnTo>
                    <a:pt x="243977" y="144011"/>
                  </a:lnTo>
                  <a:close/>
                  <a:moveTo>
                    <a:pt x="256161" y="144011"/>
                  </a:moveTo>
                  <a:lnTo>
                    <a:pt x="256161" y="149945"/>
                  </a:lnTo>
                  <a:lnTo>
                    <a:pt x="250225" y="149945"/>
                  </a:lnTo>
                  <a:lnTo>
                    <a:pt x="250225" y="144011"/>
                  </a:lnTo>
                  <a:close/>
                  <a:moveTo>
                    <a:pt x="262409" y="144011"/>
                  </a:moveTo>
                  <a:lnTo>
                    <a:pt x="262409" y="149945"/>
                  </a:lnTo>
                  <a:lnTo>
                    <a:pt x="256474" y="149945"/>
                  </a:lnTo>
                  <a:lnTo>
                    <a:pt x="256474" y="144011"/>
                  </a:lnTo>
                  <a:close/>
                  <a:moveTo>
                    <a:pt x="268656" y="144011"/>
                  </a:moveTo>
                  <a:lnTo>
                    <a:pt x="268656" y="149945"/>
                  </a:lnTo>
                  <a:lnTo>
                    <a:pt x="262721" y="149945"/>
                  </a:lnTo>
                  <a:lnTo>
                    <a:pt x="262721" y="144011"/>
                  </a:lnTo>
                  <a:close/>
                  <a:moveTo>
                    <a:pt x="274904" y="144011"/>
                  </a:moveTo>
                  <a:lnTo>
                    <a:pt x="274904" y="149945"/>
                  </a:lnTo>
                  <a:lnTo>
                    <a:pt x="268968" y="149945"/>
                  </a:lnTo>
                  <a:lnTo>
                    <a:pt x="268968" y="144011"/>
                  </a:lnTo>
                  <a:close/>
                  <a:moveTo>
                    <a:pt x="6251" y="150258"/>
                  </a:moveTo>
                  <a:lnTo>
                    <a:pt x="6251" y="156192"/>
                  </a:lnTo>
                  <a:lnTo>
                    <a:pt x="315" y="156192"/>
                  </a:lnTo>
                  <a:lnTo>
                    <a:pt x="315" y="150258"/>
                  </a:lnTo>
                  <a:close/>
                  <a:moveTo>
                    <a:pt x="12498" y="150258"/>
                  </a:moveTo>
                  <a:lnTo>
                    <a:pt x="12498" y="156192"/>
                  </a:lnTo>
                  <a:lnTo>
                    <a:pt x="6562" y="156192"/>
                  </a:lnTo>
                  <a:lnTo>
                    <a:pt x="6562" y="150258"/>
                  </a:lnTo>
                  <a:close/>
                  <a:moveTo>
                    <a:pt x="18745" y="150258"/>
                  </a:moveTo>
                  <a:lnTo>
                    <a:pt x="18745" y="156192"/>
                  </a:lnTo>
                  <a:lnTo>
                    <a:pt x="12810" y="156192"/>
                  </a:lnTo>
                  <a:lnTo>
                    <a:pt x="12810" y="150258"/>
                  </a:lnTo>
                  <a:close/>
                  <a:moveTo>
                    <a:pt x="24992" y="150258"/>
                  </a:moveTo>
                  <a:lnTo>
                    <a:pt x="24992" y="156192"/>
                  </a:lnTo>
                  <a:lnTo>
                    <a:pt x="19058" y="156192"/>
                  </a:lnTo>
                  <a:lnTo>
                    <a:pt x="19058" y="150258"/>
                  </a:lnTo>
                  <a:close/>
                  <a:moveTo>
                    <a:pt x="31241" y="150258"/>
                  </a:moveTo>
                  <a:lnTo>
                    <a:pt x="31241" y="156192"/>
                  </a:lnTo>
                  <a:lnTo>
                    <a:pt x="25305" y="156192"/>
                  </a:lnTo>
                  <a:lnTo>
                    <a:pt x="25305" y="150258"/>
                  </a:lnTo>
                  <a:close/>
                  <a:moveTo>
                    <a:pt x="37489" y="150258"/>
                  </a:moveTo>
                  <a:lnTo>
                    <a:pt x="37489" y="156192"/>
                  </a:lnTo>
                  <a:lnTo>
                    <a:pt x="31553" y="156192"/>
                  </a:lnTo>
                  <a:lnTo>
                    <a:pt x="31553" y="150258"/>
                  </a:lnTo>
                  <a:close/>
                  <a:moveTo>
                    <a:pt x="43737" y="150258"/>
                  </a:moveTo>
                  <a:lnTo>
                    <a:pt x="43737" y="156192"/>
                  </a:lnTo>
                  <a:lnTo>
                    <a:pt x="37802" y="156192"/>
                  </a:lnTo>
                  <a:lnTo>
                    <a:pt x="37802" y="150258"/>
                  </a:lnTo>
                  <a:close/>
                  <a:moveTo>
                    <a:pt x="49985" y="150258"/>
                  </a:moveTo>
                  <a:lnTo>
                    <a:pt x="49985" y="156192"/>
                  </a:lnTo>
                  <a:lnTo>
                    <a:pt x="44049" y="156192"/>
                  </a:lnTo>
                  <a:lnTo>
                    <a:pt x="44049" y="150258"/>
                  </a:lnTo>
                  <a:close/>
                  <a:moveTo>
                    <a:pt x="56232" y="150258"/>
                  </a:moveTo>
                  <a:lnTo>
                    <a:pt x="56232" y="156192"/>
                  </a:lnTo>
                  <a:lnTo>
                    <a:pt x="50296" y="156192"/>
                  </a:lnTo>
                  <a:lnTo>
                    <a:pt x="50296" y="150258"/>
                  </a:lnTo>
                  <a:close/>
                  <a:moveTo>
                    <a:pt x="62480" y="150258"/>
                  </a:moveTo>
                  <a:lnTo>
                    <a:pt x="62480" y="156192"/>
                  </a:lnTo>
                  <a:lnTo>
                    <a:pt x="56545" y="156192"/>
                  </a:lnTo>
                  <a:lnTo>
                    <a:pt x="56545" y="150258"/>
                  </a:lnTo>
                  <a:close/>
                  <a:moveTo>
                    <a:pt x="68727" y="150258"/>
                  </a:moveTo>
                  <a:lnTo>
                    <a:pt x="68727" y="156192"/>
                  </a:lnTo>
                  <a:lnTo>
                    <a:pt x="62792" y="156192"/>
                  </a:lnTo>
                  <a:lnTo>
                    <a:pt x="62792" y="150258"/>
                  </a:lnTo>
                  <a:close/>
                  <a:moveTo>
                    <a:pt x="74975" y="150258"/>
                  </a:moveTo>
                  <a:lnTo>
                    <a:pt x="74975" y="156192"/>
                  </a:lnTo>
                  <a:lnTo>
                    <a:pt x="69039" y="156192"/>
                  </a:lnTo>
                  <a:lnTo>
                    <a:pt x="69039" y="150258"/>
                  </a:lnTo>
                  <a:close/>
                  <a:moveTo>
                    <a:pt x="81223" y="150258"/>
                  </a:moveTo>
                  <a:lnTo>
                    <a:pt x="81223" y="156192"/>
                  </a:lnTo>
                  <a:lnTo>
                    <a:pt x="75286" y="156192"/>
                  </a:lnTo>
                  <a:lnTo>
                    <a:pt x="75286" y="150258"/>
                  </a:lnTo>
                  <a:close/>
                  <a:moveTo>
                    <a:pt x="87470" y="150258"/>
                  </a:moveTo>
                  <a:lnTo>
                    <a:pt x="87470" y="156192"/>
                  </a:lnTo>
                  <a:lnTo>
                    <a:pt x="81535" y="156192"/>
                  </a:lnTo>
                  <a:lnTo>
                    <a:pt x="81535" y="150258"/>
                  </a:lnTo>
                  <a:close/>
                  <a:moveTo>
                    <a:pt x="93718" y="150258"/>
                  </a:moveTo>
                  <a:lnTo>
                    <a:pt x="93718" y="156192"/>
                  </a:lnTo>
                  <a:lnTo>
                    <a:pt x="87784" y="156192"/>
                  </a:lnTo>
                  <a:lnTo>
                    <a:pt x="87784" y="150258"/>
                  </a:lnTo>
                  <a:close/>
                  <a:moveTo>
                    <a:pt x="99967" y="150258"/>
                  </a:moveTo>
                  <a:lnTo>
                    <a:pt x="99967" y="156192"/>
                  </a:lnTo>
                  <a:lnTo>
                    <a:pt x="94031" y="156192"/>
                  </a:lnTo>
                  <a:lnTo>
                    <a:pt x="94031" y="150258"/>
                  </a:lnTo>
                  <a:close/>
                  <a:moveTo>
                    <a:pt x="106214" y="150258"/>
                  </a:moveTo>
                  <a:lnTo>
                    <a:pt x="106214" y="156192"/>
                  </a:lnTo>
                  <a:lnTo>
                    <a:pt x="100278" y="156192"/>
                  </a:lnTo>
                  <a:lnTo>
                    <a:pt x="100278" y="150258"/>
                  </a:lnTo>
                  <a:close/>
                  <a:moveTo>
                    <a:pt x="112461" y="150258"/>
                  </a:moveTo>
                  <a:lnTo>
                    <a:pt x="112461" y="156192"/>
                  </a:lnTo>
                  <a:lnTo>
                    <a:pt x="106527" y="156192"/>
                  </a:lnTo>
                  <a:lnTo>
                    <a:pt x="106527" y="150258"/>
                  </a:lnTo>
                  <a:close/>
                  <a:moveTo>
                    <a:pt x="118710" y="150258"/>
                  </a:moveTo>
                  <a:lnTo>
                    <a:pt x="118710" y="156192"/>
                  </a:lnTo>
                  <a:lnTo>
                    <a:pt x="112774" y="156192"/>
                  </a:lnTo>
                  <a:lnTo>
                    <a:pt x="112774" y="150258"/>
                  </a:lnTo>
                  <a:close/>
                  <a:moveTo>
                    <a:pt x="124957" y="150258"/>
                  </a:moveTo>
                  <a:lnTo>
                    <a:pt x="124957" y="156192"/>
                  </a:lnTo>
                  <a:lnTo>
                    <a:pt x="119021" y="156192"/>
                  </a:lnTo>
                  <a:lnTo>
                    <a:pt x="119021" y="150258"/>
                  </a:lnTo>
                  <a:close/>
                  <a:moveTo>
                    <a:pt x="131204" y="150258"/>
                  </a:moveTo>
                  <a:lnTo>
                    <a:pt x="131204" y="156192"/>
                  </a:lnTo>
                  <a:lnTo>
                    <a:pt x="125270" y="156192"/>
                  </a:lnTo>
                  <a:lnTo>
                    <a:pt x="125270" y="150258"/>
                  </a:lnTo>
                  <a:close/>
                  <a:moveTo>
                    <a:pt x="137451" y="150258"/>
                  </a:moveTo>
                  <a:lnTo>
                    <a:pt x="137451" y="156192"/>
                  </a:lnTo>
                  <a:lnTo>
                    <a:pt x="131517" y="156192"/>
                  </a:lnTo>
                  <a:lnTo>
                    <a:pt x="131517" y="150258"/>
                  </a:lnTo>
                  <a:close/>
                  <a:moveTo>
                    <a:pt x="143702" y="150258"/>
                  </a:moveTo>
                  <a:lnTo>
                    <a:pt x="143702" y="156192"/>
                  </a:lnTo>
                  <a:lnTo>
                    <a:pt x="137766" y="156192"/>
                  </a:lnTo>
                  <a:lnTo>
                    <a:pt x="137766" y="150258"/>
                  </a:lnTo>
                  <a:close/>
                  <a:moveTo>
                    <a:pt x="149949" y="150258"/>
                  </a:moveTo>
                  <a:lnTo>
                    <a:pt x="149949" y="156192"/>
                  </a:lnTo>
                  <a:lnTo>
                    <a:pt x="144015" y="156192"/>
                  </a:lnTo>
                  <a:lnTo>
                    <a:pt x="144015" y="150258"/>
                  </a:lnTo>
                  <a:close/>
                  <a:moveTo>
                    <a:pt x="156196" y="150258"/>
                  </a:moveTo>
                  <a:lnTo>
                    <a:pt x="156196" y="156192"/>
                  </a:lnTo>
                  <a:lnTo>
                    <a:pt x="150262" y="156192"/>
                  </a:lnTo>
                  <a:lnTo>
                    <a:pt x="150262" y="150258"/>
                  </a:lnTo>
                  <a:close/>
                  <a:moveTo>
                    <a:pt x="162445" y="150258"/>
                  </a:moveTo>
                  <a:lnTo>
                    <a:pt x="162445" y="156192"/>
                  </a:lnTo>
                  <a:lnTo>
                    <a:pt x="156509" y="156192"/>
                  </a:lnTo>
                  <a:lnTo>
                    <a:pt x="156509" y="150258"/>
                  </a:lnTo>
                  <a:close/>
                  <a:moveTo>
                    <a:pt x="168692" y="150258"/>
                  </a:moveTo>
                  <a:lnTo>
                    <a:pt x="168692" y="156192"/>
                  </a:lnTo>
                  <a:lnTo>
                    <a:pt x="162756" y="156192"/>
                  </a:lnTo>
                  <a:lnTo>
                    <a:pt x="162756" y="150258"/>
                  </a:lnTo>
                  <a:close/>
                  <a:moveTo>
                    <a:pt x="174939" y="150258"/>
                  </a:moveTo>
                  <a:lnTo>
                    <a:pt x="174939" y="156192"/>
                  </a:lnTo>
                  <a:lnTo>
                    <a:pt x="169005" y="156192"/>
                  </a:lnTo>
                  <a:lnTo>
                    <a:pt x="169005" y="150258"/>
                  </a:lnTo>
                  <a:close/>
                  <a:moveTo>
                    <a:pt x="181186" y="150258"/>
                  </a:moveTo>
                  <a:lnTo>
                    <a:pt x="181186" y="156192"/>
                  </a:lnTo>
                  <a:lnTo>
                    <a:pt x="175252" y="156192"/>
                  </a:lnTo>
                  <a:lnTo>
                    <a:pt x="175252" y="150258"/>
                  </a:lnTo>
                  <a:close/>
                  <a:moveTo>
                    <a:pt x="187433" y="150258"/>
                  </a:moveTo>
                  <a:lnTo>
                    <a:pt x="187433" y="156192"/>
                  </a:lnTo>
                  <a:lnTo>
                    <a:pt x="181499" y="156192"/>
                  </a:lnTo>
                  <a:lnTo>
                    <a:pt x="181499" y="150258"/>
                  </a:lnTo>
                  <a:close/>
                  <a:moveTo>
                    <a:pt x="193682" y="150258"/>
                  </a:moveTo>
                  <a:lnTo>
                    <a:pt x="193682" y="156192"/>
                  </a:lnTo>
                  <a:lnTo>
                    <a:pt x="187746" y="156192"/>
                  </a:lnTo>
                  <a:lnTo>
                    <a:pt x="187746" y="150258"/>
                  </a:lnTo>
                  <a:close/>
                  <a:moveTo>
                    <a:pt x="199931" y="150258"/>
                  </a:moveTo>
                  <a:lnTo>
                    <a:pt x="199931" y="156192"/>
                  </a:lnTo>
                  <a:lnTo>
                    <a:pt x="193996" y="156192"/>
                  </a:lnTo>
                  <a:lnTo>
                    <a:pt x="193996" y="150258"/>
                  </a:lnTo>
                  <a:close/>
                  <a:moveTo>
                    <a:pt x="206180" y="150258"/>
                  </a:moveTo>
                  <a:lnTo>
                    <a:pt x="206180" y="156192"/>
                  </a:lnTo>
                  <a:lnTo>
                    <a:pt x="200244" y="156192"/>
                  </a:lnTo>
                  <a:lnTo>
                    <a:pt x="200244" y="150258"/>
                  </a:lnTo>
                  <a:close/>
                  <a:moveTo>
                    <a:pt x="212427" y="150258"/>
                  </a:moveTo>
                  <a:lnTo>
                    <a:pt x="212427" y="156192"/>
                  </a:lnTo>
                  <a:lnTo>
                    <a:pt x="206491" y="156192"/>
                  </a:lnTo>
                  <a:lnTo>
                    <a:pt x="206491" y="150258"/>
                  </a:lnTo>
                  <a:close/>
                  <a:moveTo>
                    <a:pt x="218674" y="150258"/>
                  </a:moveTo>
                  <a:lnTo>
                    <a:pt x="218674" y="156192"/>
                  </a:lnTo>
                  <a:lnTo>
                    <a:pt x="212739" y="156192"/>
                  </a:lnTo>
                  <a:lnTo>
                    <a:pt x="212739" y="150258"/>
                  </a:lnTo>
                  <a:close/>
                  <a:moveTo>
                    <a:pt x="224921" y="150258"/>
                  </a:moveTo>
                  <a:lnTo>
                    <a:pt x="224921" y="156192"/>
                  </a:lnTo>
                  <a:lnTo>
                    <a:pt x="218987" y="156192"/>
                  </a:lnTo>
                  <a:lnTo>
                    <a:pt x="218987" y="150258"/>
                  </a:lnTo>
                  <a:close/>
                  <a:moveTo>
                    <a:pt x="231170" y="150258"/>
                  </a:moveTo>
                  <a:lnTo>
                    <a:pt x="231170" y="156192"/>
                  </a:lnTo>
                  <a:lnTo>
                    <a:pt x="225234" y="156192"/>
                  </a:lnTo>
                  <a:lnTo>
                    <a:pt x="225234" y="150258"/>
                  </a:lnTo>
                  <a:close/>
                  <a:moveTo>
                    <a:pt x="237417" y="150258"/>
                  </a:moveTo>
                  <a:lnTo>
                    <a:pt x="237417" y="156192"/>
                  </a:lnTo>
                  <a:lnTo>
                    <a:pt x="231481" y="156192"/>
                  </a:lnTo>
                  <a:lnTo>
                    <a:pt x="231481" y="150258"/>
                  </a:lnTo>
                  <a:close/>
                  <a:moveTo>
                    <a:pt x="243664" y="150258"/>
                  </a:moveTo>
                  <a:lnTo>
                    <a:pt x="243664" y="156192"/>
                  </a:lnTo>
                  <a:lnTo>
                    <a:pt x="237729" y="156192"/>
                  </a:lnTo>
                  <a:lnTo>
                    <a:pt x="237729" y="150258"/>
                  </a:lnTo>
                  <a:close/>
                  <a:moveTo>
                    <a:pt x="249911" y="150258"/>
                  </a:moveTo>
                  <a:lnTo>
                    <a:pt x="249911" y="156192"/>
                  </a:lnTo>
                  <a:lnTo>
                    <a:pt x="243977" y="156192"/>
                  </a:lnTo>
                  <a:lnTo>
                    <a:pt x="243977" y="150258"/>
                  </a:lnTo>
                  <a:close/>
                  <a:moveTo>
                    <a:pt x="256161" y="150258"/>
                  </a:moveTo>
                  <a:lnTo>
                    <a:pt x="256161" y="156192"/>
                  </a:lnTo>
                  <a:lnTo>
                    <a:pt x="250225" y="156192"/>
                  </a:lnTo>
                  <a:lnTo>
                    <a:pt x="250225" y="150258"/>
                  </a:lnTo>
                  <a:close/>
                  <a:moveTo>
                    <a:pt x="262409" y="150258"/>
                  </a:moveTo>
                  <a:lnTo>
                    <a:pt x="262409" y="156192"/>
                  </a:lnTo>
                  <a:lnTo>
                    <a:pt x="256474" y="156192"/>
                  </a:lnTo>
                  <a:lnTo>
                    <a:pt x="256474" y="150258"/>
                  </a:lnTo>
                  <a:close/>
                  <a:moveTo>
                    <a:pt x="268656" y="150258"/>
                  </a:moveTo>
                  <a:lnTo>
                    <a:pt x="268656" y="156192"/>
                  </a:lnTo>
                  <a:lnTo>
                    <a:pt x="262721" y="156192"/>
                  </a:lnTo>
                  <a:lnTo>
                    <a:pt x="262721" y="150258"/>
                  </a:lnTo>
                  <a:close/>
                  <a:moveTo>
                    <a:pt x="274904" y="150258"/>
                  </a:moveTo>
                  <a:lnTo>
                    <a:pt x="274904" y="156192"/>
                  </a:lnTo>
                  <a:lnTo>
                    <a:pt x="268968" y="156192"/>
                  </a:lnTo>
                  <a:lnTo>
                    <a:pt x="268968" y="150258"/>
                  </a:lnTo>
                  <a:close/>
                  <a:moveTo>
                    <a:pt x="158" y="0"/>
                  </a:moveTo>
                  <a:lnTo>
                    <a:pt x="158" y="157"/>
                  </a:lnTo>
                  <a:lnTo>
                    <a:pt x="0" y="157"/>
                  </a:lnTo>
                  <a:lnTo>
                    <a:pt x="0" y="156350"/>
                  </a:lnTo>
                  <a:lnTo>
                    <a:pt x="158" y="156350"/>
                  </a:lnTo>
                  <a:lnTo>
                    <a:pt x="158" y="156508"/>
                  </a:lnTo>
                  <a:lnTo>
                    <a:pt x="275059" y="156508"/>
                  </a:lnTo>
                  <a:lnTo>
                    <a:pt x="275059" y="156350"/>
                  </a:lnTo>
                  <a:lnTo>
                    <a:pt x="275215" y="156350"/>
                  </a:lnTo>
                  <a:lnTo>
                    <a:pt x="275215" y="155"/>
                  </a:lnTo>
                  <a:lnTo>
                    <a:pt x="275059" y="155"/>
                  </a:lnTo>
                  <a:lnTo>
                    <a:pt x="2750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"/>
          <p:cNvSpPr txBox="1">
            <a:spLocks noGrp="1"/>
          </p:cNvSpPr>
          <p:nvPr>
            <p:ph type="body" idx="1"/>
          </p:nvPr>
        </p:nvSpPr>
        <p:spPr>
          <a:xfrm>
            <a:off x="720000" y="1237080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77" name="Google Shape;77;p4"/>
          <p:cNvCxnSpPr/>
          <p:nvPr/>
        </p:nvCxnSpPr>
        <p:spPr>
          <a:xfrm>
            <a:off x="816775" y="1104300"/>
            <a:ext cx="621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235725" y="229350"/>
            <a:ext cx="8672400" cy="4684800"/>
            <a:chOff x="235725" y="229350"/>
            <a:chExt cx="8672400" cy="4684800"/>
          </a:xfrm>
        </p:grpSpPr>
        <p:sp>
          <p:nvSpPr>
            <p:cNvPr id="90" name="Google Shape;90;p6"/>
            <p:cNvSpPr/>
            <p:nvPr/>
          </p:nvSpPr>
          <p:spPr>
            <a:xfrm>
              <a:off x="235725" y="229350"/>
              <a:ext cx="8672400" cy="4684800"/>
            </a:xfrm>
            <a:prstGeom prst="roundRect">
              <a:avLst>
                <a:gd name="adj" fmla="val 3106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408325" y="369475"/>
              <a:ext cx="8327348" cy="4404555"/>
            </a:xfrm>
            <a:custGeom>
              <a:avLst/>
              <a:gdLst/>
              <a:ahLst/>
              <a:cxnLst/>
              <a:rect l="l" t="t" r="r" b="b"/>
              <a:pathLst>
                <a:path w="275216" h="156509" extrusionOk="0">
                  <a:moveTo>
                    <a:pt x="6251" y="311"/>
                  </a:moveTo>
                  <a:lnTo>
                    <a:pt x="6251" y="6247"/>
                  </a:lnTo>
                  <a:lnTo>
                    <a:pt x="315" y="6247"/>
                  </a:lnTo>
                  <a:lnTo>
                    <a:pt x="315" y="311"/>
                  </a:lnTo>
                  <a:close/>
                  <a:moveTo>
                    <a:pt x="12498" y="311"/>
                  </a:moveTo>
                  <a:lnTo>
                    <a:pt x="12498" y="6247"/>
                  </a:lnTo>
                  <a:lnTo>
                    <a:pt x="6562" y="6247"/>
                  </a:lnTo>
                  <a:lnTo>
                    <a:pt x="6562" y="311"/>
                  </a:lnTo>
                  <a:close/>
                  <a:moveTo>
                    <a:pt x="18745" y="311"/>
                  </a:moveTo>
                  <a:lnTo>
                    <a:pt x="18745" y="6247"/>
                  </a:lnTo>
                  <a:lnTo>
                    <a:pt x="12810" y="6247"/>
                  </a:lnTo>
                  <a:lnTo>
                    <a:pt x="12810" y="311"/>
                  </a:lnTo>
                  <a:close/>
                  <a:moveTo>
                    <a:pt x="24992" y="311"/>
                  </a:moveTo>
                  <a:lnTo>
                    <a:pt x="24992" y="6247"/>
                  </a:lnTo>
                  <a:lnTo>
                    <a:pt x="19058" y="6247"/>
                  </a:lnTo>
                  <a:lnTo>
                    <a:pt x="19058" y="311"/>
                  </a:lnTo>
                  <a:close/>
                  <a:moveTo>
                    <a:pt x="31241" y="311"/>
                  </a:moveTo>
                  <a:lnTo>
                    <a:pt x="31241" y="6247"/>
                  </a:lnTo>
                  <a:lnTo>
                    <a:pt x="25305" y="6247"/>
                  </a:lnTo>
                  <a:lnTo>
                    <a:pt x="25305" y="311"/>
                  </a:lnTo>
                  <a:close/>
                  <a:moveTo>
                    <a:pt x="37489" y="311"/>
                  </a:moveTo>
                  <a:lnTo>
                    <a:pt x="37489" y="6247"/>
                  </a:lnTo>
                  <a:lnTo>
                    <a:pt x="31553" y="6247"/>
                  </a:lnTo>
                  <a:lnTo>
                    <a:pt x="31553" y="311"/>
                  </a:lnTo>
                  <a:close/>
                  <a:moveTo>
                    <a:pt x="43737" y="311"/>
                  </a:moveTo>
                  <a:lnTo>
                    <a:pt x="43737" y="6247"/>
                  </a:lnTo>
                  <a:lnTo>
                    <a:pt x="37802" y="6247"/>
                  </a:lnTo>
                  <a:lnTo>
                    <a:pt x="37802" y="311"/>
                  </a:lnTo>
                  <a:close/>
                  <a:moveTo>
                    <a:pt x="49985" y="311"/>
                  </a:moveTo>
                  <a:lnTo>
                    <a:pt x="49985" y="6247"/>
                  </a:lnTo>
                  <a:lnTo>
                    <a:pt x="44049" y="6247"/>
                  </a:lnTo>
                  <a:lnTo>
                    <a:pt x="44049" y="311"/>
                  </a:lnTo>
                  <a:close/>
                  <a:moveTo>
                    <a:pt x="56232" y="311"/>
                  </a:moveTo>
                  <a:lnTo>
                    <a:pt x="56232" y="6247"/>
                  </a:lnTo>
                  <a:lnTo>
                    <a:pt x="50296" y="6247"/>
                  </a:lnTo>
                  <a:lnTo>
                    <a:pt x="50296" y="311"/>
                  </a:lnTo>
                  <a:close/>
                  <a:moveTo>
                    <a:pt x="62480" y="311"/>
                  </a:moveTo>
                  <a:lnTo>
                    <a:pt x="62480" y="6247"/>
                  </a:lnTo>
                  <a:lnTo>
                    <a:pt x="56545" y="6247"/>
                  </a:lnTo>
                  <a:lnTo>
                    <a:pt x="56545" y="311"/>
                  </a:lnTo>
                  <a:close/>
                  <a:moveTo>
                    <a:pt x="68727" y="311"/>
                  </a:moveTo>
                  <a:lnTo>
                    <a:pt x="68727" y="6247"/>
                  </a:lnTo>
                  <a:lnTo>
                    <a:pt x="62792" y="6247"/>
                  </a:lnTo>
                  <a:lnTo>
                    <a:pt x="62792" y="311"/>
                  </a:lnTo>
                  <a:close/>
                  <a:moveTo>
                    <a:pt x="74975" y="311"/>
                  </a:moveTo>
                  <a:lnTo>
                    <a:pt x="74975" y="6247"/>
                  </a:lnTo>
                  <a:lnTo>
                    <a:pt x="69039" y="6247"/>
                  </a:lnTo>
                  <a:lnTo>
                    <a:pt x="69039" y="311"/>
                  </a:lnTo>
                  <a:close/>
                  <a:moveTo>
                    <a:pt x="81223" y="311"/>
                  </a:moveTo>
                  <a:lnTo>
                    <a:pt x="81223" y="6247"/>
                  </a:lnTo>
                  <a:lnTo>
                    <a:pt x="75286" y="6247"/>
                  </a:lnTo>
                  <a:lnTo>
                    <a:pt x="75286" y="311"/>
                  </a:lnTo>
                  <a:close/>
                  <a:moveTo>
                    <a:pt x="87470" y="311"/>
                  </a:moveTo>
                  <a:lnTo>
                    <a:pt x="87470" y="6247"/>
                  </a:lnTo>
                  <a:lnTo>
                    <a:pt x="81535" y="6247"/>
                  </a:lnTo>
                  <a:lnTo>
                    <a:pt x="81535" y="311"/>
                  </a:lnTo>
                  <a:close/>
                  <a:moveTo>
                    <a:pt x="93720" y="311"/>
                  </a:moveTo>
                  <a:lnTo>
                    <a:pt x="93720" y="6247"/>
                  </a:lnTo>
                  <a:lnTo>
                    <a:pt x="87784" y="6247"/>
                  </a:lnTo>
                  <a:lnTo>
                    <a:pt x="87784" y="311"/>
                  </a:lnTo>
                  <a:close/>
                  <a:moveTo>
                    <a:pt x="99967" y="311"/>
                  </a:moveTo>
                  <a:lnTo>
                    <a:pt x="99967" y="6247"/>
                  </a:lnTo>
                  <a:lnTo>
                    <a:pt x="94031" y="6247"/>
                  </a:lnTo>
                  <a:lnTo>
                    <a:pt x="94031" y="311"/>
                  </a:lnTo>
                  <a:close/>
                  <a:moveTo>
                    <a:pt x="106214" y="311"/>
                  </a:moveTo>
                  <a:lnTo>
                    <a:pt x="106214" y="6247"/>
                  </a:lnTo>
                  <a:lnTo>
                    <a:pt x="100280" y="6247"/>
                  </a:lnTo>
                  <a:lnTo>
                    <a:pt x="100280" y="311"/>
                  </a:lnTo>
                  <a:close/>
                  <a:moveTo>
                    <a:pt x="112461" y="311"/>
                  </a:moveTo>
                  <a:lnTo>
                    <a:pt x="112461" y="6247"/>
                  </a:lnTo>
                  <a:lnTo>
                    <a:pt x="106527" y="6247"/>
                  </a:lnTo>
                  <a:lnTo>
                    <a:pt x="106527" y="311"/>
                  </a:lnTo>
                  <a:close/>
                  <a:moveTo>
                    <a:pt x="118710" y="311"/>
                  </a:moveTo>
                  <a:lnTo>
                    <a:pt x="118710" y="6247"/>
                  </a:lnTo>
                  <a:lnTo>
                    <a:pt x="112774" y="6247"/>
                  </a:lnTo>
                  <a:lnTo>
                    <a:pt x="112774" y="311"/>
                  </a:lnTo>
                  <a:close/>
                  <a:moveTo>
                    <a:pt x="124957" y="311"/>
                  </a:moveTo>
                  <a:lnTo>
                    <a:pt x="124957" y="6247"/>
                  </a:lnTo>
                  <a:lnTo>
                    <a:pt x="119021" y="6247"/>
                  </a:lnTo>
                  <a:lnTo>
                    <a:pt x="119021" y="311"/>
                  </a:lnTo>
                  <a:close/>
                  <a:moveTo>
                    <a:pt x="131204" y="311"/>
                  </a:moveTo>
                  <a:lnTo>
                    <a:pt x="131204" y="6247"/>
                  </a:lnTo>
                  <a:lnTo>
                    <a:pt x="125270" y="6247"/>
                  </a:lnTo>
                  <a:lnTo>
                    <a:pt x="125270" y="311"/>
                  </a:lnTo>
                  <a:close/>
                  <a:moveTo>
                    <a:pt x="137451" y="311"/>
                  </a:moveTo>
                  <a:lnTo>
                    <a:pt x="137451" y="6247"/>
                  </a:lnTo>
                  <a:lnTo>
                    <a:pt x="131517" y="6247"/>
                  </a:lnTo>
                  <a:lnTo>
                    <a:pt x="131517" y="311"/>
                  </a:lnTo>
                  <a:close/>
                  <a:moveTo>
                    <a:pt x="143702" y="311"/>
                  </a:moveTo>
                  <a:lnTo>
                    <a:pt x="143702" y="6247"/>
                  </a:lnTo>
                  <a:lnTo>
                    <a:pt x="137766" y="6247"/>
                  </a:lnTo>
                  <a:lnTo>
                    <a:pt x="137766" y="311"/>
                  </a:lnTo>
                  <a:close/>
                  <a:moveTo>
                    <a:pt x="149949" y="311"/>
                  </a:moveTo>
                  <a:lnTo>
                    <a:pt x="149949" y="6247"/>
                  </a:lnTo>
                  <a:lnTo>
                    <a:pt x="144015" y="6247"/>
                  </a:lnTo>
                  <a:lnTo>
                    <a:pt x="144015" y="311"/>
                  </a:lnTo>
                  <a:close/>
                  <a:moveTo>
                    <a:pt x="156196" y="311"/>
                  </a:moveTo>
                  <a:lnTo>
                    <a:pt x="156196" y="6247"/>
                  </a:lnTo>
                  <a:lnTo>
                    <a:pt x="150262" y="6247"/>
                  </a:lnTo>
                  <a:lnTo>
                    <a:pt x="150262" y="311"/>
                  </a:lnTo>
                  <a:close/>
                  <a:moveTo>
                    <a:pt x="162445" y="311"/>
                  </a:moveTo>
                  <a:lnTo>
                    <a:pt x="162445" y="6247"/>
                  </a:lnTo>
                  <a:lnTo>
                    <a:pt x="156509" y="6247"/>
                  </a:lnTo>
                  <a:lnTo>
                    <a:pt x="156509" y="311"/>
                  </a:lnTo>
                  <a:close/>
                  <a:moveTo>
                    <a:pt x="168692" y="311"/>
                  </a:moveTo>
                  <a:lnTo>
                    <a:pt x="168692" y="6247"/>
                  </a:lnTo>
                  <a:lnTo>
                    <a:pt x="162756" y="6247"/>
                  </a:lnTo>
                  <a:lnTo>
                    <a:pt x="162756" y="311"/>
                  </a:lnTo>
                  <a:close/>
                  <a:moveTo>
                    <a:pt x="174939" y="311"/>
                  </a:moveTo>
                  <a:lnTo>
                    <a:pt x="174939" y="6247"/>
                  </a:lnTo>
                  <a:lnTo>
                    <a:pt x="169005" y="6247"/>
                  </a:lnTo>
                  <a:lnTo>
                    <a:pt x="169005" y="311"/>
                  </a:lnTo>
                  <a:close/>
                  <a:moveTo>
                    <a:pt x="181186" y="311"/>
                  </a:moveTo>
                  <a:lnTo>
                    <a:pt x="181186" y="6247"/>
                  </a:lnTo>
                  <a:lnTo>
                    <a:pt x="175252" y="6247"/>
                  </a:lnTo>
                  <a:lnTo>
                    <a:pt x="175252" y="311"/>
                  </a:lnTo>
                  <a:close/>
                  <a:moveTo>
                    <a:pt x="187435" y="311"/>
                  </a:moveTo>
                  <a:lnTo>
                    <a:pt x="187435" y="6247"/>
                  </a:lnTo>
                  <a:lnTo>
                    <a:pt x="181499" y="6247"/>
                  </a:lnTo>
                  <a:lnTo>
                    <a:pt x="181499" y="311"/>
                  </a:lnTo>
                  <a:close/>
                  <a:moveTo>
                    <a:pt x="193684" y="311"/>
                  </a:moveTo>
                  <a:lnTo>
                    <a:pt x="193684" y="6247"/>
                  </a:lnTo>
                  <a:lnTo>
                    <a:pt x="187749" y="6247"/>
                  </a:lnTo>
                  <a:lnTo>
                    <a:pt x="187749" y="311"/>
                  </a:lnTo>
                  <a:close/>
                  <a:moveTo>
                    <a:pt x="199931" y="311"/>
                  </a:moveTo>
                  <a:lnTo>
                    <a:pt x="199931" y="6247"/>
                  </a:lnTo>
                  <a:lnTo>
                    <a:pt x="193996" y="6247"/>
                  </a:lnTo>
                  <a:lnTo>
                    <a:pt x="193996" y="311"/>
                  </a:lnTo>
                  <a:close/>
                  <a:moveTo>
                    <a:pt x="206180" y="311"/>
                  </a:moveTo>
                  <a:lnTo>
                    <a:pt x="206180" y="6247"/>
                  </a:lnTo>
                  <a:lnTo>
                    <a:pt x="200244" y="6247"/>
                  </a:lnTo>
                  <a:lnTo>
                    <a:pt x="200244" y="311"/>
                  </a:lnTo>
                  <a:close/>
                  <a:moveTo>
                    <a:pt x="212427" y="311"/>
                  </a:moveTo>
                  <a:lnTo>
                    <a:pt x="212427" y="6247"/>
                  </a:lnTo>
                  <a:lnTo>
                    <a:pt x="206491" y="6247"/>
                  </a:lnTo>
                  <a:lnTo>
                    <a:pt x="206491" y="311"/>
                  </a:lnTo>
                  <a:close/>
                  <a:moveTo>
                    <a:pt x="218674" y="311"/>
                  </a:moveTo>
                  <a:lnTo>
                    <a:pt x="218674" y="6247"/>
                  </a:lnTo>
                  <a:lnTo>
                    <a:pt x="212739" y="6247"/>
                  </a:lnTo>
                  <a:lnTo>
                    <a:pt x="212739" y="311"/>
                  </a:lnTo>
                  <a:close/>
                  <a:moveTo>
                    <a:pt x="224921" y="311"/>
                  </a:moveTo>
                  <a:lnTo>
                    <a:pt x="224921" y="6247"/>
                  </a:lnTo>
                  <a:lnTo>
                    <a:pt x="218987" y="6247"/>
                  </a:lnTo>
                  <a:lnTo>
                    <a:pt x="218987" y="311"/>
                  </a:lnTo>
                  <a:close/>
                  <a:moveTo>
                    <a:pt x="231170" y="311"/>
                  </a:moveTo>
                  <a:lnTo>
                    <a:pt x="231170" y="6247"/>
                  </a:lnTo>
                  <a:lnTo>
                    <a:pt x="225234" y="6247"/>
                  </a:lnTo>
                  <a:lnTo>
                    <a:pt x="225234" y="311"/>
                  </a:lnTo>
                  <a:close/>
                  <a:moveTo>
                    <a:pt x="237417" y="311"/>
                  </a:moveTo>
                  <a:lnTo>
                    <a:pt x="237417" y="6247"/>
                  </a:lnTo>
                  <a:lnTo>
                    <a:pt x="231481" y="6247"/>
                  </a:lnTo>
                  <a:lnTo>
                    <a:pt x="231481" y="311"/>
                  </a:lnTo>
                  <a:close/>
                  <a:moveTo>
                    <a:pt x="243664" y="311"/>
                  </a:moveTo>
                  <a:lnTo>
                    <a:pt x="243664" y="6247"/>
                  </a:lnTo>
                  <a:lnTo>
                    <a:pt x="237729" y="6247"/>
                  </a:lnTo>
                  <a:lnTo>
                    <a:pt x="237729" y="311"/>
                  </a:lnTo>
                  <a:close/>
                  <a:moveTo>
                    <a:pt x="249914" y="311"/>
                  </a:moveTo>
                  <a:lnTo>
                    <a:pt x="249914" y="6247"/>
                  </a:lnTo>
                  <a:lnTo>
                    <a:pt x="243978" y="6247"/>
                  </a:lnTo>
                  <a:lnTo>
                    <a:pt x="243978" y="311"/>
                  </a:lnTo>
                  <a:close/>
                  <a:moveTo>
                    <a:pt x="256161" y="311"/>
                  </a:moveTo>
                  <a:lnTo>
                    <a:pt x="256161" y="6247"/>
                  </a:lnTo>
                  <a:lnTo>
                    <a:pt x="250225" y="6247"/>
                  </a:lnTo>
                  <a:lnTo>
                    <a:pt x="250225" y="311"/>
                  </a:lnTo>
                  <a:close/>
                  <a:moveTo>
                    <a:pt x="262409" y="311"/>
                  </a:moveTo>
                  <a:lnTo>
                    <a:pt x="262409" y="6247"/>
                  </a:lnTo>
                  <a:lnTo>
                    <a:pt x="256474" y="6247"/>
                  </a:lnTo>
                  <a:lnTo>
                    <a:pt x="256474" y="311"/>
                  </a:lnTo>
                  <a:close/>
                  <a:moveTo>
                    <a:pt x="268656" y="311"/>
                  </a:moveTo>
                  <a:lnTo>
                    <a:pt x="268656" y="6247"/>
                  </a:lnTo>
                  <a:lnTo>
                    <a:pt x="262721" y="6247"/>
                  </a:lnTo>
                  <a:lnTo>
                    <a:pt x="262721" y="311"/>
                  </a:lnTo>
                  <a:close/>
                  <a:moveTo>
                    <a:pt x="274904" y="311"/>
                  </a:moveTo>
                  <a:lnTo>
                    <a:pt x="274904" y="6247"/>
                  </a:lnTo>
                  <a:lnTo>
                    <a:pt x="268968" y="6247"/>
                  </a:lnTo>
                  <a:lnTo>
                    <a:pt x="268968" y="311"/>
                  </a:lnTo>
                  <a:close/>
                  <a:moveTo>
                    <a:pt x="6251" y="6560"/>
                  </a:moveTo>
                  <a:lnTo>
                    <a:pt x="6251" y="12494"/>
                  </a:lnTo>
                  <a:lnTo>
                    <a:pt x="315" y="12494"/>
                  </a:lnTo>
                  <a:lnTo>
                    <a:pt x="315" y="6560"/>
                  </a:lnTo>
                  <a:close/>
                  <a:moveTo>
                    <a:pt x="12498" y="6560"/>
                  </a:moveTo>
                  <a:lnTo>
                    <a:pt x="12498" y="12494"/>
                  </a:lnTo>
                  <a:lnTo>
                    <a:pt x="6562" y="12494"/>
                  </a:lnTo>
                  <a:lnTo>
                    <a:pt x="6562" y="6560"/>
                  </a:lnTo>
                  <a:close/>
                  <a:moveTo>
                    <a:pt x="18745" y="6560"/>
                  </a:moveTo>
                  <a:lnTo>
                    <a:pt x="18745" y="12494"/>
                  </a:lnTo>
                  <a:lnTo>
                    <a:pt x="12810" y="12494"/>
                  </a:lnTo>
                  <a:lnTo>
                    <a:pt x="12810" y="6560"/>
                  </a:lnTo>
                  <a:close/>
                  <a:moveTo>
                    <a:pt x="24992" y="6560"/>
                  </a:moveTo>
                  <a:lnTo>
                    <a:pt x="24992" y="12494"/>
                  </a:lnTo>
                  <a:lnTo>
                    <a:pt x="19058" y="12494"/>
                  </a:lnTo>
                  <a:lnTo>
                    <a:pt x="19058" y="6560"/>
                  </a:lnTo>
                  <a:close/>
                  <a:moveTo>
                    <a:pt x="31241" y="6560"/>
                  </a:moveTo>
                  <a:lnTo>
                    <a:pt x="31241" y="12494"/>
                  </a:lnTo>
                  <a:lnTo>
                    <a:pt x="25305" y="12494"/>
                  </a:lnTo>
                  <a:lnTo>
                    <a:pt x="25305" y="6560"/>
                  </a:lnTo>
                  <a:close/>
                  <a:moveTo>
                    <a:pt x="37489" y="6560"/>
                  </a:moveTo>
                  <a:lnTo>
                    <a:pt x="37489" y="12494"/>
                  </a:lnTo>
                  <a:lnTo>
                    <a:pt x="31553" y="12494"/>
                  </a:lnTo>
                  <a:lnTo>
                    <a:pt x="31553" y="6560"/>
                  </a:lnTo>
                  <a:close/>
                  <a:moveTo>
                    <a:pt x="43737" y="6560"/>
                  </a:moveTo>
                  <a:lnTo>
                    <a:pt x="43737" y="12494"/>
                  </a:lnTo>
                  <a:lnTo>
                    <a:pt x="37802" y="12494"/>
                  </a:lnTo>
                  <a:lnTo>
                    <a:pt x="37802" y="6560"/>
                  </a:lnTo>
                  <a:close/>
                  <a:moveTo>
                    <a:pt x="49985" y="6560"/>
                  </a:moveTo>
                  <a:lnTo>
                    <a:pt x="49985" y="12494"/>
                  </a:lnTo>
                  <a:lnTo>
                    <a:pt x="44049" y="12494"/>
                  </a:lnTo>
                  <a:lnTo>
                    <a:pt x="44049" y="6560"/>
                  </a:lnTo>
                  <a:close/>
                  <a:moveTo>
                    <a:pt x="56232" y="6560"/>
                  </a:moveTo>
                  <a:lnTo>
                    <a:pt x="56232" y="12494"/>
                  </a:lnTo>
                  <a:lnTo>
                    <a:pt x="50296" y="12494"/>
                  </a:lnTo>
                  <a:lnTo>
                    <a:pt x="50296" y="6560"/>
                  </a:lnTo>
                  <a:close/>
                  <a:moveTo>
                    <a:pt x="62480" y="6560"/>
                  </a:moveTo>
                  <a:lnTo>
                    <a:pt x="62480" y="12494"/>
                  </a:lnTo>
                  <a:lnTo>
                    <a:pt x="56545" y="12494"/>
                  </a:lnTo>
                  <a:lnTo>
                    <a:pt x="56545" y="6560"/>
                  </a:lnTo>
                  <a:close/>
                  <a:moveTo>
                    <a:pt x="68727" y="6560"/>
                  </a:moveTo>
                  <a:lnTo>
                    <a:pt x="68727" y="12494"/>
                  </a:lnTo>
                  <a:lnTo>
                    <a:pt x="62792" y="12494"/>
                  </a:lnTo>
                  <a:lnTo>
                    <a:pt x="62792" y="6560"/>
                  </a:lnTo>
                  <a:close/>
                  <a:moveTo>
                    <a:pt x="74975" y="6560"/>
                  </a:moveTo>
                  <a:lnTo>
                    <a:pt x="74975" y="12494"/>
                  </a:lnTo>
                  <a:lnTo>
                    <a:pt x="69039" y="12494"/>
                  </a:lnTo>
                  <a:lnTo>
                    <a:pt x="69039" y="6560"/>
                  </a:lnTo>
                  <a:close/>
                  <a:moveTo>
                    <a:pt x="81223" y="6560"/>
                  </a:moveTo>
                  <a:lnTo>
                    <a:pt x="81223" y="12494"/>
                  </a:lnTo>
                  <a:lnTo>
                    <a:pt x="75286" y="12494"/>
                  </a:lnTo>
                  <a:lnTo>
                    <a:pt x="75286" y="6560"/>
                  </a:lnTo>
                  <a:close/>
                  <a:moveTo>
                    <a:pt x="87470" y="6560"/>
                  </a:moveTo>
                  <a:lnTo>
                    <a:pt x="87470" y="12494"/>
                  </a:lnTo>
                  <a:lnTo>
                    <a:pt x="81535" y="12494"/>
                  </a:lnTo>
                  <a:lnTo>
                    <a:pt x="81535" y="6560"/>
                  </a:lnTo>
                  <a:close/>
                  <a:moveTo>
                    <a:pt x="93720" y="6560"/>
                  </a:moveTo>
                  <a:lnTo>
                    <a:pt x="93720" y="12494"/>
                  </a:lnTo>
                  <a:lnTo>
                    <a:pt x="87784" y="12494"/>
                  </a:lnTo>
                  <a:lnTo>
                    <a:pt x="87784" y="6560"/>
                  </a:lnTo>
                  <a:close/>
                  <a:moveTo>
                    <a:pt x="99967" y="6560"/>
                  </a:moveTo>
                  <a:lnTo>
                    <a:pt x="99967" y="12494"/>
                  </a:lnTo>
                  <a:lnTo>
                    <a:pt x="94031" y="12494"/>
                  </a:lnTo>
                  <a:lnTo>
                    <a:pt x="94031" y="6560"/>
                  </a:lnTo>
                  <a:close/>
                  <a:moveTo>
                    <a:pt x="106214" y="6560"/>
                  </a:moveTo>
                  <a:lnTo>
                    <a:pt x="106214" y="12494"/>
                  </a:lnTo>
                  <a:lnTo>
                    <a:pt x="100280" y="12494"/>
                  </a:lnTo>
                  <a:lnTo>
                    <a:pt x="100280" y="6560"/>
                  </a:lnTo>
                  <a:close/>
                  <a:moveTo>
                    <a:pt x="112461" y="6560"/>
                  </a:moveTo>
                  <a:lnTo>
                    <a:pt x="112461" y="12494"/>
                  </a:lnTo>
                  <a:lnTo>
                    <a:pt x="106527" y="12494"/>
                  </a:lnTo>
                  <a:lnTo>
                    <a:pt x="106527" y="6560"/>
                  </a:lnTo>
                  <a:close/>
                  <a:moveTo>
                    <a:pt x="118710" y="6560"/>
                  </a:moveTo>
                  <a:lnTo>
                    <a:pt x="118710" y="12494"/>
                  </a:lnTo>
                  <a:lnTo>
                    <a:pt x="112774" y="12494"/>
                  </a:lnTo>
                  <a:lnTo>
                    <a:pt x="112774" y="6560"/>
                  </a:lnTo>
                  <a:close/>
                  <a:moveTo>
                    <a:pt x="124957" y="6560"/>
                  </a:moveTo>
                  <a:lnTo>
                    <a:pt x="124957" y="12494"/>
                  </a:lnTo>
                  <a:lnTo>
                    <a:pt x="119021" y="12494"/>
                  </a:lnTo>
                  <a:lnTo>
                    <a:pt x="119021" y="6560"/>
                  </a:lnTo>
                  <a:close/>
                  <a:moveTo>
                    <a:pt x="131204" y="6560"/>
                  </a:moveTo>
                  <a:lnTo>
                    <a:pt x="131204" y="12494"/>
                  </a:lnTo>
                  <a:lnTo>
                    <a:pt x="125270" y="12494"/>
                  </a:lnTo>
                  <a:lnTo>
                    <a:pt x="125270" y="6560"/>
                  </a:lnTo>
                  <a:close/>
                  <a:moveTo>
                    <a:pt x="137451" y="6560"/>
                  </a:moveTo>
                  <a:lnTo>
                    <a:pt x="137451" y="12494"/>
                  </a:lnTo>
                  <a:lnTo>
                    <a:pt x="131517" y="12494"/>
                  </a:lnTo>
                  <a:lnTo>
                    <a:pt x="131517" y="6560"/>
                  </a:lnTo>
                  <a:close/>
                  <a:moveTo>
                    <a:pt x="143702" y="6560"/>
                  </a:moveTo>
                  <a:lnTo>
                    <a:pt x="143702" y="12494"/>
                  </a:lnTo>
                  <a:lnTo>
                    <a:pt x="137766" y="12494"/>
                  </a:lnTo>
                  <a:lnTo>
                    <a:pt x="137766" y="6560"/>
                  </a:lnTo>
                  <a:close/>
                  <a:moveTo>
                    <a:pt x="149949" y="6560"/>
                  </a:moveTo>
                  <a:lnTo>
                    <a:pt x="149949" y="12494"/>
                  </a:lnTo>
                  <a:lnTo>
                    <a:pt x="144015" y="12494"/>
                  </a:lnTo>
                  <a:lnTo>
                    <a:pt x="144015" y="6560"/>
                  </a:lnTo>
                  <a:close/>
                  <a:moveTo>
                    <a:pt x="156196" y="6560"/>
                  </a:moveTo>
                  <a:lnTo>
                    <a:pt x="156196" y="12494"/>
                  </a:lnTo>
                  <a:lnTo>
                    <a:pt x="150262" y="12494"/>
                  </a:lnTo>
                  <a:lnTo>
                    <a:pt x="150262" y="6560"/>
                  </a:lnTo>
                  <a:close/>
                  <a:moveTo>
                    <a:pt x="162445" y="6560"/>
                  </a:moveTo>
                  <a:lnTo>
                    <a:pt x="162445" y="12494"/>
                  </a:lnTo>
                  <a:lnTo>
                    <a:pt x="156509" y="12494"/>
                  </a:lnTo>
                  <a:lnTo>
                    <a:pt x="156509" y="6560"/>
                  </a:lnTo>
                  <a:close/>
                  <a:moveTo>
                    <a:pt x="168692" y="6560"/>
                  </a:moveTo>
                  <a:lnTo>
                    <a:pt x="168692" y="12494"/>
                  </a:lnTo>
                  <a:lnTo>
                    <a:pt x="162756" y="12494"/>
                  </a:lnTo>
                  <a:lnTo>
                    <a:pt x="162756" y="6560"/>
                  </a:lnTo>
                  <a:close/>
                  <a:moveTo>
                    <a:pt x="174939" y="6560"/>
                  </a:moveTo>
                  <a:lnTo>
                    <a:pt x="174939" y="12494"/>
                  </a:lnTo>
                  <a:lnTo>
                    <a:pt x="169005" y="12494"/>
                  </a:lnTo>
                  <a:lnTo>
                    <a:pt x="169005" y="6560"/>
                  </a:lnTo>
                  <a:close/>
                  <a:moveTo>
                    <a:pt x="181186" y="6560"/>
                  </a:moveTo>
                  <a:lnTo>
                    <a:pt x="181186" y="12494"/>
                  </a:lnTo>
                  <a:lnTo>
                    <a:pt x="175252" y="12494"/>
                  </a:lnTo>
                  <a:lnTo>
                    <a:pt x="175252" y="6560"/>
                  </a:lnTo>
                  <a:close/>
                  <a:moveTo>
                    <a:pt x="187435" y="6560"/>
                  </a:moveTo>
                  <a:lnTo>
                    <a:pt x="187435" y="12494"/>
                  </a:lnTo>
                  <a:lnTo>
                    <a:pt x="181499" y="12494"/>
                  </a:lnTo>
                  <a:lnTo>
                    <a:pt x="181499" y="6560"/>
                  </a:lnTo>
                  <a:close/>
                  <a:moveTo>
                    <a:pt x="193684" y="6560"/>
                  </a:moveTo>
                  <a:lnTo>
                    <a:pt x="193684" y="12494"/>
                  </a:lnTo>
                  <a:lnTo>
                    <a:pt x="187749" y="12494"/>
                  </a:lnTo>
                  <a:lnTo>
                    <a:pt x="187749" y="6560"/>
                  </a:lnTo>
                  <a:close/>
                  <a:moveTo>
                    <a:pt x="199931" y="6560"/>
                  </a:moveTo>
                  <a:lnTo>
                    <a:pt x="199931" y="12494"/>
                  </a:lnTo>
                  <a:lnTo>
                    <a:pt x="193996" y="12494"/>
                  </a:lnTo>
                  <a:lnTo>
                    <a:pt x="193996" y="6560"/>
                  </a:lnTo>
                  <a:close/>
                  <a:moveTo>
                    <a:pt x="206180" y="6560"/>
                  </a:moveTo>
                  <a:lnTo>
                    <a:pt x="206180" y="12494"/>
                  </a:lnTo>
                  <a:lnTo>
                    <a:pt x="200244" y="12494"/>
                  </a:lnTo>
                  <a:lnTo>
                    <a:pt x="200244" y="6560"/>
                  </a:lnTo>
                  <a:close/>
                  <a:moveTo>
                    <a:pt x="212427" y="6560"/>
                  </a:moveTo>
                  <a:lnTo>
                    <a:pt x="212427" y="12494"/>
                  </a:lnTo>
                  <a:lnTo>
                    <a:pt x="206491" y="12494"/>
                  </a:lnTo>
                  <a:lnTo>
                    <a:pt x="206491" y="6560"/>
                  </a:lnTo>
                  <a:close/>
                  <a:moveTo>
                    <a:pt x="218674" y="6560"/>
                  </a:moveTo>
                  <a:lnTo>
                    <a:pt x="218674" y="12494"/>
                  </a:lnTo>
                  <a:lnTo>
                    <a:pt x="212739" y="12494"/>
                  </a:lnTo>
                  <a:lnTo>
                    <a:pt x="212739" y="6560"/>
                  </a:lnTo>
                  <a:close/>
                  <a:moveTo>
                    <a:pt x="224921" y="6560"/>
                  </a:moveTo>
                  <a:lnTo>
                    <a:pt x="224921" y="12494"/>
                  </a:lnTo>
                  <a:lnTo>
                    <a:pt x="218987" y="12494"/>
                  </a:lnTo>
                  <a:lnTo>
                    <a:pt x="218987" y="6560"/>
                  </a:lnTo>
                  <a:close/>
                  <a:moveTo>
                    <a:pt x="231170" y="6560"/>
                  </a:moveTo>
                  <a:lnTo>
                    <a:pt x="231170" y="12494"/>
                  </a:lnTo>
                  <a:lnTo>
                    <a:pt x="225234" y="12494"/>
                  </a:lnTo>
                  <a:lnTo>
                    <a:pt x="225234" y="6560"/>
                  </a:lnTo>
                  <a:close/>
                  <a:moveTo>
                    <a:pt x="237417" y="6560"/>
                  </a:moveTo>
                  <a:lnTo>
                    <a:pt x="237417" y="12494"/>
                  </a:lnTo>
                  <a:lnTo>
                    <a:pt x="231481" y="12494"/>
                  </a:lnTo>
                  <a:lnTo>
                    <a:pt x="231481" y="6560"/>
                  </a:lnTo>
                  <a:close/>
                  <a:moveTo>
                    <a:pt x="243664" y="6560"/>
                  </a:moveTo>
                  <a:lnTo>
                    <a:pt x="243664" y="12494"/>
                  </a:lnTo>
                  <a:lnTo>
                    <a:pt x="237729" y="12494"/>
                  </a:lnTo>
                  <a:lnTo>
                    <a:pt x="237729" y="6560"/>
                  </a:lnTo>
                  <a:close/>
                  <a:moveTo>
                    <a:pt x="249914" y="6560"/>
                  </a:moveTo>
                  <a:lnTo>
                    <a:pt x="249914" y="12494"/>
                  </a:lnTo>
                  <a:lnTo>
                    <a:pt x="243978" y="12494"/>
                  </a:lnTo>
                  <a:lnTo>
                    <a:pt x="243978" y="6560"/>
                  </a:lnTo>
                  <a:close/>
                  <a:moveTo>
                    <a:pt x="256161" y="6560"/>
                  </a:moveTo>
                  <a:lnTo>
                    <a:pt x="256161" y="12494"/>
                  </a:lnTo>
                  <a:lnTo>
                    <a:pt x="250225" y="12494"/>
                  </a:lnTo>
                  <a:lnTo>
                    <a:pt x="250225" y="6560"/>
                  </a:lnTo>
                  <a:close/>
                  <a:moveTo>
                    <a:pt x="262409" y="6560"/>
                  </a:moveTo>
                  <a:lnTo>
                    <a:pt x="262409" y="12494"/>
                  </a:lnTo>
                  <a:lnTo>
                    <a:pt x="256474" y="12494"/>
                  </a:lnTo>
                  <a:lnTo>
                    <a:pt x="256474" y="6560"/>
                  </a:lnTo>
                  <a:close/>
                  <a:moveTo>
                    <a:pt x="268656" y="6560"/>
                  </a:moveTo>
                  <a:lnTo>
                    <a:pt x="268656" y="12494"/>
                  </a:lnTo>
                  <a:lnTo>
                    <a:pt x="262721" y="12494"/>
                  </a:lnTo>
                  <a:lnTo>
                    <a:pt x="262721" y="6560"/>
                  </a:lnTo>
                  <a:close/>
                  <a:moveTo>
                    <a:pt x="274904" y="6560"/>
                  </a:moveTo>
                  <a:lnTo>
                    <a:pt x="274904" y="12494"/>
                  </a:lnTo>
                  <a:lnTo>
                    <a:pt x="268968" y="12494"/>
                  </a:lnTo>
                  <a:lnTo>
                    <a:pt x="268968" y="6560"/>
                  </a:lnTo>
                  <a:close/>
                  <a:moveTo>
                    <a:pt x="6251" y="12807"/>
                  </a:moveTo>
                  <a:lnTo>
                    <a:pt x="6251" y="18742"/>
                  </a:lnTo>
                  <a:lnTo>
                    <a:pt x="315" y="18742"/>
                  </a:lnTo>
                  <a:lnTo>
                    <a:pt x="315" y="12807"/>
                  </a:lnTo>
                  <a:close/>
                  <a:moveTo>
                    <a:pt x="12498" y="12807"/>
                  </a:moveTo>
                  <a:lnTo>
                    <a:pt x="12498" y="18742"/>
                  </a:lnTo>
                  <a:lnTo>
                    <a:pt x="6562" y="18742"/>
                  </a:lnTo>
                  <a:lnTo>
                    <a:pt x="6562" y="12807"/>
                  </a:lnTo>
                  <a:close/>
                  <a:moveTo>
                    <a:pt x="18745" y="12807"/>
                  </a:moveTo>
                  <a:lnTo>
                    <a:pt x="18745" y="18742"/>
                  </a:lnTo>
                  <a:lnTo>
                    <a:pt x="12810" y="18742"/>
                  </a:lnTo>
                  <a:lnTo>
                    <a:pt x="12810" y="12807"/>
                  </a:lnTo>
                  <a:close/>
                  <a:moveTo>
                    <a:pt x="24992" y="12807"/>
                  </a:moveTo>
                  <a:lnTo>
                    <a:pt x="24992" y="18742"/>
                  </a:lnTo>
                  <a:lnTo>
                    <a:pt x="19058" y="18742"/>
                  </a:lnTo>
                  <a:lnTo>
                    <a:pt x="19058" y="12807"/>
                  </a:lnTo>
                  <a:close/>
                  <a:moveTo>
                    <a:pt x="31241" y="12807"/>
                  </a:moveTo>
                  <a:lnTo>
                    <a:pt x="31241" y="18742"/>
                  </a:lnTo>
                  <a:lnTo>
                    <a:pt x="25305" y="18742"/>
                  </a:lnTo>
                  <a:lnTo>
                    <a:pt x="25305" y="12807"/>
                  </a:lnTo>
                  <a:close/>
                  <a:moveTo>
                    <a:pt x="37489" y="12807"/>
                  </a:moveTo>
                  <a:lnTo>
                    <a:pt x="37489" y="18742"/>
                  </a:lnTo>
                  <a:lnTo>
                    <a:pt x="31553" y="18742"/>
                  </a:lnTo>
                  <a:lnTo>
                    <a:pt x="31553" y="12807"/>
                  </a:lnTo>
                  <a:close/>
                  <a:moveTo>
                    <a:pt x="43737" y="12807"/>
                  </a:moveTo>
                  <a:lnTo>
                    <a:pt x="43737" y="18742"/>
                  </a:lnTo>
                  <a:lnTo>
                    <a:pt x="37802" y="18742"/>
                  </a:lnTo>
                  <a:lnTo>
                    <a:pt x="37802" y="12807"/>
                  </a:lnTo>
                  <a:close/>
                  <a:moveTo>
                    <a:pt x="49985" y="12807"/>
                  </a:moveTo>
                  <a:lnTo>
                    <a:pt x="49985" y="18742"/>
                  </a:lnTo>
                  <a:lnTo>
                    <a:pt x="44049" y="18742"/>
                  </a:lnTo>
                  <a:lnTo>
                    <a:pt x="44049" y="12807"/>
                  </a:lnTo>
                  <a:close/>
                  <a:moveTo>
                    <a:pt x="56232" y="12807"/>
                  </a:moveTo>
                  <a:lnTo>
                    <a:pt x="56232" y="18742"/>
                  </a:lnTo>
                  <a:lnTo>
                    <a:pt x="50296" y="18742"/>
                  </a:lnTo>
                  <a:lnTo>
                    <a:pt x="50296" y="12807"/>
                  </a:lnTo>
                  <a:close/>
                  <a:moveTo>
                    <a:pt x="62480" y="12807"/>
                  </a:moveTo>
                  <a:lnTo>
                    <a:pt x="62480" y="18742"/>
                  </a:lnTo>
                  <a:lnTo>
                    <a:pt x="56545" y="18742"/>
                  </a:lnTo>
                  <a:lnTo>
                    <a:pt x="56545" y="12807"/>
                  </a:lnTo>
                  <a:close/>
                  <a:moveTo>
                    <a:pt x="68727" y="12807"/>
                  </a:moveTo>
                  <a:lnTo>
                    <a:pt x="68727" y="18742"/>
                  </a:lnTo>
                  <a:lnTo>
                    <a:pt x="62792" y="18742"/>
                  </a:lnTo>
                  <a:lnTo>
                    <a:pt x="62792" y="12807"/>
                  </a:lnTo>
                  <a:close/>
                  <a:moveTo>
                    <a:pt x="74975" y="12807"/>
                  </a:moveTo>
                  <a:lnTo>
                    <a:pt x="74975" y="18742"/>
                  </a:lnTo>
                  <a:lnTo>
                    <a:pt x="69039" y="18742"/>
                  </a:lnTo>
                  <a:lnTo>
                    <a:pt x="69039" y="12807"/>
                  </a:lnTo>
                  <a:close/>
                  <a:moveTo>
                    <a:pt x="81223" y="12807"/>
                  </a:moveTo>
                  <a:lnTo>
                    <a:pt x="81223" y="18742"/>
                  </a:lnTo>
                  <a:lnTo>
                    <a:pt x="75286" y="18742"/>
                  </a:lnTo>
                  <a:lnTo>
                    <a:pt x="75286" y="12807"/>
                  </a:lnTo>
                  <a:close/>
                  <a:moveTo>
                    <a:pt x="87470" y="12807"/>
                  </a:moveTo>
                  <a:lnTo>
                    <a:pt x="87470" y="18742"/>
                  </a:lnTo>
                  <a:lnTo>
                    <a:pt x="81535" y="18742"/>
                  </a:lnTo>
                  <a:lnTo>
                    <a:pt x="81535" y="12807"/>
                  </a:lnTo>
                  <a:close/>
                  <a:moveTo>
                    <a:pt x="93720" y="12807"/>
                  </a:moveTo>
                  <a:lnTo>
                    <a:pt x="93720" y="18742"/>
                  </a:lnTo>
                  <a:lnTo>
                    <a:pt x="87784" y="18742"/>
                  </a:lnTo>
                  <a:lnTo>
                    <a:pt x="87784" y="12807"/>
                  </a:lnTo>
                  <a:close/>
                  <a:moveTo>
                    <a:pt x="99967" y="12807"/>
                  </a:moveTo>
                  <a:lnTo>
                    <a:pt x="99967" y="18742"/>
                  </a:lnTo>
                  <a:lnTo>
                    <a:pt x="94031" y="18742"/>
                  </a:lnTo>
                  <a:lnTo>
                    <a:pt x="94031" y="12807"/>
                  </a:lnTo>
                  <a:close/>
                  <a:moveTo>
                    <a:pt x="106214" y="12807"/>
                  </a:moveTo>
                  <a:lnTo>
                    <a:pt x="106214" y="18742"/>
                  </a:lnTo>
                  <a:lnTo>
                    <a:pt x="100280" y="18742"/>
                  </a:lnTo>
                  <a:lnTo>
                    <a:pt x="100280" y="12807"/>
                  </a:lnTo>
                  <a:close/>
                  <a:moveTo>
                    <a:pt x="112461" y="12807"/>
                  </a:moveTo>
                  <a:lnTo>
                    <a:pt x="112461" y="18742"/>
                  </a:lnTo>
                  <a:lnTo>
                    <a:pt x="106527" y="18742"/>
                  </a:lnTo>
                  <a:lnTo>
                    <a:pt x="106527" y="12807"/>
                  </a:lnTo>
                  <a:close/>
                  <a:moveTo>
                    <a:pt x="118710" y="12807"/>
                  </a:moveTo>
                  <a:lnTo>
                    <a:pt x="118710" y="18742"/>
                  </a:lnTo>
                  <a:lnTo>
                    <a:pt x="112774" y="18742"/>
                  </a:lnTo>
                  <a:lnTo>
                    <a:pt x="112774" y="12807"/>
                  </a:lnTo>
                  <a:close/>
                  <a:moveTo>
                    <a:pt x="124957" y="12807"/>
                  </a:moveTo>
                  <a:lnTo>
                    <a:pt x="124957" y="18742"/>
                  </a:lnTo>
                  <a:lnTo>
                    <a:pt x="119021" y="18742"/>
                  </a:lnTo>
                  <a:lnTo>
                    <a:pt x="119021" y="12807"/>
                  </a:lnTo>
                  <a:close/>
                  <a:moveTo>
                    <a:pt x="131204" y="12807"/>
                  </a:moveTo>
                  <a:lnTo>
                    <a:pt x="131204" y="18742"/>
                  </a:lnTo>
                  <a:lnTo>
                    <a:pt x="125270" y="18742"/>
                  </a:lnTo>
                  <a:lnTo>
                    <a:pt x="125270" y="12807"/>
                  </a:lnTo>
                  <a:close/>
                  <a:moveTo>
                    <a:pt x="137451" y="12807"/>
                  </a:moveTo>
                  <a:lnTo>
                    <a:pt x="137451" y="18742"/>
                  </a:lnTo>
                  <a:lnTo>
                    <a:pt x="131517" y="18742"/>
                  </a:lnTo>
                  <a:lnTo>
                    <a:pt x="131517" y="12807"/>
                  </a:lnTo>
                  <a:close/>
                  <a:moveTo>
                    <a:pt x="143702" y="12807"/>
                  </a:moveTo>
                  <a:lnTo>
                    <a:pt x="143702" y="18742"/>
                  </a:lnTo>
                  <a:lnTo>
                    <a:pt x="137766" y="18742"/>
                  </a:lnTo>
                  <a:lnTo>
                    <a:pt x="137766" y="12807"/>
                  </a:lnTo>
                  <a:close/>
                  <a:moveTo>
                    <a:pt x="149949" y="12807"/>
                  </a:moveTo>
                  <a:lnTo>
                    <a:pt x="149949" y="18742"/>
                  </a:lnTo>
                  <a:lnTo>
                    <a:pt x="144015" y="18742"/>
                  </a:lnTo>
                  <a:lnTo>
                    <a:pt x="144015" y="12807"/>
                  </a:lnTo>
                  <a:close/>
                  <a:moveTo>
                    <a:pt x="156196" y="12807"/>
                  </a:moveTo>
                  <a:lnTo>
                    <a:pt x="156196" y="18742"/>
                  </a:lnTo>
                  <a:lnTo>
                    <a:pt x="150262" y="18742"/>
                  </a:lnTo>
                  <a:lnTo>
                    <a:pt x="150262" y="12807"/>
                  </a:lnTo>
                  <a:close/>
                  <a:moveTo>
                    <a:pt x="162445" y="12807"/>
                  </a:moveTo>
                  <a:lnTo>
                    <a:pt x="162445" y="18742"/>
                  </a:lnTo>
                  <a:lnTo>
                    <a:pt x="156509" y="18742"/>
                  </a:lnTo>
                  <a:lnTo>
                    <a:pt x="156509" y="12807"/>
                  </a:lnTo>
                  <a:close/>
                  <a:moveTo>
                    <a:pt x="168692" y="12807"/>
                  </a:moveTo>
                  <a:lnTo>
                    <a:pt x="168692" y="18742"/>
                  </a:lnTo>
                  <a:lnTo>
                    <a:pt x="162756" y="18742"/>
                  </a:lnTo>
                  <a:lnTo>
                    <a:pt x="162756" y="12807"/>
                  </a:lnTo>
                  <a:close/>
                  <a:moveTo>
                    <a:pt x="174939" y="12807"/>
                  </a:moveTo>
                  <a:lnTo>
                    <a:pt x="174939" y="18742"/>
                  </a:lnTo>
                  <a:lnTo>
                    <a:pt x="169005" y="18742"/>
                  </a:lnTo>
                  <a:lnTo>
                    <a:pt x="169005" y="12807"/>
                  </a:lnTo>
                  <a:close/>
                  <a:moveTo>
                    <a:pt x="181186" y="12807"/>
                  </a:moveTo>
                  <a:lnTo>
                    <a:pt x="181186" y="18742"/>
                  </a:lnTo>
                  <a:lnTo>
                    <a:pt x="175252" y="18742"/>
                  </a:lnTo>
                  <a:lnTo>
                    <a:pt x="175252" y="12807"/>
                  </a:lnTo>
                  <a:close/>
                  <a:moveTo>
                    <a:pt x="187435" y="12807"/>
                  </a:moveTo>
                  <a:lnTo>
                    <a:pt x="187435" y="18742"/>
                  </a:lnTo>
                  <a:lnTo>
                    <a:pt x="181499" y="18742"/>
                  </a:lnTo>
                  <a:lnTo>
                    <a:pt x="181499" y="12807"/>
                  </a:lnTo>
                  <a:close/>
                  <a:moveTo>
                    <a:pt x="193684" y="12807"/>
                  </a:moveTo>
                  <a:lnTo>
                    <a:pt x="193684" y="18742"/>
                  </a:lnTo>
                  <a:lnTo>
                    <a:pt x="187749" y="18742"/>
                  </a:lnTo>
                  <a:lnTo>
                    <a:pt x="187749" y="12807"/>
                  </a:lnTo>
                  <a:close/>
                  <a:moveTo>
                    <a:pt x="199931" y="12807"/>
                  </a:moveTo>
                  <a:lnTo>
                    <a:pt x="199931" y="18742"/>
                  </a:lnTo>
                  <a:lnTo>
                    <a:pt x="193996" y="18742"/>
                  </a:lnTo>
                  <a:lnTo>
                    <a:pt x="193996" y="12807"/>
                  </a:lnTo>
                  <a:close/>
                  <a:moveTo>
                    <a:pt x="206180" y="12807"/>
                  </a:moveTo>
                  <a:lnTo>
                    <a:pt x="206180" y="18742"/>
                  </a:lnTo>
                  <a:lnTo>
                    <a:pt x="200244" y="18742"/>
                  </a:lnTo>
                  <a:lnTo>
                    <a:pt x="200244" y="12807"/>
                  </a:lnTo>
                  <a:close/>
                  <a:moveTo>
                    <a:pt x="212427" y="12807"/>
                  </a:moveTo>
                  <a:lnTo>
                    <a:pt x="212427" y="18742"/>
                  </a:lnTo>
                  <a:lnTo>
                    <a:pt x="206491" y="18742"/>
                  </a:lnTo>
                  <a:lnTo>
                    <a:pt x="206491" y="12807"/>
                  </a:lnTo>
                  <a:close/>
                  <a:moveTo>
                    <a:pt x="218674" y="12807"/>
                  </a:moveTo>
                  <a:lnTo>
                    <a:pt x="218674" y="18742"/>
                  </a:lnTo>
                  <a:lnTo>
                    <a:pt x="212739" y="18742"/>
                  </a:lnTo>
                  <a:lnTo>
                    <a:pt x="212739" y="12807"/>
                  </a:lnTo>
                  <a:close/>
                  <a:moveTo>
                    <a:pt x="224921" y="12807"/>
                  </a:moveTo>
                  <a:lnTo>
                    <a:pt x="224921" y="18742"/>
                  </a:lnTo>
                  <a:lnTo>
                    <a:pt x="218987" y="18742"/>
                  </a:lnTo>
                  <a:lnTo>
                    <a:pt x="218987" y="12807"/>
                  </a:lnTo>
                  <a:close/>
                  <a:moveTo>
                    <a:pt x="231170" y="12807"/>
                  </a:moveTo>
                  <a:lnTo>
                    <a:pt x="231170" y="18742"/>
                  </a:lnTo>
                  <a:lnTo>
                    <a:pt x="225234" y="18742"/>
                  </a:lnTo>
                  <a:lnTo>
                    <a:pt x="225234" y="12807"/>
                  </a:lnTo>
                  <a:close/>
                  <a:moveTo>
                    <a:pt x="237417" y="12807"/>
                  </a:moveTo>
                  <a:lnTo>
                    <a:pt x="237417" y="18742"/>
                  </a:lnTo>
                  <a:lnTo>
                    <a:pt x="231481" y="18742"/>
                  </a:lnTo>
                  <a:lnTo>
                    <a:pt x="231481" y="12807"/>
                  </a:lnTo>
                  <a:close/>
                  <a:moveTo>
                    <a:pt x="243664" y="12807"/>
                  </a:moveTo>
                  <a:lnTo>
                    <a:pt x="243664" y="18742"/>
                  </a:lnTo>
                  <a:lnTo>
                    <a:pt x="237729" y="18742"/>
                  </a:lnTo>
                  <a:lnTo>
                    <a:pt x="237729" y="12807"/>
                  </a:lnTo>
                  <a:close/>
                  <a:moveTo>
                    <a:pt x="249914" y="12807"/>
                  </a:moveTo>
                  <a:lnTo>
                    <a:pt x="249914" y="18742"/>
                  </a:lnTo>
                  <a:lnTo>
                    <a:pt x="243978" y="18742"/>
                  </a:lnTo>
                  <a:lnTo>
                    <a:pt x="243978" y="12807"/>
                  </a:lnTo>
                  <a:close/>
                  <a:moveTo>
                    <a:pt x="256161" y="12807"/>
                  </a:moveTo>
                  <a:lnTo>
                    <a:pt x="256161" y="18742"/>
                  </a:lnTo>
                  <a:lnTo>
                    <a:pt x="250225" y="18742"/>
                  </a:lnTo>
                  <a:lnTo>
                    <a:pt x="250225" y="12807"/>
                  </a:lnTo>
                  <a:close/>
                  <a:moveTo>
                    <a:pt x="262409" y="12807"/>
                  </a:moveTo>
                  <a:lnTo>
                    <a:pt x="262409" y="18742"/>
                  </a:lnTo>
                  <a:lnTo>
                    <a:pt x="256474" y="18742"/>
                  </a:lnTo>
                  <a:lnTo>
                    <a:pt x="256474" y="12807"/>
                  </a:lnTo>
                  <a:close/>
                  <a:moveTo>
                    <a:pt x="268656" y="12807"/>
                  </a:moveTo>
                  <a:lnTo>
                    <a:pt x="268656" y="18742"/>
                  </a:lnTo>
                  <a:lnTo>
                    <a:pt x="262721" y="18742"/>
                  </a:lnTo>
                  <a:lnTo>
                    <a:pt x="262721" y="12807"/>
                  </a:lnTo>
                  <a:close/>
                  <a:moveTo>
                    <a:pt x="274904" y="12807"/>
                  </a:moveTo>
                  <a:lnTo>
                    <a:pt x="274904" y="18742"/>
                  </a:lnTo>
                  <a:lnTo>
                    <a:pt x="268968" y="18742"/>
                  </a:lnTo>
                  <a:lnTo>
                    <a:pt x="268968" y="12807"/>
                  </a:lnTo>
                  <a:close/>
                  <a:moveTo>
                    <a:pt x="6251" y="19054"/>
                  </a:moveTo>
                  <a:lnTo>
                    <a:pt x="6251" y="24990"/>
                  </a:lnTo>
                  <a:lnTo>
                    <a:pt x="315" y="24990"/>
                  </a:lnTo>
                  <a:lnTo>
                    <a:pt x="315" y="19054"/>
                  </a:lnTo>
                  <a:close/>
                  <a:moveTo>
                    <a:pt x="12498" y="19054"/>
                  </a:moveTo>
                  <a:lnTo>
                    <a:pt x="12498" y="24990"/>
                  </a:lnTo>
                  <a:lnTo>
                    <a:pt x="6562" y="24990"/>
                  </a:lnTo>
                  <a:lnTo>
                    <a:pt x="6562" y="19054"/>
                  </a:lnTo>
                  <a:close/>
                  <a:moveTo>
                    <a:pt x="18745" y="19054"/>
                  </a:moveTo>
                  <a:lnTo>
                    <a:pt x="18745" y="24990"/>
                  </a:lnTo>
                  <a:lnTo>
                    <a:pt x="12810" y="24990"/>
                  </a:lnTo>
                  <a:lnTo>
                    <a:pt x="12810" y="19054"/>
                  </a:lnTo>
                  <a:close/>
                  <a:moveTo>
                    <a:pt x="24992" y="19054"/>
                  </a:moveTo>
                  <a:lnTo>
                    <a:pt x="24992" y="24990"/>
                  </a:lnTo>
                  <a:lnTo>
                    <a:pt x="19058" y="24990"/>
                  </a:lnTo>
                  <a:lnTo>
                    <a:pt x="19058" y="19054"/>
                  </a:lnTo>
                  <a:close/>
                  <a:moveTo>
                    <a:pt x="31241" y="19054"/>
                  </a:moveTo>
                  <a:lnTo>
                    <a:pt x="31241" y="24990"/>
                  </a:lnTo>
                  <a:lnTo>
                    <a:pt x="25305" y="24990"/>
                  </a:lnTo>
                  <a:lnTo>
                    <a:pt x="25305" y="19054"/>
                  </a:lnTo>
                  <a:close/>
                  <a:moveTo>
                    <a:pt x="37489" y="19054"/>
                  </a:moveTo>
                  <a:lnTo>
                    <a:pt x="37489" y="24990"/>
                  </a:lnTo>
                  <a:lnTo>
                    <a:pt x="31553" y="24990"/>
                  </a:lnTo>
                  <a:lnTo>
                    <a:pt x="31553" y="19054"/>
                  </a:lnTo>
                  <a:close/>
                  <a:moveTo>
                    <a:pt x="43737" y="19054"/>
                  </a:moveTo>
                  <a:lnTo>
                    <a:pt x="43737" y="24990"/>
                  </a:lnTo>
                  <a:lnTo>
                    <a:pt x="37802" y="24990"/>
                  </a:lnTo>
                  <a:lnTo>
                    <a:pt x="37802" y="19054"/>
                  </a:lnTo>
                  <a:close/>
                  <a:moveTo>
                    <a:pt x="49985" y="19054"/>
                  </a:moveTo>
                  <a:lnTo>
                    <a:pt x="49985" y="24990"/>
                  </a:lnTo>
                  <a:lnTo>
                    <a:pt x="44049" y="24990"/>
                  </a:lnTo>
                  <a:lnTo>
                    <a:pt x="44049" y="19054"/>
                  </a:lnTo>
                  <a:close/>
                  <a:moveTo>
                    <a:pt x="56232" y="19054"/>
                  </a:moveTo>
                  <a:lnTo>
                    <a:pt x="56232" y="24990"/>
                  </a:lnTo>
                  <a:lnTo>
                    <a:pt x="50296" y="24990"/>
                  </a:lnTo>
                  <a:lnTo>
                    <a:pt x="50296" y="19054"/>
                  </a:lnTo>
                  <a:close/>
                  <a:moveTo>
                    <a:pt x="62480" y="19054"/>
                  </a:moveTo>
                  <a:lnTo>
                    <a:pt x="62480" y="24990"/>
                  </a:lnTo>
                  <a:lnTo>
                    <a:pt x="56545" y="24990"/>
                  </a:lnTo>
                  <a:lnTo>
                    <a:pt x="56545" y="19054"/>
                  </a:lnTo>
                  <a:close/>
                  <a:moveTo>
                    <a:pt x="68727" y="19054"/>
                  </a:moveTo>
                  <a:lnTo>
                    <a:pt x="68727" y="24990"/>
                  </a:lnTo>
                  <a:lnTo>
                    <a:pt x="62792" y="24990"/>
                  </a:lnTo>
                  <a:lnTo>
                    <a:pt x="62792" y="19054"/>
                  </a:lnTo>
                  <a:close/>
                  <a:moveTo>
                    <a:pt x="74975" y="19054"/>
                  </a:moveTo>
                  <a:lnTo>
                    <a:pt x="74975" y="24990"/>
                  </a:lnTo>
                  <a:lnTo>
                    <a:pt x="69039" y="24990"/>
                  </a:lnTo>
                  <a:lnTo>
                    <a:pt x="69039" y="19054"/>
                  </a:lnTo>
                  <a:close/>
                  <a:moveTo>
                    <a:pt x="81223" y="19054"/>
                  </a:moveTo>
                  <a:lnTo>
                    <a:pt x="81223" y="24990"/>
                  </a:lnTo>
                  <a:lnTo>
                    <a:pt x="75286" y="24990"/>
                  </a:lnTo>
                  <a:lnTo>
                    <a:pt x="75286" y="19054"/>
                  </a:lnTo>
                  <a:close/>
                  <a:moveTo>
                    <a:pt x="87470" y="19054"/>
                  </a:moveTo>
                  <a:lnTo>
                    <a:pt x="87470" y="24990"/>
                  </a:lnTo>
                  <a:lnTo>
                    <a:pt x="81535" y="24990"/>
                  </a:lnTo>
                  <a:lnTo>
                    <a:pt x="81535" y="19054"/>
                  </a:lnTo>
                  <a:close/>
                  <a:moveTo>
                    <a:pt x="93720" y="19054"/>
                  </a:moveTo>
                  <a:lnTo>
                    <a:pt x="93720" y="24990"/>
                  </a:lnTo>
                  <a:lnTo>
                    <a:pt x="87784" y="24990"/>
                  </a:lnTo>
                  <a:lnTo>
                    <a:pt x="87784" y="19054"/>
                  </a:lnTo>
                  <a:close/>
                  <a:moveTo>
                    <a:pt x="99967" y="19054"/>
                  </a:moveTo>
                  <a:lnTo>
                    <a:pt x="99967" y="24990"/>
                  </a:lnTo>
                  <a:lnTo>
                    <a:pt x="94031" y="24990"/>
                  </a:lnTo>
                  <a:lnTo>
                    <a:pt x="94031" y="19054"/>
                  </a:lnTo>
                  <a:close/>
                  <a:moveTo>
                    <a:pt x="106214" y="19054"/>
                  </a:moveTo>
                  <a:lnTo>
                    <a:pt x="106214" y="24990"/>
                  </a:lnTo>
                  <a:lnTo>
                    <a:pt x="100280" y="24990"/>
                  </a:lnTo>
                  <a:lnTo>
                    <a:pt x="100280" y="19054"/>
                  </a:lnTo>
                  <a:close/>
                  <a:moveTo>
                    <a:pt x="112461" y="19054"/>
                  </a:moveTo>
                  <a:lnTo>
                    <a:pt x="112461" y="24990"/>
                  </a:lnTo>
                  <a:lnTo>
                    <a:pt x="106527" y="24990"/>
                  </a:lnTo>
                  <a:lnTo>
                    <a:pt x="106527" y="19054"/>
                  </a:lnTo>
                  <a:close/>
                  <a:moveTo>
                    <a:pt x="118710" y="19054"/>
                  </a:moveTo>
                  <a:lnTo>
                    <a:pt x="118710" y="24990"/>
                  </a:lnTo>
                  <a:lnTo>
                    <a:pt x="112774" y="24990"/>
                  </a:lnTo>
                  <a:lnTo>
                    <a:pt x="112774" y="19054"/>
                  </a:lnTo>
                  <a:close/>
                  <a:moveTo>
                    <a:pt x="124957" y="19054"/>
                  </a:moveTo>
                  <a:lnTo>
                    <a:pt x="124957" y="24990"/>
                  </a:lnTo>
                  <a:lnTo>
                    <a:pt x="119021" y="24990"/>
                  </a:lnTo>
                  <a:lnTo>
                    <a:pt x="119021" y="19054"/>
                  </a:lnTo>
                  <a:close/>
                  <a:moveTo>
                    <a:pt x="131204" y="19054"/>
                  </a:moveTo>
                  <a:lnTo>
                    <a:pt x="131204" y="24990"/>
                  </a:lnTo>
                  <a:lnTo>
                    <a:pt x="125270" y="24990"/>
                  </a:lnTo>
                  <a:lnTo>
                    <a:pt x="125270" y="19054"/>
                  </a:lnTo>
                  <a:close/>
                  <a:moveTo>
                    <a:pt x="137451" y="19054"/>
                  </a:moveTo>
                  <a:lnTo>
                    <a:pt x="137451" y="24990"/>
                  </a:lnTo>
                  <a:lnTo>
                    <a:pt x="131517" y="24990"/>
                  </a:lnTo>
                  <a:lnTo>
                    <a:pt x="131517" y="19054"/>
                  </a:lnTo>
                  <a:close/>
                  <a:moveTo>
                    <a:pt x="143702" y="19054"/>
                  </a:moveTo>
                  <a:lnTo>
                    <a:pt x="143702" y="24990"/>
                  </a:lnTo>
                  <a:lnTo>
                    <a:pt x="137766" y="24990"/>
                  </a:lnTo>
                  <a:lnTo>
                    <a:pt x="137766" y="19054"/>
                  </a:lnTo>
                  <a:close/>
                  <a:moveTo>
                    <a:pt x="149949" y="19054"/>
                  </a:moveTo>
                  <a:lnTo>
                    <a:pt x="149949" y="24990"/>
                  </a:lnTo>
                  <a:lnTo>
                    <a:pt x="144015" y="24990"/>
                  </a:lnTo>
                  <a:lnTo>
                    <a:pt x="144015" y="19054"/>
                  </a:lnTo>
                  <a:close/>
                  <a:moveTo>
                    <a:pt x="156196" y="19054"/>
                  </a:moveTo>
                  <a:lnTo>
                    <a:pt x="156196" y="24990"/>
                  </a:lnTo>
                  <a:lnTo>
                    <a:pt x="150262" y="24990"/>
                  </a:lnTo>
                  <a:lnTo>
                    <a:pt x="150262" y="19054"/>
                  </a:lnTo>
                  <a:close/>
                  <a:moveTo>
                    <a:pt x="162445" y="19054"/>
                  </a:moveTo>
                  <a:lnTo>
                    <a:pt x="162445" y="24990"/>
                  </a:lnTo>
                  <a:lnTo>
                    <a:pt x="156509" y="24990"/>
                  </a:lnTo>
                  <a:lnTo>
                    <a:pt x="156509" y="19054"/>
                  </a:lnTo>
                  <a:close/>
                  <a:moveTo>
                    <a:pt x="168692" y="19054"/>
                  </a:moveTo>
                  <a:lnTo>
                    <a:pt x="168692" y="24990"/>
                  </a:lnTo>
                  <a:lnTo>
                    <a:pt x="162756" y="24990"/>
                  </a:lnTo>
                  <a:lnTo>
                    <a:pt x="162756" y="19054"/>
                  </a:lnTo>
                  <a:close/>
                  <a:moveTo>
                    <a:pt x="174939" y="19054"/>
                  </a:moveTo>
                  <a:lnTo>
                    <a:pt x="174939" y="24990"/>
                  </a:lnTo>
                  <a:lnTo>
                    <a:pt x="169005" y="24990"/>
                  </a:lnTo>
                  <a:lnTo>
                    <a:pt x="169005" y="19054"/>
                  </a:lnTo>
                  <a:close/>
                  <a:moveTo>
                    <a:pt x="181186" y="19054"/>
                  </a:moveTo>
                  <a:lnTo>
                    <a:pt x="181186" y="24990"/>
                  </a:lnTo>
                  <a:lnTo>
                    <a:pt x="175252" y="24990"/>
                  </a:lnTo>
                  <a:lnTo>
                    <a:pt x="175252" y="19054"/>
                  </a:lnTo>
                  <a:close/>
                  <a:moveTo>
                    <a:pt x="187435" y="19054"/>
                  </a:moveTo>
                  <a:lnTo>
                    <a:pt x="187435" y="24990"/>
                  </a:lnTo>
                  <a:lnTo>
                    <a:pt x="181499" y="24990"/>
                  </a:lnTo>
                  <a:lnTo>
                    <a:pt x="181499" y="19054"/>
                  </a:lnTo>
                  <a:close/>
                  <a:moveTo>
                    <a:pt x="193684" y="19054"/>
                  </a:moveTo>
                  <a:lnTo>
                    <a:pt x="193684" y="24990"/>
                  </a:lnTo>
                  <a:lnTo>
                    <a:pt x="187749" y="24990"/>
                  </a:lnTo>
                  <a:lnTo>
                    <a:pt x="187749" y="19054"/>
                  </a:lnTo>
                  <a:close/>
                  <a:moveTo>
                    <a:pt x="199931" y="19054"/>
                  </a:moveTo>
                  <a:lnTo>
                    <a:pt x="199931" y="24990"/>
                  </a:lnTo>
                  <a:lnTo>
                    <a:pt x="193996" y="24990"/>
                  </a:lnTo>
                  <a:lnTo>
                    <a:pt x="193996" y="19054"/>
                  </a:lnTo>
                  <a:close/>
                  <a:moveTo>
                    <a:pt x="206180" y="19054"/>
                  </a:moveTo>
                  <a:lnTo>
                    <a:pt x="206180" y="24990"/>
                  </a:lnTo>
                  <a:lnTo>
                    <a:pt x="200244" y="24990"/>
                  </a:lnTo>
                  <a:lnTo>
                    <a:pt x="200244" y="19054"/>
                  </a:lnTo>
                  <a:close/>
                  <a:moveTo>
                    <a:pt x="212427" y="19054"/>
                  </a:moveTo>
                  <a:lnTo>
                    <a:pt x="212427" y="24990"/>
                  </a:lnTo>
                  <a:lnTo>
                    <a:pt x="206491" y="24990"/>
                  </a:lnTo>
                  <a:lnTo>
                    <a:pt x="206491" y="19054"/>
                  </a:lnTo>
                  <a:close/>
                  <a:moveTo>
                    <a:pt x="218674" y="19054"/>
                  </a:moveTo>
                  <a:lnTo>
                    <a:pt x="218674" y="24990"/>
                  </a:lnTo>
                  <a:lnTo>
                    <a:pt x="212739" y="24990"/>
                  </a:lnTo>
                  <a:lnTo>
                    <a:pt x="212739" y="19054"/>
                  </a:lnTo>
                  <a:close/>
                  <a:moveTo>
                    <a:pt x="224921" y="19054"/>
                  </a:moveTo>
                  <a:lnTo>
                    <a:pt x="224921" y="24990"/>
                  </a:lnTo>
                  <a:lnTo>
                    <a:pt x="218987" y="24990"/>
                  </a:lnTo>
                  <a:lnTo>
                    <a:pt x="218987" y="19054"/>
                  </a:lnTo>
                  <a:close/>
                  <a:moveTo>
                    <a:pt x="231170" y="19054"/>
                  </a:moveTo>
                  <a:lnTo>
                    <a:pt x="231170" y="24990"/>
                  </a:lnTo>
                  <a:lnTo>
                    <a:pt x="225234" y="24990"/>
                  </a:lnTo>
                  <a:lnTo>
                    <a:pt x="225234" y="19054"/>
                  </a:lnTo>
                  <a:close/>
                  <a:moveTo>
                    <a:pt x="237417" y="19054"/>
                  </a:moveTo>
                  <a:lnTo>
                    <a:pt x="237417" y="24990"/>
                  </a:lnTo>
                  <a:lnTo>
                    <a:pt x="231481" y="24990"/>
                  </a:lnTo>
                  <a:lnTo>
                    <a:pt x="231481" y="19054"/>
                  </a:lnTo>
                  <a:close/>
                  <a:moveTo>
                    <a:pt x="243664" y="19054"/>
                  </a:moveTo>
                  <a:lnTo>
                    <a:pt x="243664" y="24990"/>
                  </a:lnTo>
                  <a:lnTo>
                    <a:pt x="237729" y="24990"/>
                  </a:lnTo>
                  <a:lnTo>
                    <a:pt x="237729" y="19054"/>
                  </a:lnTo>
                  <a:close/>
                  <a:moveTo>
                    <a:pt x="249911" y="19054"/>
                  </a:moveTo>
                  <a:lnTo>
                    <a:pt x="249911" y="24990"/>
                  </a:lnTo>
                  <a:lnTo>
                    <a:pt x="243977" y="24990"/>
                  </a:lnTo>
                  <a:lnTo>
                    <a:pt x="243977" y="19054"/>
                  </a:lnTo>
                  <a:close/>
                  <a:moveTo>
                    <a:pt x="256161" y="19054"/>
                  </a:moveTo>
                  <a:lnTo>
                    <a:pt x="256161" y="24990"/>
                  </a:lnTo>
                  <a:lnTo>
                    <a:pt x="250225" y="24990"/>
                  </a:lnTo>
                  <a:lnTo>
                    <a:pt x="250225" y="19054"/>
                  </a:lnTo>
                  <a:close/>
                  <a:moveTo>
                    <a:pt x="262409" y="19054"/>
                  </a:moveTo>
                  <a:lnTo>
                    <a:pt x="262409" y="24990"/>
                  </a:lnTo>
                  <a:lnTo>
                    <a:pt x="256474" y="24990"/>
                  </a:lnTo>
                  <a:lnTo>
                    <a:pt x="256474" y="19054"/>
                  </a:lnTo>
                  <a:close/>
                  <a:moveTo>
                    <a:pt x="268656" y="19054"/>
                  </a:moveTo>
                  <a:lnTo>
                    <a:pt x="268656" y="24990"/>
                  </a:lnTo>
                  <a:lnTo>
                    <a:pt x="262721" y="24990"/>
                  </a:lnTo>
                  <a:lnTo>
                    <a:pt x="262721" y="19054"/>
                  </a:lnTo>
                  <a:close/>
                  <a:moveTo>
                    <a:pt x="274904" y="19054"/>
                  </a:moveTo>
                  <a:lnTo>
                    <a:pt x="274904" y="24990"/>
                  </a:lnTo>
                  <a:lnTo>
                    <a:pt x="268968" y="24990"/>
                  </a:lnTo>
                  <a:lnTo>
                    <a:pt x="268968" y="19054"/>
                  </a:lnTo>
                  <a:close/>
                  <a:moveTo>
                    <a:pt x="6251" y="25301"/>
                  </a:moveTo>
                  <a:lnTo>
                    <a:pt x="6251" y="31237"/>
                  </a:lnTo>
                  <a:lnTo>
                    <a:pt x="315" y="31237"/>
                  </a:lnTo>
                  <a:lnTo>
                    <a:pt x="315" y="25301"/>
                  </a:lnTo>
                  <a:close/>
                  <a:moveTo>
                    <a:pt x="12498" y="25301"/>
                  </a:moveTo>
                  <a:lnTo>
                    <a:pt x="12498" y="31237"/>
                  </a:lnTo>
                  <a:lnTo>
                    <a:pt x="6562" y="31237"/>
                  </a:lnTo>
                  <a:lnTo>
                    <a:pt x="6562" y="25301"/>
                  </a:lnTo>
                  <a:close/>
                  <a:moveTo>
                    <a:pt x="18745" y="25301"/>
                  </a:moveTo>
                  <a:lnTo>
                    <a:pt x="18745" y="31237"/>
                  </a:lnTo>
                  <a:lnTo>
                    <a:pt x="12810" y="31237"/>
                  </a:lnTo>
                  <a:lnTo>
                    <a:pt x="12810" y="25301"/>
                  </a:lnTo>
                  <a:close/>
                  <a:moveTo>
                    <a:pt x="24992" y="25301"/>
                  </a:moveTo>
                  <a:lnTo>
                    <a:pt x="24992" y="31237"/>
                  </a:lnTo>
                  <a:lnTo>
                    <a:pt x="19058" y="31237"/>
                  </a:lnTo>
                  <a:lnTo>
                    <a:pt x="19058" y="25301"/>
                  </a:lnTo>
                  <a:close/>
                  <a:moveTo>
                    <a:pt x="31241" y="25301"/>
                  </a:moveTo>
                  <a:lnTo>
                    <a:pt x="31241" y="31237"/>
                  </a:lnTo>
                  <a:lnTo>
                    <a:pt x="25305" y="31237"/>
                  </a:lnTo>
                  <a:lnTo>
                    <a:pt x="25305" y="25301"/>
                  </a:lnTo>
                  <a:close/>
                  <a:moveTo>
                    <a:pt x="37489" y="25301"/>
                  </a:moveTo>
                  <a:lnTo>
                    <a:pt x="37489" y="31237"/>
                  </a:lnTo>
                  <a:lnTo>
                    <a:pt x="31553" y="31237"/>
                  </a:lnTo>
                  <a:lnTo>
                    <a:pt x="31553" y="25301"/>
                  </a:lnTo>
                  <a:close/>
                  <a:moveTo>
                    <a:pt x="43737" y="25301"/>
                  </a:moveTo>
                  <a:lnTo>
                    <a:pt x="43737" y="31237"/>
                  </a:lnTo>
                  <a:lnTo>
                    <a:pt x="37802" y="31237"/>
                  </a:lnTo>
                  <a:lnTo>
                    <a:pt x="37802" y="25301"/>
                  </a:lnTo>
                  <a:close/>
                  <a:moveTo>
                    <a:pt x="49985" y="25301"/>
                  </a:moveTo>
                  <a:lnTo>
                    <a:pt x="49985" y="31237"/>
                  </a:lnTo>
                  <a:lnTo>
                    <a:pt x="44049" y="31237"/>
                  </a:lnTo>
                  <a:lnTo>
                    <a:pt x="44049" y="25301"/>
                  </a:lnTo>
                  <a:close/>
                  <a:moveTo>
                    <a:pt x="56232" y="25301"/>
                  </a:moveTo>
                  <a:lnTo>
                    <a:pt x="56232" y="31237"/>
                  </a:lnTo>
                  <a:lnTo>
                    <a:pt x="50296" y="31237"/>
                  </a:lnTo>
                  <a:lnTo>
                    <a:pt x="50296" y="25301"/>
                  </a:lnTo>
                  <a:close/>
                  <a:moveTo>
                    <a:pt x="62480" y="25301"/>
                  </a:moveTo>
                  <a:lnTo>
                    <a:pt x="62480" y="31237"/>
                  </a:lnTo>
                  <a:lnTo>
                    <a:pt x="56545" y="31237"/>
                  </a:lnTo>
                  <a:lnTo>
                    <a:pt x="56545" y="25301"/>
                  </a:lnTo>
                  <a:close/>
                  <a:moveTo>
                    <a:pt x="68727" y="25301"/>
                  </a:moveTo>
                  <a:lnTo>
                    <a:pt x="68727" y="31237"/>
                  </a:lnTo>
                  <a:lnTo>
                    <a:pt x="62792" y="31237"/>
                  </a:lnTo>
                  <a:lnTo>
                    <a:pt x="62792" y="25301"/>
                  </a:lnTo>
                  <a:close/>
                  <a:moveTo>
                    <a:pt x="74975" y="25301"/>
                  </a:moveTo>
                  <a:lnTo>
                    <a:pt x="74975" y="31237"/>
                  </a:lnTo>
                  <a:lnTo>
                    <a:pt x="69039" y="31237"/>
                  </a:lnTo>
                  <a:lnTo>
                    <a:pt x="69039" y="25301"/>
                  </a:lnTo>
                  <a:close/>
                  <a:moveTo>
                    <a:pt x="81223" y="25301"/>
                  </a:moveTo>
                  <a:lnTo>
                    <a:pt x="81223" y="31237"/>
                  </a:lnTo>
                  <a:lnTo>
                    <a:pt x="75286" y="31237"/>
                  </a:lnTo>
                  <a:lnTo>
                    <a:pt x="75286" y="25301"/>
                  </a:lnTo>
                  <a:close/>
                  <a:moveTo>
                    <a:pt x="87470" y="25301"/>
                  </a:moveTo>
                  <a:lnTo>
                    <a:pt x="87470" y="31237"/>
                  </a:lnTo>
                  <a:lnTo>
                    <a:pt x="81535" y="31237"/>
                  </a:lnTo>
                  <a:lnTo>
                    <a:pt x="81535" y="25301"/>
                  </a:lnTo>
                  <a:close/>
                  <a:moveTo>
                    <a:pt x="93720" y="25301"/>
                  </a:moveTo>
                  <a:lnTo>
                    <a:pt x="93720" y="31237"/>
                  </a:lnTo>
                  <a:lnTo>
                    <a:pt x="87784" y="31237"/>
                  </a:lnTo>
                  <a:lnTo>
                    <a:pt x="87784" y="25301"/>
                  </a:lnTo>
                  <a:close/>
                  <a:moveTo>
                    <a:pt x="99967" y="25301"/>
                  </a:moveTo>
                  <a:lnTo>
                    <a:pt x="99967" y="31237"/>
                  </a:lnTo>
                  <a:lnTo>
                    <a:pt x="94031" y="31237"/>
                  </a:lnTo>
                  <a:lnTo>
                    <a:pt x="94031" y="25301"/>
                  </a:lnTo>
                  <a:close/>
                  <a:moveTo>
                    <a:pt x="106214" y="25301"/>
                  </a:moveTo>
                  <a:lnTo>
                    <a:pt x="106214" y="31237"/>
                  </a:lnTo>
                  <a:lnTo>
                    <a:pt x="100280" y="31237"/>
                  </a:lnTo>
                  <a:lnTo>
                    <a:pt x="100280" y="25301"/>
                  </a:lnTo>
                  <a:close/>
                  <a:moveTo>
                    <a:pt x="112461" y="25301"/>
                  </a:moveTo>
                  <a:lnTo>
                    <a:pt x="112461" y="31237"/>
                  </a:lnTo>
                  <a:lnTo>
                    <a:pt x="106527" y="31237"/>
                  </a:lnTo>
                  <a:lnTo>
                    <a:pt x="106527" y="25301"/>
                  </a:lnTo>
                  <a:close/>
                  <a:moveTo>
                    <a:pt x="118710" y="25301"/>
                  </a:moveTo>
                  <a:lnTo>
                    <a:pt x="118710" y="31237"/>
                  </a:lnTo>
                  <a:lnTo>
                    <a:pt x="112774" y="31237"/>
                  </a:lnTo>
                  <a:lnTo>
                    <a:pt x="112774" y="25301"/>
                  </a:lnTo>
                  <a:close/>
                  <a:moveTo>
                    <a:pt x="124957" y="25301"/>
                  </a:moveTo>
                  <a:lnTo>
                    <a:pt x="124957" y="31237"/>
                  </a:lnTo>
                  <a:lnTo>
                    <a:pt x="119021" y="31237"/>
                  </a:lnTo>
                  <a:lnTo>
                    <a:pt x="119021" y="25301"/>
                  </a:lnTo>
                  <a:close/>
                  <a:moveTo>
                    <a:pt x="131204" y="25301"/>
                  </a:moveTo>
                  <a:lnTo>
                    <a:pt x="131204" y="31237"/>
                  </a:lnTo>
                  <a:lnTo>
                    <a:pt x="125270" y="31237"/>
                  </a:lnTo>
                  <a:lnTo>
                    <a:pt x="125270" y="25301"/>
                  </a:lnTo>
                  <a:close/>
                  <a:moveTo>
                    <a:pt x="137451" y="25301"/>
                  </a:moveTo>
                  <a:lnTo>
                    <a:pt x="137451" y="31237"/>
                  </a:lnTo>
                  <a:lnTo>
                    <a:pt x="131517" y="31237"/>
                  </a:lnTo>
                  <a:lnTo>
                    <a:pt x="131517" y="25301"/>
                  </a:lnTo>
                  <a:close/>
                  <a:moveTo>
                    <a:pt x="143702" y="25301"/>
                  </a:moveTo>
                  <a:lnTo>
                    <a:pt x="143702" y="31237"/>
                  </a:lnTo>
                  <a:lnTo>
                    <a:pt x="137766" y="31237"/>
                  </a:lnTo>
                  <a:lnTo>
                    <a:pt x="137766" y="25301"/>
                  </a:lnTo>
                  <a:close/>
                  <a:moveTo>
                    <a:pt x="149949" y="25301"/>
                  </a:moveTo>
                  <a:lnTo>
                    <a:pt x="149949" y="31237"/>
                  </a:lnTo>
                  <a:lnTo>
                    <a:pt x="144015" y="31237"/>
                  </a:lnTo>
                  <a:lnTo>
                    <a:pt x="144015" y="25301"/>
                  </a:lnTo>
                  <a:close/>
                  <a:moveTo>
                    <a:pt x="156196" y="25301"/>
                  </a:moveTo>
                  <a:lnTo>
                    <a:pt x="156196" y="31237"/>
                  </a:lnTo>
                  <a:lnTo>
                    <a:pt x="150262" y="31237"/>
                  </a:lnTo>
                  <a:lnTo>
                    <a:pt x="150262" y="25301"/>
                  </a:lnTo>
                  <a:close/>
                  <a:moveTo>
                    <a:pt x="162445" y="25301"/>
                  </a:moveTo>
                  <a:lnTo>
                    <a:pt x="162445" y="31237"/>
                  </a:lnTo>
                  <a:lnTo>
                    <a:pt x="156509" y="31237"/>
                  </a:lnTo>
                  <a:lnTo>
                    <a:pt x="156509" y="25301"/>
                  </a:lnTo>
                  <a:close/>
                  <a:moveTo>
                    <a:pt x="168692" y="25301"/>
                  </a:moveTo>
                  <a:lnTo>
                    <a:pt x="168692" y="31237"/>
                  </a:lnTo>
                  <a:lnTo>
                    <a:pt x="162756" y="31237"/>
                  </a:lnTo>
                  <a:lnTo>
                    <a:pt x="162756" y="25301"/>
                  </a:lnTo>
                  <a:close/>
                  <a:moveTo>
                    <a:pt x="174939" y="25301"/>
                  </a:moveTo>
                  <a:lnTo>
                    <a:pt x="174939" y="31237"/>
                  </a:lnTo>
                  <a:lnTo>
                    <a:pt x="169005" y="31237"/>
                  </a:lnTo>
                  <a:lnTo>
                    <a:pt x="169005" y="25301"/>
                  </a:lnTo>
                  <a:close/>
                  <a:moveTo>
                    <a:pt x="181186" y="25301"/>
                  </a:moveTo>
                  <a:lnTo>
                    <a:pt x="181186" y="31237"/>
                  </a:lnTo>
                  <a:lnTo>
                    <a:pt x="175252" y="31237"/>
                  </a:lnTo>
                  <a:lnTo>
                    <a:pt x="175252" y="25301"/>
                  </a:lnTo>
                  <a:close/>
                  <a:moveTo>
                    <a:pt x="187435" y="25301"/>
                  </a:moveTo>
                  <a:lnTo>
                    <a:pt x="187435" y="31237"/>
                  </a:lnTo>
                  <a:lnTo>
                    <a:pt x="181499" y="31237"/>
                  </a:lnTo>
                  <a:lnTo>
                    <a:pt x="181499" y="25301"/>
                  </a:lnTo>
                  <a:close/>
                  <a:moveTo>
                    <a:pt x="193684" y="25301"/>
                  </a:moveTo>
                  <a:lnTo>
                    <a:pt x="193684" y="31237"/>
                  </a:lnTo>
                  <a:lnTo>
                    <a:pt x="187749" y="31237"/>
                  </a:lnTo>
                  <a:lnTo>
                    <a:pt x="187749" y="25301"/>
                  </a:lnTo>
                  <a:close/>
                  <a:moveTo>
                    <a:pt x="199931" y="25301"/>
                  </a:moveTo>
                  <a:lnTo>
                    <a:pt x="199931" y="31237"/>
                  </a:lnTo>
                  <a:lnTo>
                    <a:pt x="193996" y="31237"/>
                  </a:lnTo>
                  <a:lnTo>
                    <a:pt x="193996" y="25301"/>
                  </a:lnTo>
                  <a:close/>
                  <a:moveTo>
                    <a:pt x="206180" y="25301"/>
                  </a:moveTo>
                  <a:lnTo>
                    <a:pt x="206180" y="31237"/>
                  </a:lnTo>
                  <a:lnTo>
                    <a:pt x="200244" y="31237"/>
                  </a:lnTo>
                  <a:lnTo>
                    <a:pt x="200244" y="25301"/>
                  </a:lnTo>
                  <a:close/>
                  <a:moveTo>
                    <a:pt x="212427" y="25301"/>
                  </a:moveTo>
                  <a:lnTo>
                    <a:pt x="212427" y="31237"/>
                  </a:lnTo>
                  <a:lnTo>
                    <a:pt x="206491" y="31237"/>
                  </a:lnTo>
                  <a:lnTo>
                    <a:pt x="206491" y="25301"/>
                  </a:lnTo>
                  <a:close/>
                  <a:moveTo>
                    <a:pt x="218674" y="25301"/>
                  </a:moveTo>
                  <a:lnTo>
                    <a:pt x="218674" y="31237"/>
                  </a:lnTo>
                  <a:lnTo>
                    <a:pt x="212739" y="31237"/>
                  </a:lnTo>
                  <a:lnTo>
                    <a:pt x="212739" y="25301"/>
                  </a:lnTo>
                  <a:close/>
                  <a:moveTo>
                    <a:pt x="224921" y="25301"/>
                  </a:moveTo>
                  <a:lnTo>
                    <a:pt x="224921" y="31237"/>
                  </a:lnTo>
                  <a:lnTo>
                    <a:pt x="218987" y="31237"/>
                  </a:lnTo>
                  <a:lnTo>
                    <a:pt x="218987" y="25301"/>
                  </a:lnTo>
                  <a:close/>
                  <a:moveTo>
                    <a:pt x="231170" y="25301"/>
                  </a:moveTo>
                  <a:lnTo>
                    <a:pt x="231170" y="31237"/>
                  </a:lnTo>
                  <a:lnTo>
                    <a:pt x="225234" y="31237"/>
                  </a:lnTo>
                  <a:lnTo>
                    <a:pt x="225234" y="25301"/>
                  </a:lnTo>
                  <a:close/>
                  <a:moveTo>
                    <a:pt x="237417" y="25301"/>
                  </a:moveTo>
                  <a:lnTo>
                    <a:pt x="237417" y="31237"/>
                  </a:lnTo>
                  <a:lnTo>
                    <a:pt x="231481" y="31237"/>
                  </a:lnTo>
                  <a:lnTo>
                    <a:pt x="231481" y="25301"/>
                  </a:lnTo>
                  <a:close/>
                  <a:moveTo>
                    <a:pt x="243664" y="25301"/>
                  </a:moveTo>
                  <a:lnTo>
                    <a:pt x="243664" y="31237"/>
                  </a:lnTo>
                  <a:lnTo>
                    <a:pt x="237729" y="31237"/>
                  </a:lnTo>
                  <a:lnTo>
                    <a:pt x="237729" y="25301"/>
                  </a:lnTo>
                  <a:close/>
                  <a:moveTo>
                    <a:pt x="249911" y="25301"/>
                  </a:moveTo>
                  <a:lnTo>
                    <a:pt x="249911" y="31237"/>
                  </a:lnTo>
                  <a:lnTo>
                    <a:pt x="243977" y="31237"/>
                  </a:lnTo>
                  <a:lnTo>
                    <a:pt x="243977" y="25301"/>
                  </a:lnTo>
                  <a:close/>
                  <a:moveTo>
                    <a:pt x="256161" y="25301"/>
                  </a:moveTo>
                  <a:lnTo>
                    <a:pt x="256161" y="31237"/>
                  </a:lnTo>
                  <a:lnTo>
                    <a:pt x="250225" y="31237"/>
                  </a:lnTo>
                  <a:lnTo>
                    <a:pt x="250225" y="25301"/>
                  </a:lnTo>
                  <a:close/>
                  <a:moveTo>
                    <a:pt x="262409" y="25301"/>
                  </a:moveTo>
                  <a:lnTo>
                    <a:pt x="262409" y="31237"/>
                  </a:lnTo>
                  <a:lnTo>
                    <a:pt x="256474" y="31237"/>
                  </a:lnTo>
                  <a:lnTo>
                    <a:pt x="256474" y="25301"/>
                  </a:lnTo>
                  <a:close/>
                  <a:moveTo>
                    <a:pt x="268656" y="25301"/>
                  </a:moveTo>
                  <a:lnTo>
                    <a:pt x="268656" y="31237"/>
                  </a:lnTo>
                  <a:lnTo>
                    <a:pt x="262721" y="31237"/>
                  </a:lnTo>
                  <a:lnTo>
                    <a:pt x="262721" y="25301"/>
                  </a:lnTo>
                  <a:close/>
                  <a:moveTo>
                    <a:pt x="274904" y="25301"/>
                  </a:moveTo>
                  <a:lnTo>
                    <a:pt x="274904" y="31237"/>
                  </a:lnTo>
                  <a:lnTo>
                    <a:pt x="268968" y="31237"/>
                  </a:lnTo>
                  <a:lnTo>
                    <a:pt x="268968" y="25301"/>
                  </a:lnTo>
                  <a:close/>
                  <a:moveTo>
                    <a:pt x="6251" y="31548"/>
                  </a:moveTo>
                  <a:lnTo>
                    <a:pt x="6251" y="31550"/>
                  </a:lnTo>
                  <a:lnTo>
                    <a:pt x="6251" y="37484"/>
                  </a:lnTo>
                  <a:lnTo>
                    <a:pt x="315" y="37484"/>
                  </a:lnTo>
                  <a:lnTo>
                    <a:pt x="315" y="31548"/>
                  </a:lnTo>
                  <a:close/>
                  <a:moveTo>
                    <a:pt x="12498" y="31548"/>
                  </a:moveTo>
                  <a:lnTo>
                    <a:pt x="12498" y="31550"/>
                  </a:lnTo>
                  <a:lnTo>
                    <a:pt x="12498" y="37484"/>
                  </a:lnTo>
                  <a:lnTo>
                    <a:pt x="6562" y="37484"/>
                  </a:lnTo>
                  <a:lnTo>
                    <a:pt x="6562" y="31548"/>
                  </a:lnTo>
                  <a:close/>
                  <a:moveTo>
                    <a:pt x="18745" y="31548"/>
                  </a:moveTo>
                  <a:lnTo>
                    <a:pt x="18745" y="31550"/>
                  </a:lnTo>
                  <a:lnTo>
                    <a:pt x="18745" y="37484"/>
                  </a:lnTo>
                  <a:lnTo>
                    <a:pt x="12810" y="37484"/>
                  </a:lnTo>
                  <a:lnTo>
                    <a:pt x="12810" y="31548"/>
                  </a:lnTo>
                  <a:close/>
                  <a:moveTo>
                    <a:pt x="24992" y="31548"/>
                  </a:moveTo>
                  <a:lnTo>
                    <a:pt x="24992" y="31550"/>
                  </a:lnTo>
                  <a:lnTo>
                    <a:pt x="24992" y="37484"/>
                  </a:lnTo>
                  <a:lnTo>
                    <a:pt x="19058" y="37484"/>
                  </a:lnTo>
                  <a:lnTo>
                    <a:pt x="19058" y="31548"/>
                  </a:lnTo>
                  <a:close/>
                  <a:moveTo>
                    <a:pt x="31242" y="31548"/>
                  </a:moveTo>
                  <a:lnTo>
                    <a:pt x="31242" y="31550"/>
                  </a:lnTo>
                  <a:lnTo>
                    <a:pt x="31242" y="37484"/>
                  </a:lnTo>
                  <a:lnTo>
                    <a:pt x="25305" y="37484"/>
                  </a:lnTo>
                  <a:lnTo>
                    <a:pt x="25305" y="31548"/>
                  </a:lnTo>
                  <a:close/>
                  <a:moveTo>
                    <a:pt x="162445" y="31548"/>
                  </a:moveTo>
                  <a:lnTo>
                    <a:pt x="162445" y="31550"/>
                  </a:lnTo>
                  <a:lnTo>
                    <a:pt x="162445" y="37484"/>
                  </a:lnTo>
                  <a:lnTo>
                    <a:pt x="156509" y="37484"/>
                  </a:lnTo>
                  <a:lnTo>
                    <a:pt x="156509" y="31548"/>
                  </a:lnTo>
                  <a:close/>
                  <a:moveTo>
                    <a:pt x="168692" y="31548"/>
                  </a:moveTo>
                  <a:lnTo>
                    <a:pt x="168692" y="31550"/>
                  </a:lnTo>
                  <a:lnTo>
                    <a:pt x="168692" y="37484"/>
                  </a:lnTo>
                  <a:lnTo>
                    <a:pt x="162756" y="37484"/>
                  </a:lnTo>
                  <a:lnTo>
                    <a:pt x="162756" y="31548"/>
                  </a:lnTo>
                  <a:close/>
                  <a:moveTo>
                    <a:pt x="174939" y="31548"/>
                  </a:moveTo>
                  <a:lnTo>
                    <a:pt x="174939" y="31550"/>
                  </a:lnTo>
                  <a:lnTo>
                    <a:pt x="174939" y="37484"/>
                  </a:lnTo>
                  <a:lnTo>
                    <a:pt x="169005" y="37484"/>
                  </a:lnTo>
                  <a:lnTo>
                    <a:pt x="169005" y="31548"/>
                  </a:lnTo>
                  <a:close/>
                  <a:moveTo>
                    <a:pt x="181186" y="31548"/>
                  </a:moveTo>
                  <a:lnTo>
                    <a:pt x="181186" y="31550"/>
                  </a:lnTo>
                  <a:lnTo>
                    <a:pt x="181186" y="37484"/>
                  </a:lnTo>
                  <a:lnTo>
                    <a:pt x="175252" y="37484"/>
                  </a:lnTo>
                  <a:lnTo>
                    <a:pt x="175252" y="31548"/>
                  </a:lnTo>
                  <a:close/>
                  <a:moveTo>
                    <a:pt x="187435" y="31548"/>
                  </a:moveTo>
                  <a:lnTo>
                    <a:pt x="187435" y="31550"/>
                  </a:lnTo>
                  <a:lnTo>
                    <a:pt x="187435" y="37484"/>
                  </a:lnTo>
                  <a:lnTo>
                    <a:pt x="181499" y="37484"/>
                  </a:lnTo>
                  <a:lnTo>
                    <a:pt x="181499" y="31548"/>
                  </a:lnTo>
                  <a:close/>
                  <a:moveTo>
                    <a:pt x="37489" y="31552"/>
                  </a:moveTo>
                  <a:lnTo>
                    <a:pt x="37489" y="37486"/>
                  </a:lnTo>
                  <a:lnTo>
                    <a:pt x="31553" y="37486"/>
                  </a:lnTo>
                  <a:lnTo>
                    <a:pt x="31553" y="31552"/>
                  </a:lnTo>
                  <a:close/>
                  <a:moveTo>
                    <a:pt x="43737" y="31552"/>
                  </a:moveTo>
                  <a:lnTo>
                    <a:pt x="43737" y="37486"/>
                  </a:lnTo>
                  <a:lnTo>
                    <a:pt x="37802" y="37486"/>
                  </a:lnTo>
                  <a:lnTo>
                    <a:pt x="37802" y="31552"/>
                  </a:lnTo>
                  <a:close/>
                  <a:moveTo>
                    <a:pt x="49985" y="31552"/>
                  </a:moveTo>
                  <a:lnTo>
                    <a:pt x="49985" y="37486"/>
                  </a:lnTo>
                  <a:lnTo>
                    <a:pt x="44049" y="37486"/>
                  </a:lnTo>
                  <a:lnTo>
                    <a:pt x="44049" y="31552"/>
                  </a:lnTo>
                  <a:close/>
                  <a:moveTo>
                    <a:pt x="56232" y="31552"/>
                  </a:moveTo>
                  <a:lnTo>
                    <a:pt x="56232" y="37486"/>
                  </a:lnTo>
                  <a:lnTo>
                    <a:pt x="50296" y="37486"/>
                  </a:lnTo>
                  <a:lnTo>
                    <a:pt x="50296" y="31552"/>
                  </a:lnTo>
                  <a:close/>
                  <a:moveTo>
                    <a:pt x="62480" y="31552"/>
                  </a:moveTo>
                  <a:lnTo>
                    <a:pt x="62480" y="37486"/>
                  </a:lnTo>
                  <a:lnTo>
                    <a:pt x="56545" y="37486"/>
                  </a:lnTo>
                  <a:lnTo>
                    <a:pt x="56545" y="31552"/>
                  </a:lnTo>
                  <a:close/>
                  <a:moveTo>
                    <a:pt x="68727" y="31552"/>
                  </a:moveTo>
                  <a:lnTo>
                    <a:pt x="68727" y="37486"/>
                  </a:lnTo>
                  <a:lnTo>
                    <a:pt x="62792" y="37486"/>
                  </a:lnTo>
                  <a:lnTo>
                    <a:pt x="62792" y="31552"/>
                  </a:lnTo>
                  <a:close/>
                  <a:moveTo>
                    <a:pt x="74975" y="31552"/>
                  </a:moveTo>
                  <a:lnTo>
                    <a:pt x="74975" y="37486"/>
                  </a:lnTo>
                  <a:lnTo>
                    <a:pt x="69039" y="37486"/>
                  </a:lnTo>
                  <a:lnTo>
                    <a:pt x="69039" y="31552"/>
                  </a:lnTo>
                  <a:close/>
                  <a:moveTo>
                    <a:pt x="81223" y="31552"/>
                  </a:moveTo>
                  <a:lnTo>
                    <a:pt x="81223" y="37486"/>
                  </a:lnTo>
                  <a:lnTo>
                    <a:pt x="75286" y="37486"/>
                  </a:lnTo>
                  <a:lnTo>
                    <a:pt x="75286" y="31552"/>
                  </a:lnTo>
                  <a:close/>
                  <a:moveTo>
                    <a:pt x="87470" y="31552"/>
                  </a:moveTo>
                  <a:lnTo>
                    <a:pt x="87470" y="37486"/>
                  </a:lnTo>
                  <a:lnTo>
                    <a:pt x="81535" y="37486"/>
                  </a:lnTo>
                  <a:lnTo>
                    <a:pt x="81535" y="31552"/>
                  </a:lnTo>
                  <a:close/>
                  <a:moveTo>
                    <a:pt x="93720" y="31552"/>
                  </a:moveTo>
                  <a:lnTo>
                    <a:pt x="93720" y="37486"/>
                  </a:lnTo>
                  <a:lnTo>
                    <a:pt x="87784" y="37486"/>
                  </a:lnTo>
                  <a:lnTo>
                    <a:pt x="87784" y="31552"/>
                  </a:lnTo>
                  <a:close/>
                  <a:moveTo>
                    <a:pt x="99967" y="31552"/>
                  </a:moveTo>
                  <a:lnTo>
                    <a:pt x="99967" y="37486"/>
                  </a:lnTo>
                  <a:lnTo>
                    <a:pt x="94031" y="37486"/>
                  </a:lnTo>
                  <a:lnTo>
                    <a:pt x="94031" y="31552"/>
                  </a:lnTo>
                  <a:close/>
                  <a:moveTo>
                    <a:pt x="106214" y="31552"/>
                  </a:moveTo>
                  <a:lnTo>
                    <a:pt x="106214" y="37486"/>
                  </a:lnTo>
                  <a:lnTo>
                    <a:pt x="100280" y="37486"/>
                  </a:lnTo>
                  <a:lnTo>
                    <a:pt x="100280" y="31552"/>
                  </a:lnTo>
                  <a:close/>
                  <a:moveTo>
                    <a:pt x="112461" y="31552"/>
                  </a:moveTo>
                  <a:lnTo>
                    <a:pt x="112461" y="37486"/>
                  </a:lnTo>
                  <a:lnTo>
                    <a:pt x="106527" y="37486"/>
                  </a:lnTo>
                  <a:lnTo>
                    <a:pt x="106527" y="31552"/>
                  </a:lnTo>
                  <a:close/>
                  <a:moveTo>
                    <a:pt x="118710" y="31552"/>
                  </a:moveTo>
                  <a:lnTo>
                    <a:pt x="118710" y="37486"/>
                  </a:lnTo>
                  <a:lnTo>
                    <a:pt x="112774" y="37486"/>
                  </a:lnTo>
                  <a:lnTo>
                    <a:pt x="112774" y="31552"/>
                  </a:lnTo>
                  <a:close/>
                  <a:moveTo>
                    <a:pt x="124957" y="31552"/>
                  </a:moveTo>
                  <a:lnTo>
                    <a:pt x="124957" y="37486"/>
                  </a:lnTo>
                  <a:lnTo>
                    <a:pt x="119021" y="37486"/>
                  </a:lnTo>
                  <a:lnTo>
                    <a:pt x="119021" y="31552"/>
                  </a:lnTo>
                  <a:close/>
                  <a:moveTo>
                    <a:pt x="131204" y="31552"/>
                  </a:moveTo>
                  <a:lnTo>
                    <a:pt x="131204" y="37486"/>
                  </a:lnTo>
                  <a:lnTo>
                    <a:pt x="125270" y="37486"/>
                  </a:lnTo>
                  <a:lnTo>
                    <a:pt x="125270" y="31552"/>
                  </a:lnTo>
                  <a:close/>
                  <a:moveTo>
                    <a:pt x="137451" y="31552"/>
                  </a:moveTo>
                  <a:lnTo>
                    <a:pt x="137451" y="37486"/>
                  </a:lnTo>
                  <a:lnTo>
                    <a:pt x="131517" y="37486"/>
                  </a:lnTo>
                  <a:lnTo>
                    <a:pt x="131517" y="31552"/>
                  </a:lnTo>
                  <a:close/>
                  <a:moveTo>
                    <a:pt x="143702" y="31552"/>
                  </a:moveTo>
                  <a:lnTo>
                    <a:pt x="143702" y="37486"/>
                  </a:lnTo>
                  <a:lnTo>
                    <a:pt x="137766" y="37486"/>
                  </a:lnTo>
                  <a:lnTo>
                    <a:pt x="137766" y="31552"/>
                  </a:lnTo>
                  <a:close/>
                  <a:moveTo>
                    <a:pt x="149949" y="31552"/>
                  </a:moveTo>
                  <a:lnTo>
                    <a:pt x="149949" y="37486"/>
                  </a:lnTo>
                  <a:lnTo>
                    <a:pt x="144015" y="37486"/>
                  </a:lnTo>
                  <a:lnTo>
                    <a:pt x="144015" y="31552"/>
                  </a:lnTo>
                  <a:close/>
                  <a:moveTo>
                    <a:pt x="156196" y="31552"/>
                  </a:moveTo>
                  <a:lnTo>
                    <a:pt x="156196" y="37486"/>
                  </a:lnTo>
                  <a:lnTo>
                    <a:pt x="150262" y="37486"/>
                  </a:lnTo>
                  <a:lnTo>
                    <a:pt x="150262" y="31552"/>
                  </a:lnTo>
                  <a:close/>
                  <a:moveTo>
                    <a:pt x="193684" y="31552"/>
                  </a:moveTo>
                  <a:lnTo>
                    <a:pt x="193684" y="37486"/>
                  </a:lnTo>
                  <a:lnTo>
                    <a:pt x="187749" y="37486"/>
                  </a:lnTo>
                  <a:lnTo>
                    <a:pt x="187749" y="31552"/>
                  </a:lnTo>
                  <a:close/>
                  <a:moveTo>
                    <a:pt x="199931" y="31552"/>
                  </a:moveTo>
                  <a:lnTo>
                    <a:pt x="199931" y="37486"/>
                  </a:lnTo>
                  <a:lnTo>
                    <a:pt x="193996" y="37486"/>
                  </a:lnTo>
                  <a:lnTo>
                    <a:pt x="193996" y="31552"/>
                  </a:lnTo>
                  <a:close/>
                  <a:moveTo>
                    <a:pt x="206180" y="31552"/>
                  </a:moveTo>
                  <a:lnTo>
                    <a:pt x="206180" y="37486"/>
                  </a:lnTo>
                  <a:lnTo>
                    <a:pt x="200244" y="37486"/>
                  </a:lnTo>
                  <a:lnTo>
                    <a:pt x="200244" y="31552"/>
                  </a:lnTo>
                  <a:close/>
                  <a:moveTo>
                    <a:pt x="212427" y="31552"/>
                  </a:moveTo>
                  <a:lnTo>
                    <a:pt x="212427" y="37486"/>
                  </a:lnTo>
                  <a:lnTo>
                    <a:pt x="206491" y="37486"/>
                  </a:lnTo>
                  <a:lnTo>
                    <a:pt x="206491" y="31552"/>
                  </a:lnTo>
                  <a:close/>
                  <a:moveTo>
                    <a:pt x="218674" y="31552"/>
                  </a:moveTo>
                  <a:lnTo>
                    <a:pt x="218674" y="37486"/>
                  </a:lnTo>
                  <a:lnTo>
                    <a:pt x="212739" y="37486"/>
                  </a:lnTo>
                  <a:lnTo>
                    <a:pt x="212739" y="31552"/>
                  </a:lnTo>
                  <a:close/>
                  <a:moveTo>
                    <a:pt x="224921" y="31552"/>
                  </a:moveTo>
                  <a:lnTo>
                    <a:pt x="224921" y="37486"/>
                  </a:lnTo>
                  <a:lnTo>
                    <a:pt x="218987" y="37486"/>
                  </a:lnTo>
                  <a:lnTo>
                    <a:pt x="218987" y="31552"/>
                  </a:lnTo>
                  <a:close/>
                  <a:moveTo>
                    <a:pt x="231170" y="31552"/>
                  </a:moveTo>
                  <a:lnTo>
                    <a:pt x="231170" y="37486"/>
                  </a:lnTo>
                  <a:lnTo>
                    <a:pt x="225234" y="37486"/>
                  </a:lnTo>
                  <a:lnTo>
                    <a:pt x="225234" y="31552"/>
                  </a:lnTo>
                  <a:close/>
                  <a:moveTo>
                    <a:pt x="237417" y="31552"/>
                  </a:moveTo>
                  <a:lnTo>
                    <a:pt x="237417" y="37486"/>
                  </a:lnTo>
                  <a:lnTo>
                    <a:pt x="231481" y="37486"/>
                  </a:lnTo>
                  <a:lnTo>
                    <a:pt x="231481" y="31552"/>
                  </a:lnTo>
                  <a:close/>
                  <a:moveTo>
                    <a:pt x="243664" y="31552"/>
                  </a:moveTo>
                  <a:lnTo>
                    <a:pt x="243664" y="37486"/>
                  </a:lnTo>
                  <a:lnTo>
                    <a:pt x="237729" y="37486"/>
                  </a:lnTo>
                  <a:lnTo>
                    <a:pt x="237729" y="31552"/>
                  </a:lnTo>
                  <a:close/>
                  <a:moveTo>
                    <a:pt x="249911" y="31552"/>
                  </a:moveTo>
                  <a:lnTo>
                    <a:pt x="249911" y="37486"/>
                  </a:lnTo>
                  <a:lnTo>
                    <a:pt x="243977" y="37486"/>
                  </a:lnTo>
                  <a:lnTo>
                    <a:pt x="243977" y="31552"/>
                  </a:lnTo>
                  <a:close/>
                  <a:moveTo>
                    <a:pt x="256161" y="31552"/>
                  </a:moveTo>
                  <a:lnTo>
                    <a:pt x="256161" y="37486"/>
                  </a:lnTo>
                  <a:lnTo>
                    <a:pt x="250225" y="37486"/>
                  </a:lnTo>
                  <a:lnTo>
                    <a:pt x="250225" y="31552"/>
                  </a:lnTo>
                  <a:close/>
                  <a:moveTo>
                    <a:pt x="262409" y="31552"/>
                  </a:moveTo>
                  <a:lnTo>
                    <a:pt x="262409" y="37486"/>
                  </a:lnTo>
                  <a:lnTo>
                    <a:pt x="256474" y="37486"/>
                  </a:lnTo>
                  <a:lnTo>
                    <a:pt x="256474" y="31552"/>
                  </a:lnTo>
                  <a:close/>
                  <a:moveTo>
                    <a:pt x="268656" y="31552"/>
                  </a:moveTo>
                  <a:lnTo>
                    <a:pt x="268656" y="37486"/>
                  </a:lnTo>
                  <a:lnTo>
                    <a:pt x="262721" y="37486"/>
                  </a:lnTo>
                  <a:lnTo>
                    <a:pt x="262721" y="31552"/>
                  </a:lnTo>
                  <a:close/>
                  <a:moveTo>
                    <a:pt x="274904" y="31552"/>
                  </a:moveTo>
                  <a:lnTo>
                    <a:pt x="274904" y="37486"/>
                  </a:lnTo>
                  <a:lnTo>
                    <a:pt x="268968" y="37486"/>
                  </a:lnTo>
                  <a:lnTo>
                    <a:pt x="268968" y="31552"/>
                  </a:lnTo>
                  <a:close/>
                  <a:moveTo>
                    <a:pt x="6251" y="37799"/>
                  </a:moveTo>
                  <a:lnTo>
                    <a:pt x="6251" y="43735"/>
                  </a:lnTo>
                  <a:lnTo>
                    <a:pt x="315" y="43735"/>
                  </a:lnTo>
                  <a:lnTo>
                    <a:pt x="315" y="37799"/>
                  </a:lnTo>
                  <a:close/>
                  <a:moveTo>
                    <a:pt x="12498" y="37799"/>
                  </a:moveTo>
                  <a:lnTo>
                    <a:pt x="12498" y="43735"/>
                  </a:lnTo>
                  <a:lnTo>
                    <a:pt x="6562" y="43735"/>
                  </a:lnTo>
                  <a:lnTo>
                    <a:pt x="6562" y="37799"/>
                  </a:lnTo>
                  <a:close/>
                  <a:moveTo>
                    <a:pt x="18745" y="37799"/>
                  </a:moveTo>
                  <a:lnTo>
                    <a:pt x="18745" y="43735"/>
                  </a:lnTo>
                  <a:lnTo>
                    <a:pt x="12810" y="43735"/>
                  </a:lnTo>
                  <a:lnTo>
                    <a:pt x="12810" y="37799"/>
                  </a:lnTo>
                  <a:close/>
                  <a:moveTo>
                    <a:pt x="24992" y="37799"/>
                  </a:moveTo>
                  <a:lnTo>
                    <a:pt x="24992" y="43735"/>
                  </a:lnTo>
                  <a:lnTo>
                    <a:pt x="19058" y="43735"/>
                  </a:lnTo>
                  <a:lnTo>
                    <a:pt x="19058" y="37799"/>
                  </a:lnTo>
                  <a:close/>
                  <a:moveTo>
                    <a:pt x="31242" y="37799"/>
                  </a:moveTo>
                  <a:lnTo>
                    <a:pt x="31242" y="43735"/>
                  </a:lnTo>
                  <a:lnTo>
                    <a:pt x="25305" y="43735"/>
                  </a:lnTo>
                  <a:lnTo>
                    <a:pt x="25305" y="37799"/>
                  </a:lnTo>
                  <a:close/>
                  <a:moveTo>
                    <a:pt x="37489" y="37799"/>
                  </a:moveTo>
                  <a:lnTo>
                    <a:pt x="37489" y="43735"/>
                  </a:lnTo>
                  <a:lnTo>
                    <a:pt x="31553" y="43735"/>
                  </a:lnTo>
                  <a:lnTo>
                    <a:pt x="31553" y="37799"/>
                  </a:lnTo>
                  <a:close/>
                  <a:moveTo>
                    <a:pt x="43737" y="37799"/>
                  </a:moveTo>
                  <a:lnTo>
                    <a:pt x="43737" y="43735"/>
                  </a:lnTo>
                  <a:lnTo>
                    <a:pt x="37802" y="43735"/>
                  </a:lnTo>
                  <a:lnTo>
                    <a:pt x="37802" y="37799"/>
                  </a:lnTo>
                  <a:close/>
                  <a:moveTo>
                    <a:pt x="49985" y="37799"/>
                  </a:moveTo>
                  <a:lnTo>
                    <a:pt x="49985" y="43735"/>
                  </a:lnTo>
                  <a:lnTo>
                    <a:pt x="44049" y="43735"/>
                  </a:lnTo>
                  <a:lnTo>
                    <a:pt x="44049" y="37799"/>
                  </a:lnTo>
                  <a:close/>
                  <a:moveTo>
                    <a:pt x="56232" y="37799"/>
                  </a:moveTo>
                  <a:lnTo>
                    <a:pt x="56232" y="43735"/>
                  </a:lnTo>
                  <a:lnTo>
                    <a:pt x="50296" y="43735"/>
                  </a:lnTo>
                  <a:lnTo>
                    <a:pt x="50296" y="37799"/>
                  </a:lnTo>
                  <a:close/>
                  <a:moveTo>
                    <a:pt x="62480" y="37799"/>
                  </a:moveTo>
                  <a:lnTo>
                    <a:pt x="62480" y="43735"/>
                  </a:lnTo>
                  <a:lnTo>
                    <a:pt x="56545" y="43735"/>
                  </a:lnTo>
                  <a:lnTo>
                    <a:pt x="56545" y="37799"/>
                  </a:lnTo>
                  <a:close/>
                  <a:moveTo>
                    <a:pt x="68727" y="37799"/>
                  </a:moveTo>
                  <a:lnTo>
                    <a:pt x="68727" y="43735"/>
                  </a:lnTo>
                  <a:lnTo>
                    <a:pt x="62792" y="43735"/>
                  </a:lnTo>
                  <a:lnTo>
                    <a:pt x="62792" y="37799"/>
                  </a:lnTo>
                  <a:close/>
                  <a:moveTo>
                    <a:pt x="74975" y="37799"/>
                  </a:moveTo>
                  <a:lnTo>
                    <a:pt x="74975" y="43735"/>
                  </a:lnTo>
                  <a:lnTo>
                    <a:pt x="69039" y="43735"/>
                  </a:lnTo>
                  <a:lnTo>
                    <a:pt x="69039" y="37799"/>
                  </a:lnTo>
                  <a:close/>
                  <a:moveTo>
                    <a:pt x="81223" y="37799"/>
                  </a:moveTo>
                  <a:lnTo>
                    <a:pt x="81223" y="43735"/>
                  </a:lnTo>
                  <a:lnTo>
                    <a:pt x="75286" y="43735"/>
                  </a:lnTo>
                  <a:lnTo>
                    <a:pt x="75286" y="37799"/>
                  </a:lnTo>
                  <a:close/>
                  <a:moveTo>
                    <a:pt x="87470" y="37799"/>
                  </a:moveTo>
                  <a:lnTo>
                    <a:pt x="87470" y="43735"/>
                  </a:lnTo>
                  <a:lnTo>
                    <a:pt x="81535" y="43735"/>
                  </a:lnTo>
                  <a:lnTo>
                    <a:pt x="81535" y="37799"/>
                  </a:lnTo>
                  <a:close/>
                  <a:moveTo>
                    <a:pt x="93720" y="37799"/>
                  </a:moveTo>
                  <a:lnTo>
                    <a:pt x="93720" y="43735"/>
                  </a:lnTo>
                  <a:lnTo>
                    <a:pt x="87784" y="43735"/>
                  </a:lnTo>
                  <a:lnTo>
                    <a:pt x="87784" y="37799"/>
                  </a:lnTo>
                  <a:close/>
                  <a:moveTo>
                    <a:pt x="99967" y="37799"/>
                  </a:moveTo>
                  <a:lnTo>
                    <a:pt x="99967" y="43735"/>
                  </a:lnTo>
                  <a:lnTo>
                    <a:pt x="94031" y="43735"/>
                  </a:lnTo>
                  <a:lnTo>
                    <a:pt x="94031" y="37799"/>
                  </a:lnTo>
                  <a:close/>
                  <a:moveTo>
                    <a:pt x="106214" y="37799"/>
                  </a:moveTo>
                  <a:lnTo>
                    <a:pt x="106214" y="43735"/>
                  </a:lnTo>
                  <a:lnTo>
                    <a:pt x="100280" y="43735"/>
                  </a:lnTo>
                  <a:lnTo>
                    <a:pt x="100280" y="37799"/>
                  </a:lnTo>
                  <a:close/>
                  <a:moveTo>
                    <a:pt x="112461" y="37799"/>
                  </a:moveTo>
                  <a:lnTo>
                    <a:pt x="112461" y="43735"/>
                  </a:lnTo>
                  <a:lnTo>
                    <a:pt x="106527" y="43735"/>
                  </a:lnTo>
                  <a:lnTo>
                    <a:pt x="106527" y="37799"/>
                  </a:lnTo>
                  <a:close/>
                  <a:moveTo>
                    <a:pt x="118710" y="37799"/>
                  </a:moveTo>
                  <a:lnTo>
                    <a:pt x="118710" y="43735"/>
                  </a:lnTo>
                  <a:lnTo>
                    <a:pt x="112774" y="43735"/>
                  </a:lnTo>
                  <a:lnTo>
                    <a:pt x="112774" y="37799"/>
                  </a:lnTo>
                  <a:close/>
                  <a:moveTo>
                    <a:pt x="124957" y="37799"/>
                  </a:moveTo>
                  <a:lnTo>
                    <a:pt x="124957" y="43735"/>
                  </a:lnTo>
                  <a:lnTo>
                    <a:pt x="119021" y="43735"/>
                  </a:lnTo>
                  <a:lnTo>
                    <a:pt x="119021" y="37799"/>
                  </a:lnTo>
                  <a:close/>
                  <a:moveTo>
                    <a:pt x="131204" y="37799"/>
                  </a:moveTo>
                  <a:lnTo>
                    <a:pt x="131204" y="43735"/>
                  </a:lnTo>
                  <a:lnTo>
                    <a:pt x="125270" y="43735"/>
                  </a:lnTo>
                  <a:lnTo>
                    <a:pt x="125270" y="37799"/>
                  </a:lnTo>
                  <a:close/>
                  <a:moveTo>
                    <a:pt x="137451" y="37799"/>
                  </a:moveTo>
                  <a:lnTo>
                    <a:pt x="137451" y="43735"/>
                  </a:lnTo>
                  <a:lnTo>
                    <a:pt x="131517" y="43735"/>
                  </a:lnTo>
                  <a:lnTo>
                    <a:pt x="131517" y="37799"/>
                  </a:lnTo>
                  <a:close/>
                  <a:moveTo>
                    <a:pt x="143702" y="37799"/>
                  </a:moveTo>
                  <a:lnTo>
                    <a:pt x="143702" y="43735"/>
                  </a:lnTo>
                  <a:lnTo>
                    <a:pt x="137766" y="43735"/>
                  </a:lnTo>
                  <a:lnTo>
                    <a:pt x="137766" y="37799"/>
                  </a:lnTo>
                  <a:close/>
                  <a:moveTo>
                    <a:pt x="149949" y="37799"/>
                  </a:moveTo>
                  <a:lnTo>
                    <a:pt x="149949" y="43735"/>
                  </a:lnTo>
                  <a:lnTo>
                    <a:pt x="144015" y="43735"/>
                  </a:lnTo>
                  <a:lnTo>
                    <a:pt x="144015" y="37799"/>
                  </a:lnTo>
                  <a:close/>
                  <a:moveTo>
                    <a:pt x="156196" y="37799"/>
                  </a:moveTo>
                  <a:lnTo>
                    <a:pt x="156196" y="43735"/>
                  </a:lnTo>
                  <a:lnTo>
                    <a:pt x="150262" y="43735"/>
                  </a:lnTo>
                  <a:lnTo>
                    <a:pt x="150262" y="37799"/>
                  </a:lnTo>
                  <a:close/>
                  <a:moveTo>
                    <a:pt x="162445" y="37799"/>
                  </a:moveTo>
                  <a:lnTo>
                    <a:pt x="162445" y="43735"/>
                  </a:lnTo>
                  <a:lnTo>
                    <a:pt x="156509" y="43735"/>
                  </a:lnTo>
                  <a:lnTo>
                    <a:pt x="156509" y="37799"/>
                  </a:lnTo>
                  <a:close/>
                  <a:moveTo>
                    <a:pt x="168692" y="37799"/>
                  </a:moveTo>
                  <a:lnTo>
                    <a:pt x="168692" y="43735"/>
                  </a:lnTo>
                  <a:lnTo>
                    <a:pt x="162756" y="43735"/>
                  </a:lnTo>
                  <a:lnTo>
                    <a:pt x="162756" y="37799"/>
                  </a:lnTo>
                  <a:close/>
                  <a:moveTo>
                    <a:pt x="174939" y="37799"/>
                  </a:moveTo>
                  <a:lnTo>
                    <a:pt x="174939" y="43735"/>
                  </a:lnTo>
                  <a:lnTo>
                    <a:pt x="169005" y="43735"/>
                  </a:lnTo>
                  <a:lnTo>
                    <a:pt x="169005" y="37799"/>
                  </a:lnTo>
                  <a:close/>
                  <a:moveTo>
                    <a:pt x="181186" y="37799"/>
                  </a:moveTo>
                  <a:lnTo>
                    <a:pt x="181186" y="43735"/>
                  </a:lnTo>
                  <a:lnTo>
                    <a:pt x="175252" y="43735"/>
                  </a:lnTo>
                  <a:lnTo>
                    <a:pt x="175252" y="37799"/>
                  </a:lnTo>
                  <a:close/>
                  <a:moveTo>
                    <a:pt x="187435" y="37799"/>
                  </a:moveTo>
                  <a:lnTo>
                    <a:pt x="187435" y="43735"/>
                  </a:lnTo>
                  <a:lnTo>
                    <a:pt x="181499" y="43735"/>
                  </a:lnTo>
                  <a:lnTo>
                    <a:pt x="181499" y="37799"/>
                  </a:lnTo>
                  <a:close/>
                  <a:moveTo>
                    <a:pt x="193684" y="37799"/>
                  </a:moveTo>
                  <a:lnTo>
                    <a:pt x="193684" y="43735"/>
                  </a:lnTo>
                  <a:lnTo>
                    <a:pt x="187749" y="43735"/>
                  </a:lnTo>
                  <a:lnTo>
                    <a:pt x="187749" y="37799"/>
                  </a:lnTo>
                  <a:close/>
                  <a:moveTo>
                    <a:pt x="199931" y="37799"/>
                  </a:moveTo>
                  <a:lnTo>
                    <a:pt x="199931" y="43735"/>
                  </a:lnTo>
                  <a:lnTo>
                    <a:pt x="193996" y="43735"/>
                  </a:lnTo>
                  <a:lnTo>
                    <a:pt x="193996" y="37799"/>
                  </a:lnTo>
                  <a:close/>
                  <a:moveTo>
                    <a:pt x="206180" y="37799"/>
                  </a:moveTo>
                  <a:lnTo>
                    <a:pt x="206180" y="43735"/>
                  </a:lnTo>
                  <a:lnTo>
                    <a:pt x="200244" y="43735"/>
                  </a:lnTo>
                  <a:lnTo>
                    <a:pt x="200244" y="37799"/>
                  </a:lnTo>
                  <a:close/>
                  <a:moveTo>
                    <a:pt x="212427" y="37799"/>
                  </a:moveTo>
                  <a:lnTo>
                    <a:pt x="212427" y="43735"/>
                  </a:lnTo>
                  <a:lnTo>
                    <a:pt x="206491" y="43735"/>
                  </a:lnTo>
                  <a:lnTo>
                    <a:pt x="206491" y="37799"/>
                  </a:lnTo>
                  <a:close/>
                  <a:moveTo>
                    <a:pt x="218674" y="37799"/>
                  </a:moveTo>
                  <a:lnTo>
                    <a:pt x="218674" y="43735"/>
                  </a:lnTo>
                  <a:lnTo>
                    <a:pt x="212739" y="43735"/>
                  </a:lnTo>
                  <a:lnTo>
                    <a:pt x="212739" y="37799"/>
                  </a:lnTo>
                  <a:close/>
                  <a:moveTo>
                    <a:pt x="224921" y="37799"/>
                  </a:moveTo>
                  <a:lnTo>
                    <a:pt x="224921" y="43735"/>
                  </a:lnTo>
                  <a:lnTo>
                    <a:pt x="218987" y="43735"/>
                  </a:lnTo>
                  <a:lnTo>
                    <a:pt x="218987" y="37799"/>
                  </a:lnTo>
                  <a:close/>
                  <a:moveTo>
                    <a:pt x="231170" y="37799"/>
                  </a:moveTo>
                  <a:lnTo>
                    <a:pt x="231170" y="43735"/>
                  </a:lnTo>
                  <a:lnTo>
                    <a:pt x="225234" y="43735"/>
                  </a:lnTo>
                  <a:lnTo>
                    <a:pt x="225234" y="37799"/>
                  </a:lnTo>
                  <a:close/>
                  <a:moveTo>
                    <a:pt x="237417" y="37799"/>
                  </a:moveTo>
                  <a:lnTo>
                    <a:pt x="237417" y="43735"/>
                  </a:lnTo>
                  <a:lnTo>
                    <a:pt x="231481" y="43735"/>
                  </a:lnTo>
                  <a:lnTo>
                    <a:pt x="231481" y="37799"/>
                  </a:lnTo>
                  <a:close/>
                  <a:moveTo>
                    <a:pt x="243664" y="37799"/>
                  </a:moveTo>
                  <a:lnTo>
                    <a:pt x="243664" y="43735"/>
                  </a:lnTo>
                  <a:lnTo>
                    <a:pt x="237729" y="43735"/>
                  </a:lnTo>
                  <a:lnTo>
                    <a:pt x="237729" y="37799"/>
                  </a:lnTo>
                  <a:close/>
                  <a:moveTo>
                    <a:pt x="249911" y="37799"/>
                  </a:moveTo>
                  <a:lnTo>
                    <a:pt x="249911" y="43735"/>
                  </a:lnTo>
                  <a:lnTo>
                    <a:pt x="243977" y="43735"/>
                  </a:lnTo>
                  <a:lnTo>
                    <a:pt x="243977" y="37799"/>
                  </a:lnTo>
                  <a:close/>
                  <a:moveTo>
                    <a:pt x="256161" y="37799"/>
                  </a:moveTo>
                  <a:lnTo>
                    <a:pt x="256161" y="43735"/>
                  </a:lnTo>
                  <a:lnTo>
                    <a:pt x="250225" y="43735"/>
                  </a:lnTo>
                  <a:lnTo>
                    <a:pt x="250225" y="37799"/>
                  </a:lnTo>
                  <a:close/>
                  <a:moveTo>
                    <a:pt x="262409" y="37799"/>
                  </a:moveTo>
                  <a:lnTo>
                    <a:pt x="262409" y="43735"/>
                  </a:lnTo>
                  <a:lnTo>
                    <a:pt x="256474" y="43735"/>
                  </a:lnTo>
                  <a:lnTo>
                    <a:pt x="256474" y="37799"/>
                  </a:lnTo>
                  <a:close/>
                  <a:moveTo>
                    <a:pt x="268656" y="37799"/>
                  </a:moveTo>
                  <a:lnTo>
                    <a:pt x="268656" y="43735"/>
                  </a:lnTo>
                  <a:lnTo>
                    <a:pt x="262721" y="43735"/>
                  </a:lnTo>
                  <a:lnTo>
                    <a:pt x="262721" y="37799"/>
                  </a:lnTo>
                  <a:close/>
                  <a:moveTo>
                    <a:pt x="274904" y="37799"/>
                  </a:moveTo>
                  <a:lnTo>
                    <a:pt x="274904" y="43735"/>
                  </a:lnTo>
                  <a:lnTo>
                    <a:pt x="268968" y="43735"/>
                  </a:lnTo>
                  <a:lnTo>
                    <a:pt x="268968" y="37799"/>
                  </a:lnTo>
                  <a:close/>
                  <a:moveTo>
                    <a:pt x="6251" y="44046"/>
                  </a:moveTo>
                  <a:lnTo>
                    <a:pt x="6251" y="49982"/>
                  </a:lnTo>
                  <a:lnTo>
                    <a:pt x="315" y="49982"/>
                  </a:lnTo>
                  <a:lnTo>
                    <a:pt x="315" y="44046"/>
                  </a:lnTo>
                  <a:close/>
                  <a:moveTo>
                    <a:pt x="12498" y="44046"/>
                  </a:moveTo>
                  <a:lnTo>
                    <a:pt x="12498" y="49982"/>
                  </a:lnTo>
                  <a:lnTo>
                    <a:pt x="6562" y="49982"/>
                  </a:lnTo>
                  <a:lnTo>
                    <a:pt x="6562" y="44046"/>
                  </a:lnTo>
                  <a:close/>
                  <a:moveTo>
                    <a:pt x="18745" y="44046"/>
                  </a:moveTo>
                  <a:lnTo>
                    <a:pt x="18745" y="49982"/>
                  </a:lnTo>
                  <a:lnTo>
                    <a:pt x="12810" y="49982"/>
                  </a:lnTo>
                  <a:lnTo>
                    <a:pt x="12810" y="44046"/>
                  </a:lnTo>
                  <a:close/>
                  <a:moveTo>
                    <a:pt x="24992" y="44046"/>
                  </a:moveTo>
                  <a:lnTo>
                    <a:pt x="24992" y="49982"/>
                  </a:lnTo>
                  <a:lnTo>
                    <a:pt x="19058" y="49982"/>
                  </a:lnTo>
                  <a:lnTo>
                    <a:pt x="19058" y="44046"/>
                  </a:lnTo>
                  <a:close/>
                  <a:moveTo>
                    <a:pt x="31242" y="44046"/>
                  </a:moveTo>
                  <a:lnTo>
                    <a:pt x="31242" y="49982"/>
                  </a:lnTo>
                  <a:lnTo>
                    <a:pt x="25305" y="49982"/>
                  </a:lnTo>
                  <a:lnTo>
                    <a:pt x="25305" y="44046"/>
                  </a:lnTo>
                  <a:close/>
                  <a:moveTo>
                    <a:pt x="37489" y="44046"/>
                  </a:moveTo>
                  <a:lnTo>
                    <a:pt x="37489" y="49982"/>
                  </a:lnTo>
                  <a:lnTo>
                    <a:pt x="31553" y="49982"/>
                  </a:lnTo>
                  <a:lnTo>
                    <a:pt x="31553" y="44046"/>
                  </a:lnTo>
                  <a:close/>
                  <a:moveTo>
                    <a:pt x="43737" y="44046"/>
                  </a:moveTo>
                  <a:lnTo>
                    <a:pt x="43737" y="49982"/>
                  </a:lnTo>
                  <a:lnTo>
                    <a:pt x="37802" y="49982"/>
                  </a:lnTo>
                  <a:lnTo>
                    <a:pt x="37802" y="44046"/>
                  </a:lnTo>
                  <a:close/>
                  <a:moveTo>
                    <a:pt x="49985" y="44046"/>
                  </a:moveTo>
                  <a:lnTo>
                    <a:pt x="49985" y="49982"/>
                  </a:lnTo>
                  <a:lnTo>
                    <a:pt x="44049" y="49982"/>
                  </a:lnTo>
                  <a:lnTo>
                    <a:pt x="44049" y="44046"/>
                  </a:lnTo>
                  <a:close/>
                  <a:moveTo>
                    <a:pt x="56232" y="44046"/>
                  </a:moveTo>
                  <a:lnTo>
                    <a:pt x="56232" y="49982"/>
                  </a:lnTo>
                  <a:lnTo>
                    <a:pt x="50296" y="49982"/>
                  </a:lnTo>
                  <a:lnTo>
                    <a:pt x="50296" y="44046"/>
                  </a:lnTo>
                  <a:close/>
                  <a:moveTo>
                    <a:pt x="62480" y="44046"/>
                  </a:moveTo>
                  <a:lnTo>
                    <a:pt x="62480" y="49982"/>
                  </a:lnTo>
                  <a:lnTo>
                    <a:pt x="56545" y="49982"/>
                  </a:lnTo>
                  <a:lnTo>
                    <a:pt x="56545" y="44046"/>
                  </a:lnTo>
                  <a:close/>
                  <a:moveTo>
                    <a:pt x="68727" y="44046"/>
                  </a:moveTo>
                  <a:lnTo>
                    <a:pt x="68727" y="49982"/>
                  </a:lnTo>
                  <a:lnTo>
                    <a:pt x="62792" y="49982"/>
                  </a:lnTo>
                  <a:lnTo>
                    <a:pt x="62792" y="44046"/>
                  </a:lnTo>
                  <a:close/>
                  <a:moveTo>
                    <a:pt x="74975" y="44046"/>
                  </a:moveTo>
                  <a:lnTo>
                    <a:pt x="74975" y="49982"/>
                  </a:lnTo>
                  <a:lnTo>
                    <a:pt x="69039" y="49982"/>
                  </a:lnTo>
                  <a:lnTo>
                    <a:pt x="69039" y="44046"/>
                  </a:lnTo>
                  <a:close/>
                  <a:moveTo>
                    <a:pt x="81223" y="44046"/>
                  </a:moveTo>
                  <a:lnTo>
                    <a:pt x="81223" y="49982"/>
                  </a:lnTo>
                  <a:lnTo>
                    <a:pt x="75286" y="49982"/>
                  </a:lnTo>
                  <a:lnTo>
                    <a:pt x="75286" y="44046"/>
                  </a:lnTo>
                  <a:close/>
                  <a:moveTo>
                    <a:pt x="87470" y="44046"/>
                  </a:moveTo>
                  <a:lnTo>
                    <a:pt x="87470" y="49982"/>
                  </a:lnTo>
                  <a:lnTo>
                    <a:pt x="81535" y="49982"/>
                  </a:lnTo>
                  <a:lnTo>
                    <a:pt x="81535" y="44046"/>
                  </a:lnTo>
                  <a:close/>
                  <a:moveTo>
                    <a:pt x="93720" y="44046"/>
                  </a:moveTo>
                  <a:lnTo>
                    <a:pt x="93720" y="49982"/>
                  </a:lnTo>
                  <a:lnTo>
                    <a:pt x="87784" y="49982"/>
                  </a:lnTo>
                  <a:lnTo>
                    <a:pt x="87784" y="44046"/>
                  </a:lnTo>
                  <a:close/>
                  <a:moveTo>
                    <a:pt x="99967" y="44046"/>
                  </a:moveTo>
                  <a:lnTo>
                    <a:pt x="99967" y="49982"/>
                  </a:lnTo>
                  <a:lnTo>
                    <a:pt x="94031" y="49982"/>
                  </a:lnTo>
                  <a:lnTo>
                    <a:pt x="94031" y="44046"/>
                  </a:lnTo>
                  <a:close/>
                  <a:moveTo>
                    <a:pt x="106214" y="44046"/>
                  </a:moveTo>
                  <a:lnTo>
                    <a:pt x="106214" y="49982"/>
                  </a:lnTo>
                  <a:lnTo>
                    <a:pt x="100278" y="49982"/>
                  </a:lnTo>
                  <a:lnTo>
                    <a:pt x="100278" y="44046"/>
                  </a:lnTo>
                  <a:close/>
                  <a:moveTo>
                    <a:pt x="112461" y="44046"/>
                  </a:moveTo>
                  <a:lnTo>
                    <a:pt x="112461" y="49982"/>
                  </a:lnTo>
                  <a:lnTo>
                    <a:pt x="106527" y="49982"/>
                  </a:lnTo>
                  <a:lnTo>
                    <a:pt x="106527" y="44046"/>
                  </a:lnTo>
                  <a:close/>
                  <a:moveTo>
                    <a:pt x="118710" y="44046"/>
                  </a:moveTo>
                  <a:lnTo>
                    <a:pt x="118710" y="49982"/>
                  </a:lnTo>
                  <a:lnTo>
                    <a:pt x="112774" y="49982"/>
                  </a:lnTo>
                  <a:lnTo>
                    <a:pt x="112774" y="44046"/>
                  </a:lnTo>
                  <a:close/>
                  <a:moveTo>
                    <a:pt x="124957" y="44046"/>
                  </a:moveTo>
                  <a:lnTo>
                    <a:pt x="124957" y="49982"/>
                  </a:lnTo>
                  <a:lnTo>
                    <a:pt x="119021" y="49982"/>
                  </a:lnTo>
                  <a:lnTo>
                    <a:pt x="119021" y="44046"/>
                  </a:lnTo>
                  <a:close/>
                  <a:moveTo>
                    <a:pt x="131204" y="44046"/>
                  </a:moveTo>
                  <a:lnTo>
                    <a:pt x="131204" y="49982"/>
                  </a:lnTo>
                  <a:lnTo>
                    <a:pt x="125270" y="49982"/>
                  </a:lnTo>
                  <a:lnTo>
                    <a:pt x="125270" y="44046"/>
                  </a:lnTo>
                  <a:close/>
                  <a:moveTo>
                    <a:pt x="137451" y="44046"/>
                  </a:moveTo>
                  <a:lnTo>
                    <a:pt x="137451" y="49982"/>
                  </a:lnTo>
                  <a:lnTo>
                    <a:pt x="131517" y="49982"/>
                  </a:lnTo>
                  <a:lnTo>
                    <a:pt x="131517" y="44046"/>
                  </a:lnTo>
                  <a:close/>
                  <a:moveTo>
                    <a:pt x="143702" y="44046"/>
                  </a:moveTo>
                  <a:lnTo>
                    <a:pt x="143702" y="49982"/>
                  </a:lnTo>
                  <a:lnTo>
                    <a:pt x="137766" y="49982"/>
                  </a:lnTo>
                  <a:lnTo>
                    <a:pt x="137766" y="44046"/>
                  </a:lnTo>
                  <a:close/>
                  <a:moveTo>
                    <a:pt x="149949" y="44046"/>
                  </a:moveTo>
                  <a:lnTo>
                    <a:pt x="149949" y="49982"/>
                  </a:lnTo>
                  <a:lnTo>
                    <a:pt x="144015" y="49982"/>
                  </a:lnTo>
                  <a:lnTo>
                    <a:pt x="144015" y="44046"/>
                  </a:lnTo>
                  <a:close/>
                  <a:moveTo>
                    <a:pt x="156196" y="44046"/>
                  </a:moveTo>
                  <a:lnTo>
                    <a:pt x="156196" y="49982"/>
                  </a:lnTo>
                  <a:lnTo>
                    <a:pt x="150262" y="49982"/>
                  </a:lnTo>
                  <a:lnTo>
                    <a:pt x="150262" y="44046"/>
                  </a:lnTo>
                  <a:close/>
                  <a:moveTo>
                    <a:pt x="162445" y="44046"/>
                  </a:moveTo>
                  <a:lnTo>
                    <a:pt x="162445" y="49982"/>
                  </a:lnTo>
                  <a:lnTo>
                    <a:pt x="156509" y="49982"/>
                  </a:lnTo>
                  <a:lnTo>
                    <a:pt x="156509" y="44046"/>
                  </a:lnTo>
                  <a:close/>
                  <a:moveTo>
                    <a:pt x="168692" y="44046"/>
                  </a:moveTo>
                  <a:lnTo>
                    <a:pt x="168692" y="49982"/>
                  </a:lnTo>
                  <a:lnTo>
                    <a:pt x="162756" y="49982"/>
                  </a:lnTo>
                  <a:lnTo>
                    <a:pt x="162756" y="44046"/>
                  </a:lnTo>
                  <a:close/>
                  <a:moveTo>
                    <a:pt x="174939" y="44046"/>
                  </a:moveTo>
                  <a:lnTo>
                    <a:pt x="174939" y="49982"/>
                  </a:lnTo>
                  <a:lnTo>
                    <a:pt x="169005" y="49982"/>
                  </a:lnTo>
                  <a:lnTo>
                    <a:pt x="169005" y="44046"/>
                  </a:lnTo>
                  <a:close/>
                  <a:moveTo>
                    <a:pt x="181186" y="44046"/>
                  </a:moveTo>
                  <a:lnTo>
                    <a:pt x="181186" y="49982"/>
                  </a:lnTo>
                  <a:lnTo>
                    <a:pt x="175252" y="49982"/>
                  </a:lnTo>
                  <a:lnTo>
                    <a:pt x="175252" y="44046"/>
                  </a:lnTo>
                  <a:close/>
                  <a:moveTo>
                    <a:pt x="187435" y="44046"/>
                  </a:moveTo>
                  <a:lnTo>
                    <a:pt x="187435" y="49982"/>
                  </a:lnTo>
                  <a:lnTo>
                    <a:pt x="181499" y="49982"/>
                  </a:lnTo>
                  <a:lnTo>
                    <a:pt x="181499" y="44046"/>
                  </a:lnTo>
                  <a:close/>
                  <a:moveTo>
                    <a:pt x="193684" y="44046"/>
                  </a:moveTo>
                  <a:lnTo>
                    <a:pt x="193684" y="49982"/>
                  </a:lnTo>
                  <a:lnTo>
                    <a:pt x="187749" y="49982"/>
                  </a:lnTo>
                  <a:lnTo>
                    <a:pt x="187749" y="44046"/>
                  </a:lnTo>
                  <a:close/>
                  <a:moveTo>
                    <a:pt x="199931" y="44046"/>
                  </a:moveTo>
                  <a:lnTo>
                    <a:pt x="199931" y="49982"/>
                  </a:lnTo>
                  <a:lnTo>
                    <a:pt x="193996" y="49982"/>
                  </a:lnTo>
                  <a:lnTo>
                    <a:pt x="193996" y="44046"/>
                  </a:lnTo>
                  <a:close/>
                  <a:moveTo>
                    <a:pt x="206180" y="44046"/>
                  </a:moveTo>
                  <a:lnTo>
                    <a:pt x="206180" y="49982"/>
                  </a:lnTo>
                  <a:lnTo>
                    <a:pt x="200244" y="49982"/>
                  </a:lnTo>
                  <a:lnTo>
                    <a:pt x="200244" y="44046"/>
                  </a:lnTo>
                  <a:close/>
                  <a:moveTo>
                    <a:pt x="212427" y="44046"/>
                  </a:moveTo>
                  <a:lnTo>
                    <a:pt x="212427" y="49982"/>
                  </a:lnTo>
                  <a:lnTo>
                    <a:pt x="206491" y="49982"/>
                  </a:lnTo>
                  <a:lnTo>
                    <a:pt x="206491" y="44046"/>
                  </a:lnTo>
                  <a:close/>
                  <a:moveTo>
                    <a:pt x="218674" y="44046"/>
                  </a:moveTo>
                  <a:lnTo>
                    <a:pt x="218674" y="49982"/>
                  </a:lnTo>
                  <a:lnTo>
                    <a:pt x="212739" y="49982"/>
                  </a:lnTo>
                  <a:lnTo>
                    <a:pt x="212739" y="44046"/>
                  </a:lnTo>
                  <a:close/>
                  <a:moveTo>
                    <a:pt x="224921" y="44046"/>
                  </a:moveTo>
                  <a:lnTo>
                    <a:pt x="224921" y="49982"/>
                  </a:lnTo>
                  <a:lnTo>
                    <a:pt x="218987" y="49982"/>
                  </a:lnTo>
                  <a:lnTo>
                    <a:pt x="218987" y="44046"/>
                  </a:lnTo>
                  <a:close/>
                  <a:moveTo>
                    <a:pt x="231170" y="44046"/>
                  </a:moveTo>
                  <a:lnTo>
                    <a:pt x="231170" y="49982"/>
                  </a:lnTo>
                  <a:lnTo>
                    <a:pt x="225234" y="49982"/>
                  </a:lnTo>
                  <a:lnTo>
                    <a:pt x="225234" y="44046"/>
                  </a:lnTo>
                  <a:close/>
                  <a:moveTo>
                    <a:pt x="237417" y="44046"/>
                  </a:moveTo>
                  <a:lnTo>
                    <a:pt x="237417" y="49982"/>
                  </a:lnTo>
                  <a:lnTo>
                    <a:pt x="231481" y="49982"/>
                  </a:lnTo>
                  <a:lnTo>
                    <a:pt x="231481" y="44046"/>
                  </a:lnTo>
                  <a:close/>
                  <a:moveTo>
                    <a:pt x="243664" y="44046"/>
                  </a:moveTo>
                  <a:lnTo>
                    <a:pt x="243664" y="49982"/>
                  </a:lnTo>
                  <a:lnTo>
                    <a:pt x="237729" y="49982"/>
                  </a:lnTo>
                  <a:lnTo>
                    <a:pt x="237729" y="44046"/>
                  </a:lnTo>
                  <a:close/>
                  <a:moveTo>
                    <a:pt x="249911" y="44046"/>
                  </a:moveTo>
                  <a:lnTo>
                    <a:pt x="249911" y="49982"/>
                  </a:lnTo>
                  <a:lnTo>
                    <a:pt x="243977" y="49982"/>
                  </a:lnTo>
                  <a:lnTo>
                    <a:pt x="243977" y="44046"/>
                  </a:lnTo>
                  <a:close/>
                  <a:moveTo>
                    <a:pt x="256161" y="44046"/>
                  </a:moveTo>
                  <a:lnTo>
                    <a:pt x="256161" y="49982"/>
                  </a:lnTo>
                  <a:lnTo>
                    <a:pt x="250225" y="49982"/>
                  </a:lnTo>
                  <a:lnTo>
                    <a:pt x="250225" y="44046"/>
                  </a:lnTo>
                  <a:close/>
                  <a:moveTo>
                    <a:pt x="262409" y="44046"/>
                  </a:moveTo>
                  <a:lnTo>
                    <a:pt x="262409" y="49982"/>
                  </a:lnTo>
                  <a:lnTo>
                    <a:pt x="256474" y="49982"/>
                  </a:lnTo>
                  <a:lnTo>
                    <a:pt x="256474" y="44046"/>
                  </a:lnTo>
                  <a:close/>
                  <a:moveTo>
                    <a:pt x="268656" y="44046"/>
                  </a:moveTo>
                  <a:lnTo>
                    <a:pt x="268656" y="49982"/>
                  </a:lnTo>
                  <a:lnTo>
                    <a:pt x="262721" y="49982"/>
                  </a:lnTo>
                  <a:lnTo>
                    <a:pt x="262721" y="44046"/>
                  </a:lnTo>
                  <a:close/>
                  <a:moveTo>
                    <a:pt x="274904" y="44046"/>
                  </a:moveTo>
                  <a:lnTo>
                    <a:pt x="274904" y="49982"/>
                  </a:lnTo>
                  <a:lnTo>
                    <a:pt x="268968" y="49982"/>
                  </a:lnTo>
                  <a:lnTo>
                    <a:pt x="268968" y="44046"/>
                  </a:lnTo>
                  <a:close/>
                  <a:moveTo>
                    <a:pt x="6251" y="50295"/>
                  </a:moveTo>
                  <a:lnTo>
                    <a:pt x="6251" y="56229"/>
                  </a:lnTo>
                  <a:lnTo>
                    <a:pt x="315" y="56229"/>
                  </a:lnTo>
                  <a:lnTo>
                    <a:pt x="315" y="50295"/>
                  </a:lnTo>
                  <a:close/>
                  <a:moveTo>
                    <a:pt x="12498" y="50295"/>
                  </a:moveTo>
                  <a:lnTo>
                    <a:pt x="12498" y="56229"/>
                  </a:lnTo>
                  <a:lnTo>
                    <a:pt x="6562" y="56229"/>
                  </a:lnTo>
                  <a:lnTo>
                    <a:pt x="6562" y="50295"/>
                  </a:lnTo>
                  <a:close/>
                  <a:moveTo>
                    <a:pt x="18745" y="50295"/>
                  </a:moveTo>
                  <a:lnTo>
                    <a:pt x="18745" y="56229"/>
                  </a:lnTo>
                  <a:lnTo>
                    <a:pt x="12810" y="56229"/>
                  </a:lnTo>
                  <a:lnTo>
                    <a:pt x="12810" y="50295"/>
                  </a:lnTo>
                  <a:close/>
                  <a:moveTo>
                    <a:pt x="24992" y="50295"/>
                  </a:moveTo>
                  <a:lnTo>
                    <a:pt x="24992" y="56229"/>
                  </a:lnTo>
                  <a:lnTo>
                    <a:pt x="19058" y="56229"/>
                  </a:lnTo>
                  <a:lnTo>
                    <a:pt x="19058" y="50295"/>
                  </a:lnTo>
                  <a:close/>
                  <a:moveTo>
                    <a:pt x="31242" y="50295"/>
                  </a:moveTo>
                  <a:lnTo>
                    <a:pt x="31242" y="56229"/>
                  </a:lnTo>
                  <a:lnTo>
                    <a:pt x="25305" y="56229"/>
                  </a:lnTo>
                  <a:lnTo>
                    <a:pt x="25305" y="50295"/>
                  </a:lnTo>
                  <a:close/>
                  <a:moveTo>
                    <a:pt x="37489" y="50295"/>
                  </a:moveTo>
                  <a:lnTo>
                    <a:pt x="37489" y="56229"/>
                  </a:lnTo>
                  <a:lnTo>
                    <a:pt x="31553" y="56229"/>
                  </a:lnTo>
                  <a:lnTo>
                    <a:pt x="31553" y="50295"/>
                  </a:lnTo>
                  <a:close/>
                  <a:moveTo>
                    <a:pt x="43737" y="50295"/>
                  </a:moveTo>
                  <a:lnTo>
                    <a:pt x="43737" y="56229"/>
                  </a:lnTo>
                  <a:lnTo>
                    <a:pt x="37802" y="56229"/>
                  </a:lnTo>
                  <a:lnTo>
                    <a:pt x="37802" y="50295"/>
                  </a:lnTo>
                  <a:close/>
                  <a:moveTo>
                    <a:pt x="49985" y="50295"/>
                  </a:moveTo>
                  <a:lnTo>
                    <a:pt x="49985" y="56229"/>
                  </a:lnTo>
                  <a:lnTo>
                    <a:pt x="44049" y="56229"/>
                  </a:lnTo>
                  <a:lnTo>
                    <a:pt x="44049" y="50295"/>
                  </a:lnTo>
                  <a:close/>
                  <a:moveTo>
                    <a:pt x="56232" y="50295"/>
                  </a:moveTo>
                  <a:lnTo>
                    <a:pt x="56232" y="56229"/>
                  </a:lnTo>
                  <a:lnTo>
                    <a:pt x="50296" y="56229"/>
                  </a:lnTo>
                  <a:lnTo>
                    <a:pt x="50296" y="50295"/>
                  </a:lnTo>
                  <a:close/>
                  <a:moveTo>
                    <a:pt x="62480" y="50295"/>
                  </a:moveTo>
                  <a:lnTo>
                    <a:pt x="62480" y="56229"/>
                  </a:lnTo>
                  <a:lnTo>
                    <a:pt x="56545" y="56229"/>
                  </a:lnTo>
                  <a:lnTo>
                    <a:pt x="56545" y="50295"/>
                  </a:lnTo>
                  <a:close/>
                  <a:moveTo>
                    <a:pt x="68727" y="50295"/>
                  </a:moveTo>
                  <a:lnTo>
                    <a:pt x="68727" y="56229"/>
                  </a:lnTo>
                  <a:lnTo>
                    <a:pt x="62792" y="56229"/>
                  </a:lnTo>
                  <a:lnTo>
                    <a:pt x="62792" y="50295"/>
                  </a:lnTo>
                  <a:close/>
                  <a:moveTo>
                    <a:pt x="74975" y="50295"/>
                  </a:moveTo>
                  <a:lnTo>
                    <a:pt x="74975" y="56229"/>
                  </a:lnTo>
                  <a:lnTo>
                    <a:pt x="69039" y="56229"/>
                  </a:lnTo>
                  <a:lnTo>
                    <a:pt x="69039" y="50295"/>
                  </a:lnTo>
                  <a:close/>
                  <a:moveTo>
                    <a:pt x="81223" y="50295"/>
                  </a:moveTo>
                  <a:lnTo>
                    <a:pt x="81223" y="56229"/>
                  </a:lnTo>
                  <a:lnTo>
                    <a:pt x="75286" y="56229"/>
                  </a:lnTo>
                  <a:lnTo>
                    <a:pt x="75286" y="50295"/>
                  </a:lnTo>
                  <a:close/>
                  <a:moveTo>
                    <a:pt x="87470" y="50295"/>
                  </a:moveTo>
                  <a:lnTo>
                    <a:pt x="87470" y="56229"/>
                  </a:lnTo>
                  <a:lnTo>
                    <a:pt x="81535" y="56229"/>
                  </a:lnTo>
                  <a:lnTo>
                    <a:pt x="81535" y="50295"/>
                  </a:lnTo>
                  <a:close/>
                  <a:moveTo>
                    <a:pt x="93720" y="50295"/>
                  </a:moveTo>
                  <a:lnTo>
                    <a:pt x="93720" y="56229"/>
                  </a:lnTo>
                  <a:lnTo>
                    <a:pt x="87784" y="56229"/>
                  </a:lnTo>
                  <a:lnTo>
                    <a:pt x="87784" y="50295"/>
                  </a:lnTo>
                  <a:close/>
                  <a:moveTo>
                    <a:pt x="99967" y="50295"/>
                  </a:moveTo>
                  <a:lnTo>
                    <a:pt x="99967" y="56229"/>
                  </a:lnTo>
                  <a:lnTo>
                    <a:pt x="94031" y="56229"/>
                  </a:lnTo>
                  <a:lnTo>
                    <a:pt x="94031" y="50295"/>
                  </a:lnTo>
                  <a:close/>
                  <a:moveTo>
                    <a:pt x="106214" y="50295"/>
                  </a:moveTo>
                  <a:lnTo>
                    <a:pt x="106214" y="56229"/>
                  </a:lnTo>
                  <a:lnTo>
                    <a:pt x="100278" y="56229"/>
                  </a:lnTo>
                  <a:lnTo>
                    <a:pt x="100278" y="50295"/>
                  </a:lnTo>
                  <a:close/>
                  <a:moveTo>
                    <a:pt x="112461" y="50295"/>
                  </a:moveTo>
                  <a:lnTo>
                    <a:pt x="112461" y="56229"/>
                  </a:lnTo>
                  <a:lnTo>
                    <a:pt x="106527" y="56229"/>
                  </a:lnTo>
                  <a:lnTo>
                    <a:pt x="106527" y="50295"/>
                  </a:lnTo>
                  <a:close/>
                  <a:moveTo>
                    <a:pt x="118710" y="50295"/>
                  </a:moveTo>
                  <a:lnTo>
                    <a:pt x="118710" y="56229"/>
                  </a:lnTo>
                  <a:lnTo>
                    <a:pt x="112774" y="56229"/>
                  </a:lnTo>
                  <a:lnTo>
                    <a:pt x="112774" y="50295"/>
                  </a:lnTo>
                  <a:close/>
                  <a:moveTo>
                    <a:pt x="124957" y="50295"/>
                  </a:moveTo>
                  <a:lnTo>
                    <a:pt x="124957" y="56229"/>
                  </a:lnTo>
                  <a:lnTo>
                    <a:pt x="119021" y="56229"/>
                  </a:lnTo>
                  <a:lnTo>
                    <a:pt x="119021" y="50295"/>
                  </a:lnTo>
                  <a:close/>
                  <a:moveTo>
                    <a:pt x="131204" y="50295"/>
                  </a:moveTo>
                  <a:lnTo>
                    <a:pt x="131204" y="56229"/>
                  </a:lnTo>
                  <a:lnTo>
                    <a:pt x="125270" y="56229"/>
                  </a:lnTo>
                  <a:lnTo>
                    <a:pt x="125270" y="50295"/>
                  </a:lnTo>
                  <a:close/>
                  <a:moveTo>
                    <a:pt x="137451" y="50295"/>
                  </a:moveTo>
                  <a:lnTo>
                    <a:pt x="137451" y="56229"/>
                  </a:lnTo>
                  <a:lnTo>
                    <a:pt x="131517" y="56229"/>
                  </a:lnTo>
                  <a:lnTo>
                    <a:pt x="131517" y="50295"/>
                  </a:lnTo>
                  <a:close/>
                  <a:moveTo>
                    <a:pt x="143702" y="50295"/>
                  </a:moveTo>
                  <a:lnTo>
                    <a:pt x="143702" y="56229"/>
                  </a:lnTo>
                  <a:lnTo>
                    <a:pt x="137766" y="56229"/>
                  </a:lnTo>
                  <a:lnTo>
                    <a:pt x="137766" y="50295"/>
                  </a:lnTo>
                  <a:close/>
                  <a:moveTo>
                    <a:pt x="149949" y="50295"/>
                  </a:moveTo>
                  <a:lnTo>
                    <a:pt x="149949" y="56229"/>
                  </a:lnTo>
                  <a:lnTo>
                    <a:pt x="144015" y="56229"/>
                  </a:lnTo>
                  <a:lnTo>
                    <a:pt x="144015" y="50295"/>
                  </a:lnTo>
                  <a:close/>
                  <a:moveTo>
                    <a:pt x="156196" y="50295"/>
                  </a:moveTo>
                  <a:lnTo>
                    <a:pt x="156196" y="56229"/>
                  </a:lnTo>
                  <a:lnTo>
                    <a:pt x="150262" y="56229"/>
                  </a:lnTo>
                  <a:lnTo>
                    <a:pt x="150262" y="50295"/>
                  </a:lnTo>
                  <a:close/>
                  <a:moveTo>
                    <a:pt x="162445" y="50295"/>
                  </a:moveTo>
                  <a:lnTo>
                    <a:pt x="162445" y="56229"/>
                  </a:lnTo>
                  <a:lnTo>
                    <a:pt x="156509" y="56229"/>
                  </a:lnTo>
                  <a:lnTo>
                    <a:pt x="156509" y="50295"/>
                  </a:lnTo>
                  <a:close/>
                  <a:moveTo>
                    <a:pt x="168692" y="50295"/>
                  </a:moveTo>
                  <a:lnTo>
                    <a:pt x="168692" y="56229"/>
                  </a:lnTo>
                  <a:lnTo>
                    <a:pt x="162756" y="56229"/>
                  </a:lnTo>
                  <a:lnTo>
                    <a:pt x="162756" y="50295"/>
                  </a:lnTo>
                  <a:close/>
                  <a:moveTo>
                    <a:pt x="174939" y="50295"/>
                  </a:moveTo>
                  <a:lnTo>
                    <a:pt x="174939" y="56229"/>
                  </a:lnTo>
                  <a:lnTo>
                    <a:pt x="169005" y="56229"/>
                  </a:lnTo>
                  <a:lnTo>
                    <a:pt x="169005" y="50295"/>
                  </a:lnTo>
                  <a:close/>
                  <a:moveTo>
                    <a:pt x="181186" y="50295"/>
                  </a:moveTo>
                  <a:lnTo>
                    <a:pt x="181186" y="56229"/>
                  </a:lnTo>
                  <a:lnTo>
                    <a:pt x="175252" y="56229"/>
                  </a:lnTo>
                  <a:lnTo>
                    <a:pt x="175252" y="50295"/>
                  </a:lnTo>
                  <a:close/>
                  <a:moveTo>
                    <a:pt x="187435" y="50295"/>
                  </a:moveTo>
                  <a:lnTo>
                    <a:pt x="187435" y="56229"/>
                  </a:lnTo>
                  <a:lnTo>
                    <a:pt x="181499" y="56229"/>
                  </a:lnTo>
                  <a:lnTo>
                    <a:pt x="181499" y="50295"/>
                  </a:lnTo>
                  <a:close/>
                  <a:moveTo>
                    <a:pt x="193684" y="50295"/>
                  </a:moveTo>
                  <a:lnTo>
                    <a:pt x="193684" y="56229"/>
                  </a:lnTo>
                  <a:lnTo>
                    <a:pt x="187749" y="56229"/>
                  </a:lnTo>
                  <a:lnTo>
                    <a:pt x="187749" y="50295"/>
                  </a:lnTo>
                  <a:close/>
                  <a:moveTo>
                    <a:pt x="199931" y="50295"/>
                  </a:moveTo>
                  <a:lnTo>
                    <a:pt x="199931" y="56229"/>
                  </a:lnTo>
                  <a:lnTo>
                    <a:pt x="193996" y="56229"/>
                  </a:lnTo>
                  <a:lnTo>
                    <a:pt x="193996" y="50295"/>
                  </a:lnTo>
                  <a:close/>
                  <a:moveTo>
                    <a:pt x="206180" y="50295"/>
                  </a:moveTo>
                  <a:lnTo>
                    <a:pt x="206180" y="56229"/>
                  </a:lnTo>
                  <a:lnTo>
                    <a:pt x="200244" y="56229"/>
                  </a:lnTo>
                  <a:lnTo>
                    <a:pt x="200244" y="50295"/>
                  </a:lnTo>
                  <a:close/>
                  <a:moveTo>
                    <a:pt x="212427" y="50295"/>
                  </a:moveTo>
                  <a:lnTo>
                    <a:pt x="212427" y="56229"/>
                  </a:lnTo>
                  <a:lnTo>
                    <a:pt x="206491" y="56229"/>
                  </a:lnTo>
                  <a:lnTo>
                    <a:pt x="206491" y="50295"/>
                  </a:lnTo>
                  <a:close/>
                  <a:moveTo>
                    <a:pt x="218674" y="50295"/>
                  </a:moveTo>
                  <a:lnTo>
                    <a:pt x="218674" y="56229"/>
                  </a:lnTo>
                  <a:lnTo>
                    <a:pt x="212739" y="56229"/>
                  </a:lnTo>
                  <a:lnTo>
                    <a:pt x="212739" y="50295"/>
                  </a:lnTo>
                  <a:close/>
                  <a:moveTo>
                    <a:pt x="224921" y="50295"/>
                  </a:moveTo>
                  <a:lnTo>
                    <a:pt x="224921" y="56229"/>
                  </a:lnTo>
                  <a:lnTo>
                    <a:pt x="218987" y="56229"/>
                  </a:lnTo>
                  <a:lnTo>
                    <a:pt x="218987" y="50295"/>
                  </a:lnTo>
                  <a:close/>
                  <a:moveTo>
                    <a:pt x="231170" y="50295"/>
                  </a:moveTo>
                  <a:lnTo>
                    <a:pt x="231170" y="56229"/>
                  </a:lnTo>
                  <a:lnTo>
                    <a:pt x="225234" y="56229"/>
                  </a:lnTo>
                  <a:lnTo>
                    <a:pt x="225234" y="50295"/>
                  </a:lnTo>
                  <a:close/>
                  <a:moveTo>
                    <a:pt x="237417" y="50295"/>
                  </a:moveTo>
                  <a:lnTo>
                    <a:pt x="237417" y="56229"/>
                  </a:lnTo>
                  <a:lnTo>
                    <a:pt x="231481" y="56229"/>
                  </a:lnTo>
                  <a:lnTo>
                    <a:pt x="231481" y="50295"/>
                  </a:lnTo>
                  <a:close/>
                  <a:moveTo>
                    <a:pt x="243664" y="50295"/>
                  </a:moveTo>
                  <a:lnTo>
                    <a:pt x="243664" y="56229"/>
                  </a:lnTo>
                  <a:lnTo>
                    <a:pt x="237729" y="56229"/>
                  </a:lnTo>
                  <a:lnTo>
                    <a:pt x="237729" y="50295"/>
                  </a:lnTo>
                  <a:close/>
                  <a:moveTo>
                    <a:pt x="249911" y="50295"/>
                  </a:moveTo>
                  <a:lnTo>
                    <a:pt x="249911" y="56229"/>
                  </a:lnTo>
                  <a:lnTo>
                    <a:pt x="243977" y="56229"/>
                  </a:lnTo>
                  <a:lnTo>
                    <a:pt x="243977" y="50295"/>
                  </a:lnTo>
                  <a:close/>
                  <a:moveTo>
                    <a:pt x="256161" y="50295"/>
                  </a:moveTo>
                  <a:lnTo>
                    <a:pt x="256161" y="56229"/>
                  </a:lnTo>
                  <a:lnTo>
                    <a:pt x="250225" y="56229"/>
                  </a:lnTo>
                  <a:lnTo>
                    <a:pt x="250225" y="50295"/>
                  </a:lnTo>
                  <a:close/>
                  <a:moveTo>
                    <a:pt x="262409" y="50295"/>
                  </a:moveTo>
                  <a:lnTo>
                    <a:pt x="262409" y="56229"/>
                  </a:lnTo>
                  <a:lnTo>
                    <a:pt x="256474" y="56229"/>
                  </a:lnTo>
                  <a:lnTo>
                    <a:pt x="256474" y="50295"/>
                  </a:lnTo>
                  <a:close/>
                  <a:moveTo>
                    <a:pt x="268656" y="50295"/>
                  </a:moveTo>
                  <a:lnTo>
                    <a:pt x="268656" y="56229"/>
                  </a:lnTo>
                  <a:lnTo>
                    <a:pt x="262721" y="56229"/>
                  </a:lnTo>
                  <a:lnTo>
                    <a:pt x="262721" y="50295"/>
                  </a:lnTo>
                  <a:close/>
                  <a:moveTo>
                    <a:pt x="274904" y="50295"/>
                  </a:moveTo>
                  <a:lnTo>
                    <a:pt x="274904" y="56229"/>
                  </a:lnTo>
                  <a:lnTo>
                    <a:pt x="268968" y="56229"/>
                  </a:lnTo>
                  <a:lnTo>
                    <a:pt x="268968" y="50295"/>
                  </a:lnTo>
                  <a:close/>
                  <a:moveTo>
                    <a:pt x="6251" y="56542"/>
                  </a:moveTo>
                  <a:lnTo>
                    <a:pt x="6251" y="62476"/>
                  </a:lnTo>
                  <a:lnTo>
                    <a:pt x="315" y="62476"/>
                  </a:lnTo>
                  <a:lnTo>
                    <a:pt x="315" y="56542"/>
                  </a:lnTo>
                  <a:close/>
                  <a:moveTo>
                    <a:pt x="12498" y="56542"/>
                  </a:moveTo>
                  <a:lnTo>
                    <a:pt x="12498" y="62476"/>
                  </a:lnTo>
                  <a:lnTo>
                    <a:pt x="6562" y="62476"/>
                  </a:lnTo>
                  <a:lnTo>
                    <a:pt x="6562" y="56542"/>
                  </a:lnTo>
                  <a:close/>
                  <a:moveTo>
                    <a:pt x="18745" y="56542"/>
                  </a:moveTo>
                  <a:lnTo>
                    <a:pt x="18745" y="62476"/>
                  </a:lnTo>
                  <a:lnTo>
                    <a:pt x="12810" y="62476"/>
                  </a:lnTo>
                  <a:lnTo>
                    <a:pt x="12810" y="56542"/>
                  </a:lnTo>
                  <a:close/>
                  <a:moveTo>
                    <a:pt x="24992" y="56542"/>
                  </a:moveTo>
                  <a:lnTo>
                    <a:pt x="24992" y="62476"/>
                  </a:lnTo>
                  <a:lnTo>
                    <a:pt x="19058" y="62476"/>
                  </a:lnTo>
                  <a:lnTo>
                    <a:pt x="19058" y="56542"/>
                  </a:lnTo>
                  <a:close/>
                  <a:moveTo>
                    <a:pt x="31242" y="56542"/>
                  </a:moveTo>
                  <a:lnTo>
                    <a:pt x="31242" y="62476"/>
                  </a:lnTo>
                  <a:lnTo>
                    <a:pt x="25305" y="62476"/>
                  </a:lnTo>
                  <a:lnTo>
                    <a:pt x="25305" y="56542"/>
                  </a:lnTo>
                  <a:close/>
                  <a:moveTo>
                    <a:pt x="37489" y="56542"/>
                  </a:moveTo>
                  <a:lnTo>
                    <a:pt x="37489" y="62476"/>
                  </a:lnTo>
                  <a:lnTo>
                    <a:pt x="31553" y="62476"/>
                  </a:lnTo>
                  <a:lnTo>
                    <a:pt x="31553" y="56542"/>
                  </a:lnTo>
                  <a:close/>
                  <a:moveTo>
                    <a:pt x="43737" y="56542"/>
                  </a:moveTo>
                  <a:lnTo>
                    <a:pt x="43737" y="62476"/>
                  </a:lnTo>
                  <a:lnTo>
                    <a:pt x="37802" y="62476"/>
                  </a:lnTo>
                  <a:lnTo>
                    <a:pt x="37802" y="56542"/>
                  </a:lnTo>
                  <a:close/>
                  <a:moveTo>
                    <a:pt x="49985" y="56542"/>
                  </a:moveTo>
                  <a:lnTo>
                    <a:pt x="49985" y="62476"/>
                  </a:lnTo>
                  <a:lnTo>
                    <a:pt x="44049" y="62476"/>
                  </a:lnTo>
                  <a:lnTo>
                    <a:pt x="44049" y="56542"/>
                  </a:lnTo>
                  <a:close/>
                  <a:moveTo>
                    <a:pt x="56232" y="56542"/>
                  </a:moveTo>
                  <a:lnTo>
                    <a:pt x="56232" y="62476"/>
                  </a:lnTo>
                  <a:lnTo>
                    <a:pt x="50296" y="62476"/>
                  </a:lnTo>
                  <a:lnTo>
                    <a:pt x="50296" y="56542"/>
                  </a:lnTo>
                  <a:close/>
                  <a:moveTo>
                    <a:pt x="62480" y="56542"/>
                  </a:moveTo>
                  <a:lnTo>
                    <a:pt x="62480" y="62476"/>
                  </a:lnTo>
                  <a:lnTo>
                    <a:pt x="56545" y="62476"/>
                  </a:lnTo>
                  <a:lnTo>
                    <a:pt x="56545" y="56542"/>
                  </a:lnTo>
                  <a:close/>
                  <a:moveTo>
                    <a:pt x="68727" y="56542"/>
                  </a:moveTo>
                  <a:lnTo>
                    <a:pt x="68727" y="62476"/>
                  </a:lnTo>
                  <a:lnTo>
                    <a:pt x="62792" y="62476"/>
                  </a:lnTo>
                  <a:lnTo>
                    <a:pt x="62792" y="56542"/>
                  </a:lnTo>
                  <a:close/>
                  <a:moveTo>
                    <a:pt x="74975" y="56542"/>
                  </a:moveTo>
                  <a:lnTo>
                    <a:pt x="74975" y="62476"/>
                  </a:lnTo>
                  <a:lnTo>
                    <a:pt x="69039" y="62476"/>
                  </a:lnTo>
                  <a:lnTo>
                    <a:pt x="69039" y="56542"/>
                  </a:lnTo>
                  <a:close/>
                  <a:moveTo>
                    <a:pt x="81223" y="56542"/>
                  </a:moveTo>
                  <a:lnTo>
                    <a:pt x="81223" y="62476"/>
                  </a:lnTo>
                  <a:lnTo>
                    <a:pt x="75286" y="62476"/>
                  </a:lnTo>
                  <a:lnTo>
                    <a:pt x="75286" y="56542"/>
                  </a:lnTo>
                  <a:close/>
                  <a:moveTo>
                    <a:pt x="87470" y="56542"/>
                  </a:moveTo>
                  <a:lnTo>
                    <a:pt x="87470" y="62476"/>
                  </a:lnTo>
                  <a:lnTo>
                    <a:pt x="81535" y="62476"/>
                  </a:lnTo>
                  <a:lnTo>
                    <a:pt x="81535" y="56542"/>
                  </a:lnTo>
                  <a:close/>
                  <a:moveTo>
                    <a:pt x="93718" y="56542"/>
                  </a:moveTo>
                  <a:lnTo>
                    <a:pt x="93718" y="62476"/>
                  </a:lnTo>
                  <a:lnTo>
                    <a:pt x="87784" y="62476"/>
                  </a:lnTo>
                  <a:lnTo>
                    <a:pt x="87784" y="56542"/>
                  </a:lnTo>
                  <a:close/>
                  <a:moveTo>
                    <a:pt x="99967" y="56542"/>
                  </a:moveTo>
                  <a:lnTo>
                    <a:pt x="99967" y="62476"/>
                  </a:lnTo>
                  <a:lnTo>
                    <a:pt x="94031" y="62476"/>
                  </a:lnTo>
                  <a:lnTo>
                    <a:pt x="94031" y="56542"/>
                  </a:lnTo>
                  <a:close/>
                  <a:moveTo>
                    <a:pt x="106214" y="56542"/>
                  </a:moveTo>
                  <a:lnTo>
                    <a:pt x="106214" y="62476"/>
                  </a:lnTo>
                  <a:lnTo>
                    <a:pt x="100278" y="62476"/>
                  </a:lnTo>
                  <a:lnTo>
                    <a:pt x="100278" y="56542"/>
                  </a:lnTo>
                  <a:close/>
                  <a:moveTo>
                    <a:pt x="112461" y="56542"/>
                  </a:moveTo>
                  <a:lnTo>
                    <a:pt x="112461" y="62476"/>
                  </a:lnTo>
                  <a:lnTo>
                    <a:pt x="106527" y="62476"/>
                  </a:lnTo>
                  <a:lnTo>
                    <a:pt x="106527" y="56542"/>
                  </a:lnTo>
                  <a:close/>
                  <a:moveTo>
                    <a:pt x="118710" y="56542"/>
                  </a:moveTo>
                  <a:lnTo>
                    <a:pt x="118710" y="62476"/>
                  </a:lnTo>
                  <a:lnTo>
                    <a:pt x="112774" y="62476"/>
                  </a:lnTo>
                  <a:lnTo>
                    <a:pt x="112774" y="56542"/>
                  </a:lnTo>
                  <a:close/>
                  <a:moveTo>
                    <a:pt x="124957" y="56542"/>
                  </a:moveTo>
                  <a:lnTo>
                    <a:pt x="124957" y="62476"/>
                  </a:lnTo>
                  <a:lnTo>
                    <a:pt x="119021" y="62476"/>
                  </a:lnTo>
                  <a:lnTo>
                    <a:pt x="119021" y="56542"/>
                  </a:lnTo>
                  <a:close/>
                  <a:moveTo>
                    <a:pt x="131204" y="56542"/>
                  </a:moveTo>
                  <a:lnTo>
                    <a:pt x="131204" y="62476"/>
                  </a:lnTo>
                  <a:lnTo>
                    <a:pt x="125270" y="62476"/>
                  </a:lnTo>
                  <a:lnTo>
                    <a:pt x="125270" y="56542"/>
                  </a:lnTo>
                  <a:close/>
                  <a:moveTo>
                    <a:pt x="137451" y="56542"/>
                  </a:moveTo>
                  <a:lnTo>
                    <a:pt x="137451" y="62476"/>
                  </a:lnTo>
                  <a:lnTo>
                    <a:pt x="131517" y="62476"/>
                  </a:lnTo>
                  <a:lnTo>
                    <a:pt x="131517" y="56542"/>
                  </a:lnTo>
                  <a:close/>
                  <a:moveTo>
                    <a:pt x="143702" y="56542"/>
                  </a:moveTo>
                  <a:lnTo>
                    <a:pt x="143702" y="62476"/>
                  </a:lnTo>
                  <a:lnTo>
                    <a:pt x="137766" y="62476"/>
                  </a:lnTo>
                  <a:lnTo>
                    <a:pt x="137766" y="56542"/>
                  </a:lnTo>
                  <a:close/>
                  <a:moveTo>
                    <a:pt x="149949" y="56542"/>
                  </a:moveTo>
                  <a:lnTo>
                    <a:pt x="149949" y="62476"/>
                  </a:lnTo>
                  <a:lnTo>
                    <a:pt x="144015" y="62476"/>
                  </a:lnTo>
                  <a:lnTo>
                    <a:pt x="144015" y="56542"/>
                  </a:lnTo>
                  <a:close/>
                  <a:moveTo>
                    <a:pt x="156196" y="56542"/>
                  </a:moveTo>
                  <a:lnTo>
                    <a:pt x="156196" y="62476"/>
                  </a:lnTo>
                  <a:lnTo>
                    <a:pt x="150262" y="62476"/>
                  </a:lnTo>
                  <a:lnTo>
                    <a:pt x="150262" y="56542"/>
                  </a:lnTo>
                  <a:close/>
                  <a:moveTo>
                    <a:pt x="162445" y="56542"/>
                  </a:moveTo>
                  <a:lnTo>
                    <a:pt x="162445" y="62476"/>
                  </a:lnTo>
                  <a:lnTo>
                    <a:pt x="156509" y="62476"/>
                  </a:lnTo>
                  <a:lnTo>
                    <a:pt x="156509" y="56542"/>
                  </a:lnTo>
                  <a:close/>
                  <a:moveTo>
                    <a:pt x="168692" y="56542"/>
                  </a:moveTo>
                  <a:lnTo>
                    <a:pt x="168692" y="62476"/>
                  </a:lnTo>
                  <a:lnTo>
                    <a:pt x="162756" y="62476"/>
                  </a:lnTo>
                  <a:lnTo>
                    <a:pt x="162756" y="56542"/>
                  </a:lnTo>
                  <a:close/>
                  <a:moveTo>
                    <a:pt x="174939" y="56542"/>
                  </a:moveTo>
                  <a:lnTo>
                    <a:pt x="174939" y="62476"/>
                  </a:lnTo>
                  <a:lnTo>
                    <a:pt x="169005" y="62476"/>
                  </a:lnTo>
                  <a:lnTo>
                    <a:pt x="169005" y="56542"/>
                  </a:lnTo>
                  <a:close/>
                  <a:moveTo>
                    <a:pt x="181186" y="56542"/>
                  </a:moveTo>
                  <a:lnTo>
                    <a:pt x="181186" y="62476"/>
                  </a:lnTo>
                  <a:lnTo>
                    <a:pt x="175252" y="62476"/>
                  </a:lnTo>
                  <a:lnTo>
                    <a:pt x="175252" y="56542"/>
                  </a:lnTo>
                  <a:close/>
                  <a:moveTo>
                    <a:pt x="187435" y="56542"/>
                  </a:moveTo>
                  <a:lnTo>
                    <a:pt x="187435" y="62476"/>
                  </a:lnTo>
                  <a:lnTo>
                    <a:pt x="181499" y="62476"/>
                  </a:lnTo>
                  <a:lnTo>
                    <a:pt x="181499" y="56542"/>
                  </a:lnTo>
                  <a:close/>
                  <a:moveTo>
                    <a:pt x="193684" y="56542"/>
                  </a:moveTo>
                  <a:lnTo>
                    <a:pt x="193684" y="62476"/>
                  </a:lnTo>
                  <a:lnTo>
                    <a:pt x="187749" y="62476"/>
                  </a:lnTo>
                  <a:lnTo>
                    <a:pt x="187749" y="56542"/>
                  </a:lnTo>
                  <a:close/>
                  <a:moveTo>
                    <a:pt x="199931" y="56542"/>
                  </a:moveTo>
                  <a:lnTo>
                    <a:pt x="199931" y="62476"/>
                  </a:lnTo>
                  <a:lnTo>
                    <a:pt x="193996" y="62476"/>
                  </a:lnTo>
                  <a:lnTo>
                    <a:pt x="193996" y="56542"/>
                  </a:lnTo>
                  <a:close/>
                  <a:moveTo>
                    <a:pt x="206180" y="56542"/>
                  </a:moveTo>
                  <a:lnTo>
                    <a:pt x="206180" y="62476"/>
                  </a:lnTo>
                  <a:lnTo>
                    <a:pt x="200244" y="62476"/>
                  </a:lnTo>
                  <a:lnTo>
                    <a:pt x="200244" y="56542"/>
                  </a:lnTo>
                  <a:close/>
                  <a:moveTo>
                    <a:pt x="212427" y="56542"/>
                  </a:moveTo>
                  <a:lnTo>
                    <a:pt x="212427" y="62476"/>
                  </a:lnTo>
                  <a:lnTo>
                    <a:pt x="206491" y="62476"/>
                  </a:lnTo>
                  <a:lnTo>
                    <a:pt x="206491" y="56542"/>
                  </a:lnTo>
                  <a:close/>
                  <a:moveTo>
                    <a:pt x="218674" y="56542"/>
                  </a:moveTo>
                  <a:lnTo>
                    <a:pt x="218674" y="62476"/>
                  </a:lnTo>
                  <a:lnTo>
                    <a:pt x="212739" y="62476"/>
                  </a:lnTo>
                  <a:lnTo>
                    <a:pt x="212739" y="56542"/>
                  </a:lnTo>
                  <a:close/>
                  <a:moveTo>
                    <a:pt x="224921" y="56542"/>
                  </a:moveTo>
                  <a:lnTo>
                    <a:pt x="224921" y="62476"/>
                  </a:lnTo>
                  <a:lnTo>
                    <a:pt x="218987" y="62476"/>
                  </a:lnTo>
                  <a:lnTo>
                    <a:pt x="218987" y="56542"/>
                  </a:lnTo>
                  <a:close/>
                  <a:moveTo>
                    <a:pt x="231170" y="56542"/>
                  </a:moveTo>
                  <a:lnTo>
                    <a:pt x="231170" y="62476"/>
                  </a:lnTo>
                  <a:lnTo>
                    <a:pt x="225234" y="62476"/>
                  </a:lnTo>
                  <a:lnTo>
                    <a:pt x="225234" y="56542"/>
                  </a:lnTo>
                  <a:close/>
                  <a:moveTo>
                    <a:pt x="237417" y="56542"/>
                  </a:moveTo>
                  <a:lnTo>
                    <a:pt x="237417" y="62476"/>
                  </a:lnTo>
                  <a:lnTo>
                    <a:pt x="231481" y="62476"/>
                  </a:lnTo>
                  <a:lnTo>
                    <a:pt x="231481" y="56542"/>
                  </a:lnTo>
                  <a:close/>
                  <a:moveTo>
                    <a:pt x="243664" y="56542"/>
                  </a:moveTo>
                  <a:lnTo>
                    <a:pt x="243664" y="62476"/>
                  </a:lnTo>
                  <a:lnTo>
                    <a:pt x="237729" y="62476"/>
                  </a:lnTo>
                  <a:lnTo>
                    <a:pt x="237729" y="56542"/>
                  </a:lnTo>
                  <a:close/>
                  <a:moveTo>
                    <a:pt x="249911" y="56542"/>
                  </a:moveTo>
                  <a:lnTo>
                    <a:pt x="249911" y="62476"/>
                  </a:lnTo>
                  <a:lnTo>
                    <a:pt x="243977" y="62476"/>
                  </a:lnTo>
                  <a:lnTo>
                    <a:pt x="243977" y="56542"/>
                  </a:lnTo>
                  <a:close/>
                  <a:moveTo>
                    <a:pt x="256161" y="56542"/>
                  </a:moveTo>
                  <a:lnTo>
                    <a:pt x="256161" y="62476"/>
                  </a:lnTo>
                  <a:lnTo>
                    <a:pt x="250225" y="62476"/>
                  </a:lnTo>
                  <a:lnTo>
                    <a:pt x="250225" y="56542"/>
                  </a:lnTo>
                  <a:close/>
                  <a:moveTo>
                    <a:pt x="262409" y="56542"/>
                  </a:moveTo>
                  <a:lnTo>
                    <a:pt x="262409" y="62476"/>
                  </a:lnTo>
                  <a:lnTo>
                    <a:pt x="256474" y="62476"/>
                  </a:lnTo>
                  <a:lnTo>
                    <a:pt x="256474" y="56542"/>
                  </a:lnTo>
                  <a:close/>
                  <a:moveTo>
                    <a:pt x="268656" y="56542"/>
                  </a:moveTo>
                  <a:lnTo>
                    <a:pt x="268656" y="62476"/>
                  </a:lnTo>
                  <a:lnTo>
                    <a:pt x="262721" y="62476"/>
                  </a:lnTo>
                  <a:lnTo>
                    <a:pt x="262721" y="56542"/>
                  </a:lnTo>
                  <a:close/>
                  <a:moveTo>
                    <a:pt x="274904" y="56542"/>
                  </a:moveTo>
                  <a:lnTo>
                    <a:pt x="274904" y="62476"/>
                  </a:lnTo>
                  <a:lnTo>
                    <a:pt x="268968" y="62476"/>
                  </a:lnTo>
                  <a:lnTo>
                    <a:pt x="268968" y="56542"/>
                  </a:lnTo>
                  <a:close/>
                  <a:moveTo>
                    <a:pt x="6251" y="62789"/>
                  </a:moveTo>
                  <a:lnTo>
                    <a:pt x="6251" y="68725"/>
                  </a:lnTo>
                  <a:lnTo>
                    <a:pt x="315" y="68725"/>
                  </a:lnTo>
                  <a:lnTo>
                    <a:pt x="315" y="62789"/>
                  </a:lnTo>
                  <a:close/>
                  <a:moveTo>
                    <a:pt x="12498" y="62789"/>
                  </a:moveTo>
                  <a:lnTo>
                    <a:pt x="12498" y="68725"/>
                  </a:lnTo>
                  <a:lnTo>
                    <a:pt x="6562" y="68725"/>
                  </a:lnTo>
                  <a:lnTo>
                    <a:pt x="6562" y="62789"/>
                  </a:lnTo>
                  <a:close/>
                  <a:moveTo>
                    <a:pt x="18745" y="62789"/>
                  </a:moveTo>
                  <a:lnTo>
                    <a:pt x="18745" y="68725"/>
                  </a:lnTo>
                  <a:lnTo>
                    <a:pt x="12810" y="68725"/>
                  </a:lnTo>
                  <a:lnTo>
                    <a:pt x="12810" y="62789"/>
                  </a:lnTo>
                  <a:close/>
                  <a:moveTo>
                    <a:pt x="24992" y="62789"/>
                  </a:moveTo>
                  <a:lnTo>
                    <a:pt x="24992" y="68725"/>
                  </a:lnTo>
                  <a:lnTo>
                    <a:pt x="19058" y="68725"/>
                  </a:lnTo>
                  <a:lnTo>
                    <a:pt x="19058" y="62789"/>
                  </a:lnTo>
                  <a:close/>
                  <a:moveTo>
                    <a:pt x="31242" y="62789"/>
                  </a:moveTo>
                  <a:lnTo>
                    <a:pt x="31242" y="68725"/>
                  </a:lnTo>
                  <a:lnTo>
                    <a:pt x="25305" y="68725"/>
                  </a:lnTo>
                  <a:lnTo>
                    <a:pt x="25305" y="62789"/>
                  </a:lnTo>
                  <a:close/>
                  <a:moveTo>
                    <a:pt x="37489" y="62789"/>
                  </a:moveTo>
                  <a:lnTo>
                    <a:pt x="37489" y="68725"/>
                  </a:lnTo>
                  <a:lnTo>
                    <a:pt x="31553" y="68725"/>
                  </a:lnTo>
                  <a:lnTo>
                    <a:pt x="31553" y="62789"/>
                  </a:lnTo>
                  <a:close/>
                  <a:moveTo>
                    <a:pt x="43737" y="62789"/>
                  </a:moveTo>
                  <a:lnTo>
                    <a:pt x="43737" y="68725"/>
                  </a:lnTo>
                  <a:lnTo>
                    <a:pt x="37802" y="68725"/>
                  </a:lnTo>
                  <a:lnTo>
                    <a:pt x="37802" y="62789"/>
                  </a:lnTo>
                  <a:close/>
                  <a:moveTo>
                    <a:pt x="49985" y="62789"/>
                  </a:moveTo>
                  <a:lnTo>
                    <a:pt x="49985" y="68725"/>
                  </a:lnTo>
                  <a:lnTo>
                    <a:pt x="44049" y="68725"/>
                  </a:lnTo>
                  <a:lnTo>
                    <a:pt x="44049" y="62789"/>
                  </a:lnTo>
                  <a:close/>
                  <a:moveTo>
                    <a:pt x="56232" y="62789"/>
                  </a:moveTo>
                  <a:lnTo>
                    <a:pt x="56232" y="68725"/>
                  </a:lnTo>
                  <a:lnTo>
                    <a:pt x="50296" y="68725"/>
                  </a:lnTo>
                  <a:lnTo>
                    <a:pt x="50296" y="62789"/>
                  </a:lnTo>
                  <a:close/>
                  <a:moveTo>
                    <a:pt x="62480" y="62789"/>
                  </a:moveTo>
                  <a:lnTo>
                    <a:pt x="62480" y="68725"/>
                  </a:lnTo>
                  <a:lnTo>
                    <a:pt x="56545" y="68725"/>
                  </a:lnTo>
                  <a:lnTo>
                    <a:pt x="56545" y="62789"/>
                  </a:lnTo>
                  <a:close/>
                  <a:moveTo>
                    <a:pt x="68727" y="62789"/>
                  </a:moveTo>
                  <a:lnTo>
                    <a:pt x="68727" y="68725"/>
                  </a:lnTo>
                  <a:lnTo>
                    <a:pt x="62792" y="68725"/>
                  </a:lnTo>
                  <a:lnTo>
                    <a:pt x="62792" y="62789"/>
                  </a:lnTo>
                  <a:close/>
                  <a:moveTo>
                    <a:pt x="74975" y="62789"/>
                  </a:moveTo>
                  <a:lnTo>
                    <a:pt x="74975" y="68725"/>
                  </a:lnTo>
                  <a:lnTo>
                    <a:pt x="69039" y="68725"/>
                  </a:lnTo>
                  <a:lnTo>
                    <a:pt x="69039" y="62789"/>
                  </a:lnTo>
                  <a:close/>
                  <a:moveTo>
                    <a:pt x="81223" y="62789"/>
                  </a:moveTo>
                  <a:lnTo>
                    <a:pt x="81223" y="68725"/>
                  </a:lnTo>
                  <a:lnTo>
                    <a:pt x="75286" y="68725"/>
                  </a:lnTo>
                  <a:lnTo>
                    <a:pt x="75286" y="62789"/>
                  </a:lnTo>
                  <a:close/>
                  <a:moveTo>
                    <a:pt x="87470" y="62789"/>
                  </a:moveTo>
                  <a:lnTo>
                    <a:pt x="87470" y="68725"/>
                  </a:lnTo>
                  <a:lnTo>
                    <a:pt x="81535" y="68725"/>
                  </a:lnTo>
                  <a:lnTo>
                    <a:pt x="81535" y="62789"/>
                  </a:lnTo>
                  <a:close/>
                  <a:moveTo>
                    <a:pt x="93718" y="62789"/>
                  </a:moveTo>
                  <a:lnTo>
                    <a:pt x="93718" y="68725"/>
                  </a:lnTo>
                  <a:lnTo>
                    <a:pt x="87784" y="68725"/>
                  </a:lnTo>
                  <a:lnTo>
                    <a:pt x="87784" y="62789"/>
                  </a:lnTo>
                  <a:close/>
                  <a:moveTo>
                    <a:pt x="99967" y="62789"/>
                  </a:moveTo>
                  <a:lnTo>
                    <a:pt x="99967" y="68725"/>
                  </a:lnTo>
                  <a:lnTo>
                    <a:pt x="94031" y="68725"/>
                  </a:lnTo>
                  <a:lnTo>
                    <a:pt x="94031" y="62789"/>
                  </a:lnTo>
                  <a:close/>
                  <a:moveTo>
                    <a:pt x="106214" y="62789"/>
                  </a:moveTo>
                  <a:lnTo>
                    <a:pt x="106214" y="68725"/>
                  </a:lnTo>
                  <a:lnTo>
                    <a:pt x="100278" y="68725"/>
                  </a:lnTo>
                  <a:lnTo>
                    <a:pt x="100278" y="62789"/>
                  </a:lnTo>
                  <a:close/>
                  <a:moveTo>
                    <a:pt x="112461" y="62789"/>
                  </a:moveTo>
                  <a:lnTo>
                    <a:pt x="112461" y="68725"/>
                  </a:lnTo>
                  <a:lnTo>
                    <a:pt x="106527" y="68725"/>
                  </a:lnTo>
                  <a:lnTo>
                    <a:pt x="106527" y="62789"/>
                  </a:lnTo>
                  <a:close/>
                  <a:moveTo>
                    <a:pt x="118710" y="62789"/>
                  </a:moveTo>
                  <a:lnTo>
                    <a:pt x="118710" y="68725"/>
                  </a:lnTo>
                  <a:lnTo>
                    <a:pt x="112774" y="68725"/>
                  </a:lnTo>
                  <a:lnTo>
                    <a:pt x="112774" y="62789"/>
                  </a:lnTo>
                  <a:close/>
                  <a:moveTo>
                    <a:pt x="124957" y="62789"/>
                  </a:moveTo>
                  <a:lnTo>
                    <a:pt x="124957" y="68725"/>
                  </a:lnTo>
                  <a:lnTo>
                    <a:pt x="119021" y="68725"/>
                  </a:lnTo>
                  <a:lnTo>
                    <a:pt x="119021" y="62789"/>
                  </a:lnTo>
                  <a:close/>
                  <a:moveTo>
                    <a:pt x="131204" y="62789"/>
                  </a:moveTo>
                  <a:lnTo>
                    <a:pt x="131204" y="68725"/>
                  </a:lnTo>
                  <a:lnTo>
                    <a:pt x="125270" y="68725"/>
                  </a:lnTo>
                  <a:lnTo>
                    <a:pt x="125270" y="62789"/>
                  </a:lnTo>
                  <a:close/>
                  <a:moveTo>
                    <a:pt x="137451" y="62789"/>
                  </a:moveTo>
                  <a:lnTo>
                    <a:pt x="137451" y="68725"/>
                  </a:lnTo>
                  <a:lnTo>
                    <a:pt x="131517" y="68725"/>
                  </a:lnTo>
                  <a:lnTo>
                    <a:pt x="131517" y="62789"/>
                  </a:lnTo>
                  <a:close/>
                  <a:moveTo>
                    <a:pt x="143702" y="62789"/>
                  </a:moveTo>
                  <a:lnTo>
                    <a:pt x="143702" y="68725"/>
                  </a:lnTo>
                  <a:lnTo>
                    <a:pt x="137766" y="68725"/>
                  </a:lnTo>
                  <a:lnTo>
                    <a:pt x="137766" y="62789"/>
                  </a:lnTo>
                  <a:close/>
                  <a:moveTo>
                    <a:pt x="149949" y="62789"/>
                  </a:moveTo>
                  <a:lnTo>
                    <a:pt x="149949" y="68725"/>
                  </a:lnTo>
                  <a:lnTo>
                    <a:pt x="144015" y="68725"/>
                  </a:lnTo>
                  <a:lnTo>
                    <a:pt x="144015" y="62789"/>
                  </a:lnTo>
                  <a:close/>
                  <a:moveTo>
                    <a:pt x="156196" y="62789"/>
                  </a:moveTo>
                  <a:lnTo>
                    <a:pt x="156196" y="68725"/>
                  </a:lnTo>
                  <a:lnTo>
                    <a:pt x="150262" y="68725"/>
                  </a:lnTo>
                  <a:lnTo>
                    <a:pt x="150262" y="62789"/>
                  </a:lnTo>
                  <a:close/>
                  <a:moveTo>
                    <a:pt x="162445" y="62789"/>
                  </a:moveTo>
                  <a:lnTo>
                    <a:pt x="162445" y="68725"/>
                  </a:lnTo>
                  <a:lnTo>
                    <a:pt x="156509" y="68725"/>
                  </a:lnTo>
                  <a:lnTo>
                    <a:pt x="156509" y="62789"/>
                  </a:lnTo>
                  <a:close/>
                  <a:moveTo>
                    <a:pt x="168692" y="62789"/>
                  </a:moveTo>
                  <a:lnTo>
                    <a:pt x="168692" y="68725"/>
                  </a:lnTo>
                  <a:lnTo>
                    <a:pt x="162756" y="68725"/>
                  </a:lnTo>
                  <a:lnTo>
                    <a:pt x="162756" y="62789"/>
                  </a:lnTo>
                  <a:close/>
                  <a:moveTo>
                    <a:pt x="174939" y="62789"/>
                  </a:moveTo>
                  <a:lnTo>
                    <a:pt x="174939" y="68725"/>
                  </a:lnTo>
                  <a:lnTo>
                    <a:pt x="169005" y="68725"/>
                  </a:lnTo>
                  <a:lnTo>
                    <a:pt x="169005" y="62789"/>
                  </a:lnTo>
                  <a:close/>
                  <a:moveTo>
                    <a:pt x="181186" y="62789"/>
                  </a:moveTo>
                  <a:lnTo>
                    <a:pt x="181186" y="68725"/>
                  </a:lnTo>
                  <a:lnTo>
                    <a:pt x="175252" y="68725"/>
                  </a:lnTo>
                  <a:lnTo>
                    <a:pt x="175252" y="62789"/>
                  </a:lnTo>
                  <a:close/>
                  <a:moveTo>
                    <a:pt x="187435" y="62789"/>
                  </a:moveTo>
                  <a:lnTo>
                    <a:pt x="187435" y="68725"/>
                  </a:lnTo>
                  <a:lnTo>
                    <a:pt x="181499" y="68725"/>
                  </a:lnTo>
                  <a:lnTo>
                    <a:pt x="181499" y="62789"/>
                  </a:lnTo>
                  <a:close/>
                  <a:moveTo>
                    <a:pt x="193684" y="62789"/>
                  </a:moveTo>
                  <a:lnTo>
                    <a:pt x="193684" y="68725"/>
                  </a:lnTo>
                  <a:lnTo>
                    <a:pt x="187749" y="68725"/>
                  </a:lnTo>
                  <a:lnTo>
                    <a:pt x="187749" y="62789"/>
                  </a:lnTo>
                  <a:close/>
                  <a:moveTo>
                    <a:pt x="199931" y="62789"/>
                  </a:moveTo>
                  <a:lnTo>
                    <a:pt x="199931" y="68725"/>
                  </a:lnTo>
                  <a:lnTo>
                    <a:pt x="193996" y="68725"/>
                  </a:lnTo>
                  <a:lnTo>
                    <a:pt x="193996" y="62789"/>
                  </a:lnTo>
                  <a:close/>
                  <a:moveTo>
                    <a:pt x="206180" y="62789"/>
                  </a:moveTo>
                  <a:lnTo>
                    <a:pt x="206180" y="68725"/>
                  </a:lnTo>
                  <a:lnTo>
                    <a:pt x="200244" y="68725"/>
                  </a:lnTo>
                  <a:lnTo>
                    <a:pt x="200244" y="62789"/>
                  </a:lnTo>
                  <a:close/>
                  <a:moveTo>
                    <a:pt x="212427" y="62789"/>
                  </a:moveTo>
                  <a:lnTo>
                    <a:pt x="212427" y="68725"/>
                  </a:lnTo>
                  <a:lnTo>
                    <a:pt x="206491" y="68725"/>
                  </a:lnTo>
                  <a:lnTo>
                    <a:pt x="206491" y="62789"/>
                  </a:lnTo>
                  <a:close/>
                  <a:moveTo>
                    <a:pt x="218674" y="62789"/>
                  </a:moveTo>
                  <a:lnTo>
                    <a:pt x="218674" y="68725"/>
                  </a:lnTo>
                  <a:lnTo>
                    <a:pt x="212739" y="68725"/>
                  </a:lnTo>
                  <a:lnTo>
                    <a:pt x="212739" y="62789"/>
                  </a:lnTo>
                  <a:close/>
                  <a:moveTo>
                    <a:pt x="224921" y="62789"/>
                  </a:moveTo>
                  <a:lnTo>
                    <a:pt x="224921" y="68725"/>
                  </a:lnTo>
                  <a:lnTo>
                    <a:pt x="218987" y="68725"/>
                  </a:lnTo>
                  <a:lnTo>
                    <a:pt x="218987" y="62789"/>
                  </a:lnTo>
                  <a:close/>
                  <a:moveTo>
                    <a:pt x="231170" y="62789"/>
                  </a:moveTo>
                  <a:lnTo>
                    <a:pt x="231170" y="68725"/>
                  </a:lnTo>
                  <a:lnTo>
                    <a:pt x="225234" y="68725"/>
                  </a:lnTo>
                  <a:lnTo>
                    <a:pt x="225234" y="62789"/>
                  </a:lnTo>
                  <a:close/>
                  <a:moveTo>
                    <a:pt x="237417" y="62789"/>
                  </a:moveTo>
                  <a:lnTo>
                    <a:pt x="237417" y="68725"/>
                  </a:lnTo>
                  <a:lnTo>
                    <a:pt x="231481" y="68725"/>
                  </a:lnTo>
                  <a:lnTo>
                    <a:pt x="231481" y="62789"/>
                  </a:lnTo>
                  <a:close/>
                  <a:moveTo>
                    <a:pt x="243664" y="62789"/>
                  </a:moveTo>
                  <a:lnTo>
                    <a:pt x="243664" y="68725"/>
                  </a:lnTo>
                  <a:lnTo>
                    <a:pt x="237729" y="68725"/>
                  </a:lnTo>
                  <a:lnTo>
                    <a:pt x="237729" y="62789"/>
                  </a:lnTo>
                  <a:close/>
                  <a:moveTo>
                    <a:pt x="249911" y="62789"/>
                  </a:moveTo>
                  <a:lnTo>
                    <a:pt x="249911" y="68725"/>
                  </a:lnTo>
                  <a:lnTo>
                    <a:pt x="243977" y="68725"/>
                  </a:lnTo>
                  <a:lnTo>
                    <a:pt x="243977" y="62789"/>
                  </a:lnTo>
                  <a:close/>
                  <a:moveTo>
                    <a:pt x="256161" y="62789"/>
                  </a:moveTo>
                  <a:lnTo>
                    <a:pt x="256161" y="68725"/>
                  </a:lnTo>
                  <a:lnTo>
                    <a:pt x="250225" y="68725"/>
                  </a:lnTo>
                  <a:lnTo>
                    <a:pt x="250225" y="62789"/>
                  </a:lnTo>
                  <a:close/>
                  <a:moveTo>
                    <a:pt x="262409" y="62789"/>
                  </a:moveTo>
                  <a:lnTo>
                    <a:pt x="262409" y="68725"/>
                  </a:lnTo>
                  <a:lnTo>
                    <a:pt x="256474" y="68725"/>
                  </a:lnTo>
                  <a:lnTo>
                    <a:pt x="256474" y="62789"/>
                  </a:lnTo>
                  <a:close/>
                  <a:moveTo>
                    <a:pt x="268656" y="62789"/>
                  </a:moveTo>
                  <a:lnTo>
                    <a:pt x="268656" y="68725"/>
                  </a:lnTo>
                  <a:lnTo>
                    <a:pt x="262721" y="68725"/>
                  </a:lnTo>
                  <a:lnTo>
                    <a:pt x="262721" y="62789"/>
                  </a:lnTo>
                  <a:close/>
                  <a:moveTo>
                    <a:pt x="274904" y="62789"/>
                  </a:moveTo>
                  <a:lnTo>
                    <a:pt x="274904" y="68725"/>
                  </a:lnTo>
                  <a:lnTo>
                    <a:pt x="268968" y="68725"/>
                  </a:lnTo>
                  <a:lnTo>
                    <a:pt x="268968" y="62789"/>
                  </a:lnTo>
                  <a:close/>
                  <a:moveTo>
                    <a:pt x="6251" y="69036"/>
                  </a:moveTo>
                  <a:lnTo>
                    <a:pt x="6251" y="74972"/>
                  </a:lnTo>
                  <a:lnTo>
                    <a:pt x="315" y="74972"/>
                  </a:lnTo>
                  <a:lnTo>
                    <a:pt x="315" y="69036"/>
                  </a:lnTo>
                  <a:close/>
                  <a:moveTo>
                    <a:pt x="12498" y="69036"/>
                  </a:moveTo>
                  <a:lnTo>
                    <a:pt x="12498" y="74972"/>
                  </a:lnTo>
                  <a:lnTo>
                    <a:pt x="6562" y="74972"/>
                  </a:lnTo>
                  <a:lnTo>
                    <a:pt x="6562" y="69036"/>
                  </a:lnTo>
                  <a:close/>
                  <a:moveTo>
                    <a:pt x="18745" y="69036"/>
                  </a:moveTo>
                  <a:lnTo>
                    <a:pt x="18745" y="74972"/>
                  </a:lnTo>
                  <a:lnTo>
                    <a:pt x="12810" y="74972"/>
                  </a:lnTo>
                  <a:lnTo>
                    <a:pt x="12810" y="69036"/>
                  </a:lnTo>
                  <a:close/>
                  <a:moveTo>
                    <a:pt x="24992" y="69036"/>
                  </a:moveTo>
                  <a:lnTo>
                    <a:pt x="24992" y="74972"/>
                  </a:lnTo>
                  <a:lnTo>
                    <a:pt x="19058" y="74972"/>
                  </a:lnTo>
                  <a:lnTo>
                    <a:pt x="19058" y="69036"/>
                  </a:lnTo>
                  <a:close/>
                  <a:moveTo>
                    <a:pt x="31242" y="69036"/>
                  </a:moveTo>
                  <a:lnTo>
                    <a:pt x="31242" y="74972"/>
                  </a:lnTo>
                  <a:lnTo>
                    <a:pt x="25305" y="74972"/>
                  </a:lnTo>
                  <a:lnTo>
                    <a:pt x="25305" y="69036"/>
                  </a:lnTo>
                  <a:close/>
                  <a:moveTo>
                    <a:pt x="37489" y="69036"/>
                  </a:moveTo>
                  <a:lnTo>
                    <a:pt x="37489" y="74972"/>
                  </a:lnTo>
                  <a:lnTo>
                    <a:pt x="31553" y="74972"/>
                  </a:lnTo>
                  <a:lnTo>
                    <a:pt x="31553" y="69036"/>
                  </a:lnTo>
                  <a:close/>
                  <a:moveTo>
                    <a:pt x="43737" y="69036"/>
                  </a:moveTo>
                  <a:lnTo>
                    <a:pt x="43737" y="74972"/>
                  </a:lnTo>
                  <a:lnTo>
                    <a:pt x="37802" y="74972"/>
                  </a:lnTo>
                  <a:lnTo>
                    <a:pt x="37802" y="69036"/>
                  </a:lnTo>
                  <a:close/>
                  <a:moveTo>
                    <a:pt x="49985" y="69036"/>
                  </a:moveTo>
                  <a:lnTo>
                    <a:pt x="49985" y="74972"/>
                  </a:lnTo>
                  <a:lnTo>
                    <a:pt x="44049" y="74972"/>
                  </a:lnTo>
                  <a:lnTo>
                    <a:pt x="44049" y="69036"/>
                  </a:lnTo>
                  <a:close/>
                  <a:moveTo>
                    <a:pt x="56232" y="69036"/>
                  </a:moveTo>
                  <a:lnTo>
                    <a:pt x="56232" y="74972"/>
                  </a:lnTo>
                  <a:lnTo>
                    <a:pt x="50296" y="74972"/>
                  </a:lnTo>
                  <a:lnTo>
                    <a:pt x="50296" y="69036"/>
                  </a:lnTo>
                  <a:close/>
                  <a:moveTo>
                    <a:pt x="62480" y="69036"/>
                  </a:moveTo>
                  <a:lnTo>
                    <a:pt x="62480" y="74972"/>
                  </a:lnTo>
                  <a:lnTo>
                    <a:pt x="56545" y="74972"/>
                  </a:lnTo>
                  <a:lnTo>
                    <a:pt x="56545" y="69036"/>
                  </a:lnTo>
                  <a:close/>
                  <a:moveTo>
                    <a:pt x="68727" y="69036"/>
                  </a:moveTo>
                  <a:lnTo>
                    <a:pt x="68727" y="74972"/>
                  </a:lnTo>
                  <a:lnTo>
                    <a:pt x="62792" y="74972"/>
                  </a:lnTo>
                  <a:lnTo>
                    <a:pt x="62792" y="69036"/>
                  </a:lnTo>
                  <a:close/>
                  <a:moveTo>
                    <a:pt x="74975" y="69036"/>
                  </a:moveTo>
                  <a:lnTo>
                    <a:pt x="74975" y="74972"/>
                  </a:lnTo>
                  <a:lnTo>
                    <a:pt x="69039" y="74972"/>
                  </a:lnTo>
                  <a:lnTo>
                    <a:pt x="69039" y="69036"/>
                  </a:lnTo>
                  <a:close/>
                  <a:moveTo>
                    <a:pt x="81223" y="69036"/>
                  </a:moveTo>
                  <a:lnTo>
                    <a:pt x="81223" y="74972"/>
                  </a:lnTo>
                  <a:lnTo>
                    <a:pt x="75286" y="74972"/>
                  </a:lnTo>
                  <a:lnTo>
                    <a:pt x="75286" y="69036"/>
                  </a:lnTo>
                  <a:close/>
                  <a:moveTo>
                    <a:pt x="87470" y="69036"/>
                  </a:moveTo>
                  <a:lnTo>
                    <a:pt x="87470" y="74972"/>
                  </a:lnTo>
                  <a:lnTo>
                    <a:pt x="81535" y="74972"/>
                  </a:lnTo>
                  <a:lnTo>
                    <a:pt x="81535" y="69036"/>
                  </a:lnTo>
                  <a:close/>
                  <a:moveTo>
                    <a:pt x="93718" y="69036"/>
                  </a:moveTo>
                  <a:lnTo>
                    <a:pt x="93718" y="74972"/>
                  </a:lnTo>
                  <a:lnTo>
                    <a:pt x="87784" y="74972"/>
                  </a:lnTo>
                  <a:lnTo>
                    <a:pt x="87784" y="69036"/>
                  </a:lnTo>
                  <a:close/>
                  <a:moveTo>
                    <a:pt x="99967" y="69036"/>
                  </a:moveTo>
                  <a:lnTo>
                    <a:pt x="99967" y="74972"/>
                  </a:lnTo>
                  <a:lnTo>
                    <a:pt x="94031" y="74972"/>
                  </a:lnTo>
                  <a:lnTo>
                    <a:pt x="94031" y="69036"/>
                  </a:lnTo>
                  <a:close/>
                  <a:moveTo>
                    <a:pt x="106214" y="69036"/>
                  </a:moveTo>
                  <a:lnTo>
                    <a:pt x="106214" y="74972"/>
                  </a:lnTo>
                  <a:lnTo>
                    <a:pt x="100278" y="74972"/>
                  </a:lnTo>
                  <a:lnTo>
                    <a:pt x="100278" y="69036"/>
                  </a:lnTo>
                  <a:close/>
                  <a:moveTo>
                    <a:pt x="112461" y="69036"/>
                  </a:moveTo>
                  <a:lnTo>
                    <a:pt x="112461" y="74972"/>
                  </a:lnTo>
                  <a:lnTo>
                    <a:pt x="106527" y="74972"/>
                  </a:lnTo>
                  <a:lnTo>
                    <a:pt x="106527" y="69036"/>
                  </a:lnTo>
                  <a:close/>
                  <a:moveTo>
                    <a:pt x="118710" y="69036"/>
                  </a:moveTo>
                  <a:lnTo>
                    <a:pt x="118710" y="74972"/>
                  </a:lnTo>
                  <a:lnTo>
                    <a:pt x="112774" y="74972"/>
                  </a:lnTo>
                  <a:lnTo>
                    <a:pt x="112774" y="69036"/>
                  </a:lnTo>
                  <a:close/>
                  <a:moveTo>
                    <a:pt x="124957" y="69036"/>
                  </a:moveTo>
                  <a:lnTo>
                    <a:pt x="124957" y="74972"/>
                  </a:lnTo>
                  <a:lnTo>
                    <a:pt x="119021" y="74972"/>
                  </a:lnTo>
                  <a:lnTo>
                    <a:pt x="119021" y="69036"/>
                  </a:lnTo>
                  <a:close/>
                  <a:moveTo>
                    <a:pt x="131204" y="69036"/>
                  </a:moveTo>
                  <a:lnTo>
                    <a:pt x="131204" y="74972"/>
                  </a:lnTo>
                  <a:lnTo>
                    <a:pt x="125270" y="74972"/>
                  </a:lnTo>
                  <a:lnTo>
                    <a:pt x="125270" y="69036"/>
                  </a:lnTo>
                  <a:close/>
                  <a:moveTo>
                    <a:pt x="137451" y="69036"/>
                  </a:moveTo>
                  <a:lnTo>
                    <a:pt x="137451" y="74972"/>
                  </a:lnTo>
                  <a:lnTo>
                    <a:pt x="131517" y="74972"/>
                  </a:lnTo>
                  <a:lnTo>
                    <a:pt x="131517" y="69036"/>
                  </a:lnTo>
                  <a:close/>
                  <a:moveTo>
                    <a:pt x="143702" y="69036"/>
                  </a:moveTo>
                  <a:lnTo>
                    <a:pt x="143702" y="74972"/>
                  </a:lnTo>
                  <a:lnTo>
                    <a:pt x="137766" y="74972"/>
                  </a:lnTo>
                  <a:lnTo>
                    <a:pt x="137766" y="69036"/>
                  </a:lnTo>
                  <a:close/>
                  <a:moveTo>
                    <a:pt x="149949" y="69036"/>
                  </a:moveTo>
                  <a:lnTo>
                    <a:pt x="149949" y="74972"/>
                  </a:lnTo>
                  <a:lnTo>
                    <a:pt x="144015" y="74972"/>
                  </a:lnTo>
                  <a:lnTo>
                    <a:pt x="144015" y="69036"/>
                  </a:lnTo>
                  <a:close/>
                  <a:moveTo>
                    <a:pt x="156196" y="69036"/>
                  </a:moveTo>
                  <a:lnTo>
                    <a:pt x="156196" y="74972"/>
                  </a:lnTo>
                  <a:lnTo>
                    <a:pt x="150262" y="74972"/>
                  </a:lnTo>
                  <a:lnTo>
                    <a:pt x="150262" y="69036"/>
                  </a:lnTo>
                  <a:close/>
                  <a:moveTo>
                    <a:pt x="162445" y="69036"/>
                  </a:moveTo>
                  <a:lnTo>
                    <a:pt x="162445" y="74972"/>
                  </a:lnTo>
                  <a:lnTo>
                    <a:pt x="156509" y="74972"/>
                  </a:lnTo>
                  <a:lnTo>
                    <a:pt x="156509" y="69036"/>
                  </a:lnTo>
                  <a:close/>
                  <a:moveTo>
                    <a:pt x="168692" y="69036"/>
                  </a:moveTo>
                  <a:lnTo>
                    <a:pt x="168692" y="74972"/>
                  </a:lnTo>
                  <a:lnTo>
                    <a:pt x="162756" y="74972"/>
                  </a:lnTo>
                  <a:lnTo>
                    <a:pt x="162756" y="69036"/>
                  </a:lnTo>
                  <a:close/>
                  <a:moveTo>
                    <a:pt x="174939" y="69036"/>
                  </a:moveTo>
                  <a:lnTo>
                    <a:pt x="174939" y="74972"/>
                  </a:lnTo>
                  <a:lnTo>
                    <a:pt x="169005" y="74972"/>
                  </a:lnTo>
                  <a:lnTo>
                    <a:pt x="169005" y="69036"/>
                  </a:lnTo>
                  <a:close/>
                  <a:moveTo>
                    <a:pt x="181186" y="69036"/>
                  </a:moveTo>
                  <a:lnTo>
                    <a:pt x="181186" y="74972"/>
                  </a:lnTo>
                  <a:lnTo>
                    <a:pt x="175252" y="74972"/>
                  </a:lnTo>
                  <a:lnTo>
                    <a:pt x="175252" y="69036"/>
                  </a:lnTo>
                  <a:close/>
                  <a:moveTo>
                    <a:pt x="187435" y="69036"/>
                  </a:moveTo>
                  <a:lnTo>
                    <a:pt x="187435" y="74972"/>
                  </a:lnTo>
                  <a:lnTo>
                    <a:pt x="181499" y="74972"/>
                  </a:lnTo>
                  <a:lnTo>
                    <a:pt x="181499" y="69036"/>
                  </a:lnTo>
                  <a:close/>
                  <a:moveTo>
                    <a:pt x="193684" y="69036"/>
                  </a:moveTo>
                  <a:lnTo>
                    <a:pt x="193684" y="74972"/>
                  </a:lnTo>
                  <a:lnTo>
                    <a:pt x="187749" y="74972"/>
                  </a:lnTo>
                  <a:lnTo>
                    <a:pt x="187749" y="69036"/>
                  </a:lnTo>
                  <a:close/>
                  <a:moveTo>
                    <a:pt x="199931" y="69036"/>
                  </a:moveTo>
                  <a:lnTo>
                    <a:pt x="199931" y="74972"/>
                  </a:lnTo>
                  <a:lnTo>
                    <a:pt x="193996" y="74972"/>
                  </a:lnTo>
                  <a:lnTo>
                    <a:pt x="193996" y="69036"/>
                  </a:lnTo>
                  <a:close/>
                  <a:moveTo>
                    <a:pt x="206180" y="69036"/>
                  </a:moveTo>
                  <a:lnTo>
                    <a:pt x="206180" y="74972"/>
                  </a:lnTo>
                  <a:lnTo>
                    <a:pt x="200244" y="74972"/>
                  </a:lnTo>
                  <a:lnTo>
                    <a:pt x="200244" y="69036"/>
                  </a:lnTo>
                  <a:close/>
                  <a:moveTo>
                    <a:pt x="212427" y="69036"/>
                  </a:moveTo>
                  <a:lnTo>
                    <a:pt x="212427" y="74972"/>
                  </a:lnTo>
                  <a:lnTo>
                    <a:pt x="206491" y="74972"/>
                  </a:lnTo>
                  <a:lnTo>
                    <a:pt x="206491" y="69036"/>
                  </a:lnTo>
                  <a:close/>
                  <a:moveTo>
                    <a:pt x="218674" y="69036"/>
                  </a:moveTo>
                  <a:lnTo>
                    <a:pt x="218674" y="74972"/>
                  </a:lnTo>
                  <a:lnTo>
                    <a:pt x="212739" y="74972"/>
                  </a:lnTo>
                  <a:lnTo>
                    <a:pt x="212739" y="69036"/>
                  </a:lnTo>
                  <a:close/>
                  <a:moveTo>
                    <a:pt x="224921" y="69036"/>
                  </a:moveTo>
                  <a:lnTo>
                    <a:pt x="224921" y="74972"/>
                  </a:lnTo>
                  <a:lnTo>
                    <a:pt x="218987" y="74972"/>
                  </a:lnTo>
                  <a:lnTo>
                    <a:pt x="218987" y="69036"/>
                  </a:lnTo>
                  <a:close/>
                  <a:moveTo>
                    <a:pt x="231170" y="69036"/>
                  </a:moveTo>
                  <a:lnTo>
                    <a:pt x="231170" y="74972"/>
                  </a:lnTo>
                  <a:lnTo>
                    <a:pt x="225234" y="74972"/>
                  </a:lnTo>
                  <a:lnTo>
                    <a:pt x="225234" y="69036"/>
                  </a:lnTo>
                  <a:close/>
                  <a:moveTo>
                    <a:pt x="237417" y="69036"/>
                  </a:moveTo>
                  <a:lnTo>
                    <a:pt x="237417" y="74972"/>
                  </a:lnTo>
                  <a:lnTo>
                    <a:pt x="231481" y="74972"/>
                  </a:lnTo>
                  <a:lnTo>
                    <a:pt x="231481" y="69036"/>
                  </a:lnTo>
                  <a:close/>
                  <a:moveTo>
                    <a:pt x="243664" y="69036"/>
                  </a:moveTo>
                  <a:lnTo>
                    <a:pt x="243664" y="74972"/>
                  </a:lnTo>
                  <a:lnTo>
                    <a:pt x="237729" y="74972"/>
                  </a:lnTo>
                  <a:lnTo>
                    <a:pt x="237729" y="69036"/>
                  </a:lnTo>
                  <a:close/>
                  <a:moveTo>
                    <a:pt x="249911" y="69036"/>
                  </a:moveTo>
                  <a:lnTo>
                    <a:pt x="249911" y="74972"/>
                  </a:lnTo>
                  <a:lnTo>
                    <a:pt x="243977" y="74972"/>
                  </a:lnTo>
                  <a:lnTo>
                    <a:pt x="243977" y="69036"/>
                  </a:lnTo>
                  <a:close/>
                  <a:moveTo>
                    <a:pt x="256161" y="69036"/>
                  </a:moveTo>
                  <a:lnTo>
                    <a:pt x="256161" y="74972"/>
                  </a:lnTo>
                  <a:lnTo>
                    <a:pt x="250225" y="74972"/>
                  </a:lnTo>
                  <a:lnTo>
                    <a:pt x="250225" y="69036"/>
                  </a:lnTo>
                  <a:close/>
                  <a:moveTo>
                    <a:pt x="262409" y="69036"/>
                  </a:moveTo>
                  <a:lnTo>
                    <a:pt x="262409" y="74972"/>
                  </a:lnTo>
                  <a:lnTo>
                    <a:pt x="256474" y="74972"/>
                  </a:lnTo>
                  <a:lnTo>
                    <a:pt x="256474" y="69036"/>
                  </a:lnTo>
                  <a:close/>
                  <a:moveTo>
                    <a:pt x="268656" y="69036"/>
                  </a:moveTo>
                  <a:lnTo>
                    <a:pt x="268656" y="74972"/>
                  </a:lnTo>
                  <a:lnTo>
                    <a:pt x="262721" y="74972"/>
                  </a:lnTo>
                  <a:lnTo>
                    <a:pt x="262721" y="69036"/>
                  </a:lnTo>
                  <a:close/>
                  <a:moveTo>
                    <a:pt x="274904" y="69036"/>
                  </a:moveTo>
                  <a:lnTo>
                    <a:pt x="274904" y="74972"/>
                  </a:lnTo>
                  <a:lnTo>
                    <a:pt x="268968" y="74972"/>
                  </a:lnTo>
                  <a:lnTo>
                    <a:pt x="268968" y="69036"/>
                  </a:lnTo>
                  <a:close/>
                  <a:moveTo>
                    <a:pt x="6251" y="75285"/>
                  </a:moveTo>
                  <a:lnTo>
                    <a:pt x="6251" y="81219"/>
                  </a:lnTo>
                  <a:lnTo>
                    <a:pt x="315" y="81219"/>
                  </a:lnTo>
                  <a:lnTo>
                    <a:pt x="315" y="75285"/>
                  </a:lnTo>
                  <a:close/>
                  <a:moveTo>
                    <a:pt x="12498" y="75285"/>
                  </a:moveTo>
                  <a:lnTo>
                    <a:pt x="12498" y="81219"/>
                  </a:lnTo>
                  <a:lnTo>
                    <a:pt x="6562" y="81219"/>
                  </a:lnTo>
                  <a:lnTo>
                    <a:pt x="6562" y="75285"/>
                  </a:lnTo>
                  <a:close/>
                  <a:moveTo>
                    <a:pt x="18745" y="75285"/>
                  </a:moveTo>
                  <a:lnTo>
                    <a:pt x="18745" y="81219"/>
                  </a:lnTo>
                  <a:lnTo>
                    <a:pt x="12810" y="81219"/>
                  </a:lnTo>
                  <a:lnTo>
                    <a:pt x="12810" y="75285"/>
                  </a:lnTo>
                  <a:close/>
                  <a:moveTo>
                    <a:pt x="24992" y="75285"/>
                  </a:moveTo>
                  <a:lnTo>
                    <a:pt x="24992" y="81219"/>
                  </a:lnTo>
                  <a:lnTo>
                    <a:pt x="19058" y="81219"/>
                  </a:lnTo>
                  <a:lnTo>
                    <a:pt x="19058" y="75285"/>
                  </a:lnTo>
                  <a:close/>
                  <a:moveTo>
                    <a:pt x="31242" y="75285"/>
                  </a:moveTo>
                  <a:lnTo>
                    <a:pt x="31242" y="81219"/>
                  </a:lnTo>
                  <a:lnTo>
                    <a:pt x="25305" y="81219"/>
                  </a:lnTo>
                  <a:lnTo>
                    <a:pt x="25305" y="75285"/>
                  </a:lnTo>
                  <a:close/>
                  <a:moveTo>
                    <a:pt x="37489" y="75285"/>
                  </a:moveTo>
                  <a:lnTo>
                    <a:pt x="37489" y="81219"/>
                  </a:lnTo>
                  <a:lnTo>
                    <a:pt x="31553" y="81219"/>
                  </a:lnTo>
                  <a:lnTo>
                    <a:pt x="31553" y="75285"/>
                  </a:lnTo>
                  <a:close/>
                  <a:moveTo>
                    <a:pt x="43737" y="75285"/>
                  </a:moveTo>
                  <a:lnTo>
                    <a:pt x="43737" y="81219"/>
                  </a:lnTo>
                  <a:lnTo>
                    <a:pt x="37802" y="81219"/>
                  </a:lnTo>
                  <a:lnTo>
                    <a:pt x="37802" y="75285"/>
                  </a:lnTo>
                  <a:close/>
                  <a:moveTo>
                    <a:pt x="49985" y="75285"/>
                  </a:moveTo>
                  <a:lnTo>
                    <a:pt x="49985" y="81219"/>
                  </a:lnTo>
                  <a:lnTo>
                    <a:pt x="44049" y="81219"/>
                  </a:lnTo>
                  <a:lnTo>
                    <a:pt x="44049" y="75285"/>
                  </a:lnTo>
                  <a:close/>
                  <a:moveTo>
                    <a:pt x="56232" y="75285"/>
                  </a:moveTo>
                  <a:lnTo>
                    <a:pt x="56232" y="81219"/>
                  </a:lnTo>
                  <a:lnTo>
                    <a:pt x="50296" y="81219"/>
                  </a:lnTo>
                  <a:lnTo>
                    <a:pt x="50296" y="75285"/>
                  </a:lnTo>
                  <a:close/>
                  <a:moveTo>
                    <a:pt x="62480" y="75285"/>
                  </a:moveTo>
                  <a:lnTo>
                    <a:pt x="62480" y="81219"/>
                  </a:lnTo>
                  <a:lnTo>
                    <a:pt x="56545" y="81219"/>
                  </a:lnTo>
                  <a:lnTo>
                    <a:pt x="56545" y="75285"/>
                  </a:lnTo>
                  <a:close/>
                  <a:moveTo>
                    <a:pt x="68727" y="75285"/>
                  </a:moveTo>
                  <a:lnTo>
                    <a:pt x="68727" y="81219"/>
                  </a:lnTo>
                  <a:lnTo>
                    <a:pt x="62792" y="81219"/>
                  </a:lnTo>
                  <a:lnTo>
                    <a:pt x="62792" y="75285"/>
                  </a:lnTo>
                  <a:close/>
                  <a:moveTo>
                    <a:pt x="74975" y="75285"/>
                  </a:moveTo>
                  <a:lnTo>
                    <a:pt x="74975" y="81219"/>
                  </a:lnTo>
                  <a:lnTo>
                    <a:pt x="69039" y="81219"/>
                  </a:lnTo>
                  <a:lnTo>
                    <a:pt x="69039" y="75285"/>
                  </a:lnTo>
                  <a:close/>
                  <a:moveTo>
                    <a:pt x="81223" y="75285"/>
                  </a:moveTo>
                  <a:lnTo>
                    <a:pt x="81223" y="81219"/>
                  </a:lnTo>
                  <a:lnTo>
                    <a:pt x="75286" y="81219"/>
                  </a:lnTo>
                  <a:lnTo>
                    <a:pt x="75286" y="75285"/>
                  </a:lnTo>
                  <a:close/>
                  <a:moveTo>
                    <a:pt x="87470" y="75285"/>
                  </a:moveTo>
                  <a:lnTo>
                    <a:pt x="87470" y="81219"/>
                  </a:lnTo>
                  <a:lnTo>
                    <a:pt x="81535" y="81219"/>
                  </a:lnTo>
                  <a:lnTo>
                    <a:pt x="81535" y="75285"/>
                  </a:lnTo>
                  <a:close/>
                  <a:moveTo>
                    <a:pt x="93718" y="75285"/>
                  </a:moveTo>
                  <a:lnTo>
                    <a:pt x="93718" y="81219"/>
                  </a:lnTo>
                  <a:lnTo>
                    <a:pt x="87784" y="81219"/>
                  </a:lnTo>
                  <a:lnTo>
                    <a:pt x="87784" y="75285"/>
                  </a:lnTo>
                  <a:close/>
                  <a:moveTo>
                    <a:pt x="99967" y="75285"/>
                  </a:moveTo>
                  <a:lnTo>
                    <a:pt x="99967" y="81219"/>
                  </a:lnTo>
                  <a:lnTo>
                    <a:pt x="94031" y="81219"/>
                  </a:lnTo>
                  <a:lnTo>
                    <a:pt x="94031" y="75285"/>
                  </a:lnTo>
                  <a:close/>
                  <a:moveTo>
                    <a:pt x="106214" y="75285"/>
                  </a:moveTo>
                  <a:lnTo>
                    <a:pt x="106214" y="81219"/>
                  </a:lnTo>
                  <a:lnTo>
                    <a:pt x="100278" y="81219"/>
                  </a:lnTo>
                  <a:lnTo>
                    <a:pt x="100278" y="75285"/>
                  </a:lnTo>
                  <a:close/>
                  <a:moveTo>
                    <a:pt x="112461" y="75285"/>
                  </a:moveTo>
                  <a:lnTo>
                    <a:pt x="112461" y="81219"/>
                  </a:lnTo>
                  <a:lnTo>
                    <a:pt x="106527" y="81219"/>
                  </a:lnTo>
                  <a:lnTo>
                    <a:pt x="106527" y="75285"/>
                  </a:lnTo>
                  <a:close/>
                  <a:moveTo>
                    <a:pt x="118710" y="75285"/>
                  </a:moveTo>
                  <a:lnTo>
                    <a:pt x="118710" y="81219"/>
                  </a:lnTo>
                  <a:lnTo>
                    <a:pt x="112774" y="81219"/>
                  </a:lnTo>
                  <a:lnTo>
                    <a:pt x="112774" y="75285"/>
                  </a:lnTo>
                  <a:close/>
                  <a:moveTo>
                    <a:pt x="124957" y="75285"/>
                  </a:moveTo>
                  <a:lnTo>
                    <a:pt x="124957" y="81219"/>
                  </a:lnTo>
                  <a:lnTo>
                    <a:pt x="119021" y="81219"/>
                  </a:lnTo>
                  <a:lnTo>
                    <a:pt x="119021" y="75285"/>
                  </a:lnTo>
                  <a:close/>
                  <a:moveTo>
                    <a:pt x="131204" y="75285"/>
                  </a:moveTo>
                  <a:lnTo>
                    <a:pt x="131204" y="81219"/>
                  </a:lnTo>
                  <a:lnTo>
                    <a:pt x="125270" y="81219"/>
                  </a:lnTo>
                  <a:lnTo>
                    <a:pt x="125270" y="75285"/>
                  </a:lnTo>
                  <a:close/>
                  <a:moveTo>
                    <a:pt x="137451" y="75285"/>
                  </a:moveTo>
                  <a:lnTo>
                    <a:pt x="137451" y="81219"/>
                  </a:lnTo>
                  <a:lnTo>
                    <a:pt x="131517" y="81219"/>
                  </a:lnTo>
                  <a:lnTo>
                    <a:pt x="131517" y="75285"/>
                  </a:lnTo>
                  <a:close/>
                  <a:moveTo>
                    <a:pt x="143702" y="75285"/>
                  </a:moveTo>
                  <a:lnTo>
                    <a:pt x="143702" y="81219"/>
                  </a:lnTo>
                  <a:lnTo>
                    <a:pt x="137766" y="81219"/>
                  </a:lnTo>
                  <a:lnTo>
                    <a:pt x="137766" y="75285"/>
                  </a:lnTo>
                  <a:close/>
                  <a:moveTo>
                    <a:pt x="149949" y="75285"/>
                  </a:moveTo>
                  <a:lnTo>
                    <a:pt x="149949" y="81219"/>
                  </a:lnTo>
                  <a:lnTo>
                    <a:pt x="144015" y="81219"/>
                  </a:lnTo>
                  <a:lnTo>
                    <a:pt x="144015" y="75285"/>
                  </a:lnTo>
                  <a:close/>
                  <a:moveTo>
                    <a:pt x="156196" y="75285"/>
                  </a:moveTo>
                  <a:lnTo>
                    <a:pt x="156196" y="81219"/>
                  </a:lnTo>
                  <a:lnTo>
                    <a:pt x="150262" y="81219"/>
                  </a:lnTo>
                  <a:lnTo>
                    <a:pt x="150262" y="75285"/>
                  </a:lnTo>
                  <a:close/>
                  <a:moveTo>
                    <a:pt x="162445" y="75285"/>
                  </a:moveTo>
                  <a:lnTo>
                    <a:pt x="162445" y="81219"/>
                  </a:lnTo>
                  <a:lnTo>
                    <a:pt x="156509" y="81219"/>
                  </a:lnTo>
                  <a:lnTo>
                    <a:pt x="156509" y="75285"/>
                  </a:lnTo>
                  <a:close/>
                  <a:moveTo>
                    <a:pt x="168692" y="75285"/>
                  </a:moveTo>
                  <a:lnTo>
                    <a:pt x="168692" y="81219"/>
                  </a:lnTo>
                  <a:lnTo>
                    <a:pt x="162756" y="81219"/>
                  </a:lnTo>
                  <a:lnTo>
                    <a:pt x="162756" y="75285"/>
                  </a:lnTo>
                  <a:close/>
                  <a:moveTo>
                    <a:pt x="174939" y="75285"/>
                  </a:moveTo>
                  <a:lnTo>
                    <a:pt x="174939" y="81219"/>
                  </a:lnTo>
                  <a:lnTo>
                    <a:pt x="169005" y="81219"/>
                  </a:lnTo>
                  <a:lnTo>
                    <a:pt x="169005" y="75285"/>
                  </a:lnTo>
                  <a:close/>
                  <a:moveTo>
                    <a:pt x="181186" y="75285"/>
                  </a:moveTo>
                  <a:lnTo>
                    <a:pt x="181186" y="81219"/>
                  </a:lnTo>
                  <a:lnTo>
                    <a:pt x="175252" y="81219"/>
                  </a:lnTo>
                  <a:lnTo>
                    <a:pt x="175252" y="75285"/>
                  </a:lnTo>
                  <a:close/>
                  <a:moveTo>
                    <a:pt x="187435" y="75285"/>
                  </a:moveTo>
                  <a:lnTo>
                    <a:pt x="187435" y="81219"/>
                  </a:lnTo>
                  <a:lnTo>
                    <a:pt x="181499" y="81219"/>
                  </a:lnTo>
                  <a:lnTo>
                    <a:pt x="181499" y="75285"/>
                  </a:lnTo>
                  <a:close/>
                  <a:moveTo>
                    <a:pt x="193684" y="75285"/>
                  </a:moveTo>
                  <a:lnTo>
                    <a:pt x="193684" y="81219"/>
                  </a:lnTo>
                  <a:lnTo>
                    <a:pt x="187749" y="81219"/>
                  </a:lnTo>
                  <a:lnTo>
                    <a:pt x="187749" y="75285"/>
                  </a:lnTo>
                  <a:close/>
                  <a:moveTo>
                    <a:pt x="199931" y="75285"/>
                  </a:moveTo>
                  <a:lnTo>
                    <a:pt x="199931" y="81219"/>
                  </a:lnTo>
                  <a:lnTo>
                    <a:pt x="193996" y="81219"/>
                  </a:lnTo>
                  <a:lnTo>
                    <a:pt x="193996" y="75285"/>
                  </a:lnTo>
                  <a:close/>
                  <a:moveTo>
                    <a:pt x="206180" y="75285"/>
                  </a:moveTo>
                  <a:lnTo>
                    <a:pt x="206180" y="81219"/>
                  </a:lnTo>
                  <a:lnTo>
                    <a:pt x="200244" y="81219"/>
                  </a:lnTo>
                  <a:lnTo>
                    <a:pt x="200244" y="75285"/>
                  </a:lnTo>
                  <a:close/>
                  <a:moveTo>
                    <a:pt x="212427" y="75285"/>
                  </a:moveTo>
                  <a:lnTo>
                    <a:pt x="212427" y="81219"/>
                  </a:lnTo>
                  <a:lnTo>
                    <a:pt x="206491" y="81219"/>
                  </a:lnTo>
                  <a:lnTo>
                    <a:pt x="206491" y="75285"/>
                  </a:lnTo>
                  <a:close/>
                  <a:moveTo>
                    <a:pt x="218674" y="75285"/>
                  </a:moveTo>
                  <a:lnTo>
                    <a:pt x="218674" y="81219"/>
                  </a:lnTo>
                  <a:lnTo>
                    <a:pt x="212739" y="81219"/>
                  </a:lnTo>
                  <a:lnTo>
                    <a:pt x="212739" y="75285"/>
                  </a:lnTo>
                  <a:close/>
                  <a:moveTo>
                    <a:pt x="224921" y="75285"/>
                  </a:moveTo>
                  <a:lnTo>
                    <a:pt x="224921" y="81219"/>
                  </a:lnTo>
                  <a:lnTo>
                    <a:pt x="218987" y="81219"/>
                  </a:lnTo>
                  <a:lnTo>
                    <a:pt x="218987" y="75285"/>
                  </a:lnTo>
                  <a:close/>
                  <a:moveTo>
                    <a:pt x="231170" y="75285"/>
                  </a:moveTo>
                  <a:lnTo>
                    <a:pt x="231170" y="81219"/>
                  </a:lnTo>
                  <a:lnTo>
                    <a:pt x="225234" y="81219"/>
                  </a:lnTo>
                  <a:lnTo>
                    <a:pt x="225234" y="75285"/>
                  </a:lnTo>
                  <a:close/>
                  <a:moveTo>
                    <a:pt x="237417" y="75285"/>
                  </a:moveTo>
                  <a:lnTo>
                    <a:pt x="237417" y="81219"/>
                  </a:lnTo>
                  <a:lnTo>
                    <a:pt x="231481" y="81219"/>
                  </a:lnTo>
                  <a:lnTo>
                    <a:pt x="231481" y="75285"/>
                  </a:lnTo>
                  <a:close/>
                  <a:moveTo>
                    <a:pt x="243664" y="75285"/>
                  </a:moveTo>
                  <a:lnTo>
                    <a:pt x="243664" y="81219"/>
                  </a:lnTo>
                  <a:lnTo>
                    <a:pt x="237729" y="81219"/>
                  </a:lnTo>
                  <a:lnTo>
                    <a:pt x="237729" y="75285"/>
                  </a:lnTo>
                  <a:close/>
                  <a:moveTo>
                    <a:pt x="249911" y="75285"/>
                  </a:moveTo>
                  <a:lnTo>
                    <a:pt x="249911" y="81219"/>
                  </a:lnTo>
                  <a:lnTo>
                    <a:pt x="243977" y="81219"/>
                  </a:lnTo>
                  <a:lnTo>
                    <a:pt x="243977" y="75285"/>
                  </a:lnTo>
                  <a:close/>
                  <a:moveTo>
                    <a:pt x="256161" y="75285"/>
                  </a:moveTo>
                  <a:lnTo>
                    <a:pt x="256161" y="81219"/>
                  </a:lnTo>
                  <a:lnTo>
                    <a:pt x="250225" y="81219"/>
                  </a:lnTo>
                  <a:lnTo>
                    <a:pt x="250225" y="75285"/>
                  </a:lnTo>
                  <a:close/>
                  <a:moveTo>
                    <a:pt x="262409" y="75285"/>
                  </a:moveTo>
                  <a:lnTo>
                    <a:pt x="262409" y="81219"/>
                  </a:lnTo>
                  <a:lnTo>
                    <a:pt x="256474" y="81219"/>
                  </a:lnTo>
                  <a:lnTo>
                    <a:pt x="256474" y="75285"/>
                  </a:lnTo>
                  <a:close/>
                  <a:moveTo>
                    <a:pt x="268656" y="75285"/>
                  </a:moveTo>
                  <a:lnTo>
                    <a:pt x="268656" y="81219"/>
                  </a:lnTo>
                  <a:lnTo>
                    <a:pt x="262721" y="81219"/>
                  </a:lnTo>
                  <a:lnTo>
                    <a:pt x="262721" y="75285"/>
                  </a:lnTo>
                  <a:close/>
                  <a:moveTo>
                    <a:pt x="274904" y="75285"/>
                  </a:moveTo>
                  <a:lnTo>
                    <a:pt x="274904" y="81219"/>
                  </a:lnTo>
                  <a:lnTo>
                    <a:pt x="268968" y="81219"/>
                  </a:lnTo>
                  <a:lnTo>
                    <a:pt x="268968" y="75285"/>
                  </a:lnTo>
                  <a:close/>
                  <a:moveTo>
                    <a:pt x="6251" y="81532"/>
                  </a:moveTo>
                  <a:lnTo>
                    <a:pt x="6251" y="87466"/>
                  </a:lnTo>
                  <a:lnTo>
                    <a:pt x="315" y="87466"/>
                  </a:lnTo>
                  <a:lnTo>
                    <a:pt x="315" y="81532"/>
                  </a:lnTo>
                  <a:close/>
                  <a:moveTo>
                    <a:pt x="12498" y="81532"/>
                  </a:moveTo>
                  <a:lnTo>
                    <a:pt x="12498" y="87466"/>
                  </a:lnTo>
                  <a:lnTo>
                    <a:pt x="6562" y="87466"/>
                  </a:lnTo>
                  <a:lnTo>
                    <a:pt x="6562" y="81532"/>
                  </a:lnTo>
                  <a:close/>
                  <a:moveTo>
                    <a:pt x="18745" y="81532"/>
                  </a:moveTo>
                  <a:lnTo>
                    <a:pt x="18745" y="87466"/>
                  </a:lnTo>
                  <a:lnTo>
                    <a:pt x="12810" y="87466"/>
                  </a:lnTo>
                  <a:lnTo>
                    <a:pt x="12810" y="81532"/>
                  </a:lnTo>
                  <a:close/>
                  <a:moveTo>
                    <a:pt x="24992" y="81532"/>
                  </a:moveTo>
                  <a:lnTo>
                    <a:pt x="24992" y="87466"/>
                  </a:lnTo>
                  <a:lnTo>
                    <a:pt x="19058" y="87466"/>
                  </a:lnTo>
                  <a:lnTo>
                    <a:pt x="19058" y="81532"/>
                  </a:lnTo>
                  <a:close/>
                  <a:moveTo>
                    <a:pt x="31242" y="81532"/>
                  </a:moveTo>
                  <a:lnTo>
                    <a:pt x="31242" y="87466"/>
                  </a:lnTo>
                  <a:lnTo>
                    <a:pt x="25305" y="87466"/>
                  </a:lnTo>
                  <a:lnTo>
                    <a:pt x="25305" y="81532"/>
                  </a:lnTo>
                  <a:close/>
                  <a:moveTo>
                    <a:pt x="37489" y="81532"/>
                  </a:moveTo>
                  <a:lnTo>
                    <a:pt x="37489" y="87466"/>
                  </a:lnTo>
                  <a:lnTo>
                    <a:pt x="31553" y="87466"/>
                  </a:lnTo>
                  <a:lnTo>
                    <a:pt x="31553" y="81532"/>
                  </a:lnTo>
                  <a:close/>
                  <a:moveTo>
                    <a:pt x="43737" y="81532"/>
                  </a:moveTo>
                  <a:lnTo>
                    <a:pt x="43737" y="87466"/>
                  </a:lnTo>
                  <a:lnTo>
                    <a:pt x="37802" y="87466"/>
                  </a:lnTo>
                  <a:lnTo>
                    <a:pt x="37802" y="81532"/>
                  </a:lnTo>
                  <a:close/>
                  <a:moveTo>
                    <a:pt x="49985" y="81532"/>
                  </a:moveTo>
                  <a:lnTo>
                    <a:pt x="49985" y="87466"/>
                  </a:lnTo>
                  <a:lnTo>
                    <a:pt x="44049" y="87466"/>
                  </a:lnTo>
                  <a:lnTo>
                    <a:pt x="44049" y="81532"/>
                  </a:lnTo>
                  <a:close/>
                  <a:moveTo>
                    <a:pt x="56232" y="81532"/>
                  </a:moveTo>
                  <a:lnTo>
                    <a:pt x="56232" y="87466"/>
                  </a:lnTo>
                  <a:lnTo>
                    <a:pt x="50296" y="87466"/>
                  </a:lnTo>
                  <a:lnTo>
                    <a:pt x="50296" y="81532"/>
                  </a:lnTo>
                  <a:close/>
                  <a:moveTo>
                    <a:pt x="62480" y="81532"/>
                  </a:moveTo>
                  <a:lnTo>
                    <a:pt x="62480" y="87466"/>
                  </a:lnTo>
                  <a:lnTo>
                    <a:pt x="56545" y="87466"/>
                  </a:lnTo>
                  <a:lnTo>
                    <a:pt x="56545" y="81532"/>
                  </a:lnTo>
                  <a:close/>
                  <a:moveTo>
                    <a:pt x="68727" y="81532"/>
                  </a:moveTo>
                  <a:lnTo>
                    <a:pt x="68727" y="87466"/>
                  </a:lnTo>
                  <a:lnTo>
                    <a:pt x="62792" y="87466"/>
                  </a:lnTo>
                  <a:lnTo>
                    <a:pt x="62792" y="81532"/>
                  </a:lnTo>
                  <a:close/>
                  <a:moveTo>
                    <a:pt x="74975" y="81532"/>
                  </a:moveTo>
                  <a:lnTo>
                    <a:pt x="74975" y="87466"/>
                  </a:lnTo>
                  <a:lnTo>
                    <a:pt x="69039" y="87466"/>
                  </a:lnTo>
                  <a:lnTo>
                    <a:pt x="69039" y="81532"/>
                  </a:lnTo>
                  <a:close/>
                  <a:moveTo>
                    <a:pt x="81223" y="81532"/>
                  </a:moveTo>
                  <a:lnTo>
                    <a:pt x="81223" y="87466"/>
                  </a:lnTo>
                  <a:lnTo>
                    <a:pt x="75286" y="87466"/>
                  </a:lnTo>
                  <a:lnTo>
                    <a:pt x="75286" y="81532"/>
                  </a:lnTo>
                  <a:close/>
                  <a:moveTo>
                    <a:pt x="87470" y="81532"/>
                  </a:moveTo>
                  <a:lnTo>
                    <a:pt x="87470" y="87466"/>
                  </a:lnTo>
                  <a:lnTo>
                    <a:pt x="81535" y="87466"/>
                  </a:lnTo>
                  <a:lnTo>
                    <a:pt x="81535" y="81532"/>
                  </a:lnTo>
                  <a:close/>
                  <a:moveTo>
                    <a:pt x="93718" y="81532"/>
                  </a:moveTo>
                  <a:lnTo>
                    <a:pt x="93718" y="87466"/>
                  </a:lnTo>
                  <a:lnTo>
                    <a:pt x="87784" y="87466"/>
                  </a:lnTo>
                  <a:lnTo>
                    <a:pt x="87784" y="81532"/>
                  </a:lnTo>
                  <a:close/>
                  <a:moveTo>
                    <a:pt x="99967" y="81532"/>
                  </a:moveTo>
                  <a:lnTo>
                    <a:pt x="99967" y="87466"/>
                  </a:lnTo>
                  <a:lnTo>
                    <a:pt x="94031" y="87466"/>
                  </a:lnTo>
                  <a:lnTo>
                    <a:pt x="94031" y="81532"/>
                  </a:lnTo>
                  <a:close/>
                  <a:moveTo>
                    <a:pt x="106214" y="81532"/>
                  </a:moveTo>
                  <a:lnTo>
                    <a:pt x="106214" y="87466"/>
                  </a:lnTo>
                  <a:lnTo>
                    <a:pt x="100278" y="87466"/>
                  </a:lnTo>
                  <a:lnTo>
                    <a:pt x="100278" y="81532"/>
                  </a:lnTo>
                  <a:close/>
                  <a:moveTo>
                    <a:pt x="112461" y="81532"/>
                  </a:moveTo>
                  <a:lnTo>
                    <a:pt x="112461" y="87466"/>
                  </a:lnTo>
                  <a:lnTo>
                    <a:pt x="106527" y="87466"/>
                  </a:lnTo>
                  <a:lnTo>
                    <a:pt x="106527" y="81532"/>
                  </a:lnTo>
                  <a:close/>
                  <a:moveTo>
                    <a:pt x="118710" y="81532"/>
                  </a:moveTo>
                  <a:lnTo>
                    <a:pt x="118710" y="87466"/>
                  </a:lnTo>
                  <a:lnTo>
                    <a:pt x="112774" y="87466"/>
                  </a:lnTo>
                  <a:lnTo>
                    <a:pt x="112774" y="81532"/>
                  </a:lnTo>
                  <a:close/>
                  <a:moveTo>
                    <a:pt x="124957" y="81532"/>
                  </a:moveTo>
                  <a:lnTo>
                    <a:pt x="124957" y="87466"/>
                  </a:lnTo>
                  <a:lnTo>
                    <a:pt x="119021" y="87466"/>
                  </a:lnTo>
                  <a:lnTo>
                    <a:pt x="119021" y="81532"/>
                  </a:lnTo>
                  <a:close/>
                  <a:moveTo>
                    <a:pt x="131204" y="81532"/>
                  </a:moveTo>
                  <a:lnTo>
                    <a:pt x="131204" y="87466"/>
                  </a:lnTo>
                  <a:lnTo>
                    <a:pt x="125270" y="87466"/>
                  </a:lnTo>
                  <a:lnTo>
                    <a:pt x="125270" y="81532"/>
                  </a:lnTo>
                  <a:close/>
                  <a:moveTo>
                    <a:pt x="137451" y="81532"/>
                  </a:moveTo>
                  <a:lnTo>
                    <a:pt x="137451" y="87466"/>
                  </a:lnTo>
                  <a:lnTo>
                    <a:pt x="131517" y="87466"/>
                  </a:lnTo>
                  <a:lnTo>
                    <a:pt x="131517" y="81532"/>
                  </a:lnTo>
                  <a:close/>
                  <a:moveTo>
                    <a:pt x="143702" y="81532"/>
                  </a:moveTo>
                  <a:lnTo>
                    <a:pt x="143702" y="87466"/>
                  </a:lnTo>
                  <a:lnTo>
                    <a:pt x="137766" y="87466"/>
                  </a:lnTo>
                  <a:lnTo>
                    <a:pt x="137766" y="81532"/>
                  </a:lnTo>
                  <a:close/>
                  <a:moveTo>
                    <a:pt x="149949" y="81532"/>
                  </a:moveTo>
                  <a:lnTo>
                    <a:pt x="149949" y="87466"/>
                  </a:lnTo>
                  <a:lnTo>
                    <a:pt x="144015" y="87466"/>
                  </a:lnTo>
                  <a:lnTo>
                    <a:pt x="144015" y="81532"/>
                  </a:lnTo>
                  <a:close/>
                  <a:moveTo>
                    <a:pt x="156196" y="81532"/>
                  </a:moveTo>
                  <a:lnTo>
                    <a:pt x="156196" y="87466"/>
                  </a:lnTo>
                  <a:lnTo>
                    <a:pt x="150262" y="87466"/>
                  </a:lnTo>
                  <a:lnTo>
                    <a:pt x="150262" y="81532"/>
                  </a:lnTo>
                  <a:close/>
                  <a:moveTo>
                    <a:pt x="162445" y="81532"/>
                  </a:moveTo>
                  <a:lnTo>
                    <a:pt x="162445" y="87466"/>
                  </a:lnTo>
                  <a:lnTo>
                    <a:pt x="156509" y="87466"/>
                  </a:lnTo>
                  <a:lnTo>
                    <a:pt x="156509" y="81532"/>
                  </a:lnTo>
                  <a:close/>
                  <a:moveTo>
                    <a:pt x="168692" y="81532"/>
                  </a:moveTo>
                  <a:lnTo>
                    <a:pt x="168692" y="87466"/>
                  </a:lnTo>
                  <a:lnTo>
                    <a:pt x="162756" y="87466"/>
                  </a:lnTo>
                  <a:lnTo>
                    <a:pt x="162756" y="81532"/>
                  </a:lnTo>
                  <a:close/>
                  <a:moveTo>
                    <a:pt x="174939" y="81532"/>
                  </a:moveTo>
                  <a:lnTo>
                    <a:pt x="174939" y="87466"/>
                  </a:lnTo>
                  <a:lnTo>
                    <a:pt x="169005" y="87466"/>
                  </a:lnTo>
                  <a:lnTo>
                    <a:pt x="169005" y="81532"/>
                  </a:lnTo>
                  <a:close/>
                  <a:moveTo>
                    <a:pt x="181186" y="81532"/>
                  </a:moveTo>
                  <a:lnTo>
                    <a:pt x="181186" y="87466"/>
                  </a:lnTo>
                  <a:lnTo>
                    <a:pt x="175252" y="87466"/>
                  </a:lnTo>
                  <a:lnTo>
                    <a:pt x="175252" y="81532"/>
                  </a:lnTo>
                  <a:close/>
                  <a:moveTo>
                    <a:pt x="187435" y="81532"/>
                  </a:moveTo>
                  <a:lnTo>
                    <a:pt x="187435" y="87466"/>
                  </a:lnTo>
                  <a:lnTo>
                    <a:pt x="181499" y="87466"/>
                  </a:lnTo>
                  <a:lnTo>
                    <a:pt x="181499" y="81532"/>
                  </a:lnTo>
                  <a:close/>
                  <a:moveTo>
                    <a:pt x="193684" y="81532"/>
                  </a:moveTo>
                  <a:lnTo>
                    <a:pt x="193684" y="87466"/>
                  </a:lnTo>
                  <a:lnTo>
                    <a:pt x="187749" y="87466"/>
                  </a:lnTo>
                  <a:lnTo>
                    <a:pt x="187749" y="81532"/>
                  </a:lnTo>
                  <a:close/>
                  <a:moveTo>
                    <a:pt x="199931" y="81532"/>
                  </a:moveTo>
                  <a:lnTo>
                    <a:pt x="199931" y="87466"/>
                  </a:lnTo>
                  <a:lnTo>
                    <a:pt x="193996" y="87466"/>
                  </a:lnTo>
                  <a:lnTo>
                    <a:pt x="193996" y="81532"/>
                  </a:lnTo>
                  <a:close/>
                  <a:moveTo>
                    <a:pt x="206180" y="81532"/>
                  </a:moveTo>
                  <a:lnTo>
                    <a:pt x="206180" y="87466"/>
                  </a:lnTo>
                  <a:lnTo>
                    <a:pt x="200244" y="87466"/>
                  </a:lnTo>
                  <a:lnTo>
                    <a:pt x="200244" y="81532"/>
                  </a:lnTo>
                  <a:close/>
                  <a:moveTo>
                    <a:pt x="212427" y="81532"/>
                  </a:moveTo>
                  <a:lnTo>
                    <a:pt x="212427" y="87466"/>
                  </a:lnTo>
                  <a:lnTo>
                    <a:pt x="206491" y="87466"/>
                  </a:lnTo>
                  <a:lnTo>
                    <a:pt x="206491" y="81532"/>
                  </a:lnTo>
                  <a:close/>
                  <a:moveTo>
                    <a:pt x="218674" y="81532"/>
                  </a:moveTo>
                  <a:lnTo>
                    <a:pt x="218674" y="87466"/>
                  </a:lnTo>
                  <a:lnTo>
                    <a:pt x="212739" y="87466"/>
                  </a:lnTo>
                  <a:lnTo>
                    <a:pt x="212739" y="81532"/>
                  </a:lnTo>
                  <a:close/>
                  <a:moveTo>
                    <a:pt x="224921" y="81532"/>
                  </a:moveTo>
                  <a:lnTo>
                    <a:pt x="224921" y="87466"/>
                  </a:lnTo>
                  <a:lnTo>
                    <a:pt x="218987" y="87466"/>
                  </a:lnTo>
                  <a:lnTo>
                    <a:pt x="218987" y="81532"/>
                  </a:lnTo>
                  <a:close/>
                  <a:moveTo>
                    <a:pt x="231170" y="81532"/>
                  </a:moveTo>
                  <a:lnTo>
                    <a:pt x="231170" y="87466"/>
                  </a:lnTo>
                  <a:lnTo>
                    <a:pt x="225234" y="87466"/>
                  </a:lnTo>
                  <a:lnTo>
                    <a:pt x="225234" y="81532"/>
                  </a:lnTo>
                  <a:close/>
                  <a:moveTo>
                    <a:pt x="237417" y="81532"/>
                  </a:moveTo>
                  <a:lnTo>
                    <a:pt x="237417" y="87466"/>
                  </a:lnTo>
                  <a:lnTo>
                    <a:pt x="231481" y="87466"/>
                  </a:lnTo>
                  <a:lnTo>
                    <a:pt x="231481" y="81532"/>
                  </a:lnTo>
                  <a:close/>
                  <a:moveTo>
                    <a:pt x="243664" y="81532"/>
                  </a:moveTo>
                  <a:lnTo>
                    <a:pt x="243664" y="87466"/>
                  </a:lnTo>
                  <a:lnTo>
                    <a:pt x="237729" y="87466"/>
                  </a:lnTo>
                  <a:lnTo>
                    <a:pt x="237729" y="81532"/>
                  </a:lnTo>
                  <a:close/>
                  <a:moveTo>
                    <a:pt x="249911" y="81532"/>
                  </a:moveTo>
                  <a:lnTo>
                    <a:pt x="249911" y="87466"/>
                  </a:lnTo>
                  <a:lnTo>
                    <a:pt x="243977" y="87466"/>
                  </a:lnTo>
                  <a:lnTo>
                    <a:pt x="243977" y="81532"/>
                  </a:lnTo>
                  <a:close/>
                  <a:moveTo>
                    <a:pt x="256161" y="81532"/>
                  </a:moveTo>
                  <a:lnTo>
                    <a:pt x="256161" y="87466"/>
                  </a:lnTo>
                  <a:lnTo>
                    <a:pt x="250225" y="87466"/>
                  </a:lnTo>
                  <a:lnTo>
                    <a:pt x="250225" y="81532"/>
                  </a:lnTo>
                  <a:close/>
                  <a:moveTo>
                    <a:pt x="262409" y="81532"/>
                  </a:moveTo>
                  <a:lnTo>
                    <a:pt x="262409" y="87466"/>
                  </a:lnTo>
                  <a:lnTo>
                    <a:pt x="256474" y="87466"/>
                  </a:lnTo>
                  <a:lnTo>
                    <a:pt x="256474" y="81532"/>
                  </a:lnTo>
                  <a:close/>
                  <a:moveTo>
                    <a:pt x="268656" y="81532"/>
                  </a:moveTo>
                  <a:lnTo>
                    <a:pt x="268656" y="87466"/>
                  </a:lnTo>
                  <a:lnTo>
                    <a:pt x="262721" y="87466"/>
                  </a:lnTo>
                  <a:lnTo>
                    <a:pt x="262721" y="81532"/>
                  </a:lnTo>
                  <a:close/>
                  <a:moveTo>
                    <a:pt x="274904" y="81532"/>
                  </a:moveTo>
                  <a:lnTo>
                    <a:pt x="274904" y="87466"/>
                  </a:lnTo>
                  <a:lnTo>
                    <a:pt x="268968" y="87466"/>
                  </a:lnTo>
                  <a:lnTo>
                    <a:pt x="268968" y="81532"/>
                  </a:lnTo>
                  <a:close/>
                  <a:moveTo>
                    <a:pt x="6251" y="87779"/>
                  </a:moveTo>
                  <a:lnTo>
                    <a:pt x="6251" y="93713"/>
                  </a:lnTo>
                  <a:lnTo>
                    <a:pt x="315" y="93713"/>
                  </a:lnTo>
                  <a:lnTo>
                    <a:pt x="315" y="87779"/>
                  </a:lnTo>
                  <a:close/>
                  <a:moveTo>
                    <a:pt x="12498" y="87779"/>
                  </a:moveTo>
                  <a:lnTo>
                    <a:pt x="12498" y="93713"/>
                  </a:lnTo>
                  <a:lnTo>
                    <a:pt x="6562" y="93713"/>
                  </a:lnTo>
                  <a:lnTo>
                    <a:pt x="6562" y="87779"/>
                  </a:lnTo>
                  <a:close/>
                  <a:moveTo>
                    <a:pt x="18745" y="87779"/>
                  </a:moveTo>
                  <a:lnTo>
                    <a:pt x="18745" y="93713"/>
                  </a:lnTo>
                  <a:lnTo>
                    <a:pt x="12810" y="93713"/>
                  </a:lnTo>
                  <a:lnTo>
                    <a:pt x="12810" y="87779"/>
                  </a:lnTo>
                  <a:close/>
                  <a:moveTo>
                    <a:pt x="24992" y="87779"/>
                  </a:moveTo>
                  <a:lnTo>
                    <a:pt x="24992" y="93713"/>
                  </a:lnTo>
                  <a:lnTo>
                    <a:pt x="19058" y="93713"/>
                  </a:lnTo>
                  <a:lnTo>
                    <a:pt x="19058" y="87779"/>
                  </a:lnTo>
                  <a:close/>
                  <a:moveTo>
                    <a:pt x="31242" y="87779"/>
                  </a:moveTo>
                  <a:lnTo>
                    <a:pt x="31242" y="93713"/>
                  </a:lnTo>
                  <a:lnTo>
                    <a:pt x="25305" y="93713"/>
                  </a:lnTo>
                  <a:lnTo>
                    <a:pt x="25305" y="87779"/>
                  </a:lnTo>
                  <a:close/>
                  <a:moveTo>
                    <a:pt x="37489" y="87779"/>
                  </a:moveTo>
                  <a:lnTo>
                    <a:pt x="37489" y="93713"/>
                  </a:lnTo>
                  <a:lnTo>
                    <a:pt x="31553" y="93713"/>
                  </a:lnTo>
                  <a:lnTo>
                    <a:pt x="31553" y="87779"/>
                  </a:lnTo>
                  <a:close/>
                  <a:moveTo>
                    <a:pt x="43737" y="87779"/>
                  </a:moveTo>
                  <a:lnTo>
                    <a:pt x="43737" y="93713"/>
                  </a:lnTo>
                  <a:lnTo>
                    <a:pt x="37802" y="93713"/>
                  </a:lnTo>
                  <a:lnTo>
                    <a:pt x="37802" y="87779"/>
                  </a:lnTo>
                  <a:close/>
                  <a:moveTo>
                    <a:pt x="49985" y="87779"/>
                  </a:moveTo>
                  <a:lnTo>
                    <a:pt x="49985" y="93713"/>
                  </a:lnTo>
                  <a:lnTo>
                    <a:pt x="44049" y="93713"/>
                  </a:lnTo>
                  <a:lnTo>
                    <a:pt x="44049" y="87779"/>
                  </a:lnTo>
                  <a:close/>
                  <a:moveTo>
                    <a:pt x="56232" y="87779"/>
                  </a:moveTo>
                  <a:lnTo>
                    <a:pt x="56232" y="93713"/>
                  </a:lnTo>
                  <a:lnTo>
                    <a:pt x="50296" y="93713"/>
                  </a:lnTo>
                  <a:lnTo>
                    <a:pt x="50296" y="87779"/>
                  </a:lnTo>
                  <a:close/>
                  <a:moveTo>
                    <a:pt x="62480" y="87779"/>
                  </a:moveTo>
                  <a:lnTo>
                    <a:pt x="62480" y="93713"/>
                  </a:lnTo>
                  <a:lnTo>
                    <a:pt x="56545" y="93713"/>
                  </a:lnTo>
                  <a:lnTo>
                    <a:pt x="56545" y="87779"/>
                  </a:lnTo>
                  <a:close/>
                  <a:moveTo>
                    <a:pt x="68727" y="87779"/>
                  </a:moveTo>
                  <a:lnTo>
                    <a:pt x="68727" y="93713"/>
                  </a:lnTo>
                  <a:lnTo>
                    <a:pt x="62792" y="93713"/>
                  </a:lnTo>
                  <a:lnTo>
                    <a:pt x="62792" y="87779"/>
                  </a:lnTo>
                  <a:close/>
                  <a:moveTo>
                    <a:pt x="74975" y="87779"/>
                  </a:moveTo>
                  <a:lnTo>
                    <a:pt x="74975" y="93713"/>
                  </a:lnTo>
                  <a:lnTo>
                    <a:pt x="69039" y="93713"/>
                  </a:lnTo>
                  <a:lnTo>
                    <a:pt x="69039" y="87779"/>
                  </a:lnTo>
                  <a:close/>
                  <a:moveTo>
                    <a:pt x="81223" y="87779"/>
                  </a:moveTo>
                  <a:lnTo>
                    <a:pt x="81223" y="93713"/>
                  </a:lnTo>
                  <a:lnTo>
                    <a:pt x="75286" y="93713"/>
                  </a:lnTo>
                  <a:lnTo>
                    <a:pt x="75286" y="87779"/>
                  </a:lnTo>
                  <a:close/>
                  <a:moveTo>
                    <a:pt x="87470" y="87779"/>
                  </a:moveTo>
                  <a:lnTo>
                    <a:pt x="87470" y="93713"/>
                  </a:lnTo>
                  <a:lnTo>
                    <a:pt x="81535" y="93713"/>
                  </a:lnTo>
                  <a:lnTo>
                    <a:pt x="81535" y="87779"/>
                  </a:lnTo>
                  <a:close/>
                  <a:moveTo>
                    <a:pt x="93718" y="87779"/>
                  </a:moveTo>
                  <a:lnTo>
                    <a:pt x="93718" y="93713"/>
                  </a:lnTo>
                  <a:lnTo>
                    <a:pt x="87784" y="93713"/>
                  </a:lnTo>
                  <a:lnTo>
                    <a:pt x="87784" y="87779"/>
                  </a:lnTo>
                  <a:close/>
                  <a:moveTo>
                    <a:pt x="162445" y="87779"/>
                  </a:moveTo>
                  <a:lnTo>
                    <a:pt x="162445" y="93713"/>
                  </a:lnTo>
                  <a:lnTo>
                    <a:pt x="156509" y="93713"/>
                  </a:lnTo>
                  <a:lnTo>
                    <a:pt x="156509" y="87779"/>
                  </a:lnTo>
                  <a:close/>
                  <a:moveTo>
                    <a:pt x="168692" y="87779"/>
                  </a:moveTo>
                  <a:lnTo>
                    <a:pt x="168692" y="93713"/>
                  </a:lnTo>
                  <a:lnTo>
                    <a:pt x="162756" y="93713"/>
                  </a:lnTo>
                  <a:lnTo>
                    <a:pt x="162756" y="87779"/>
                  </a:lnTo>
                  <a:close/>
                  <a:moveTo>
                    <a:pt x="174939" y="87779"/>
                  </a:moveTo>
                  <a:lnTo>
                    <a:pt x="174939" y="93713"/>
                  </a:lnTo>
                  <a:lnTo>
                    <a:pt x="169005" y="93713"/>
                  </a:lnTo>
                  <a:lnTo>
                    <a:pt x="169005" y="87779"/>
                  </a:lnTo>
                  <a:close/>
                  <a:moveTo>
                    <a:pt x="181186" y="87779"/>
                  </a:moveTo>
                  <a:lnTo>
                    <a:pt x="181186" y="93713"/>
                  </a:lnTo>
                  <a:lnTo>
                    <a:pt x="175252" y="93713"/>
                  </a:lnTo>
                  <a:lnTo>
                    <a:pt x="175252" y="87779"/>
                  </a:lnTo>
                  <a:close/>
                  <a:moveTo>
                    <a:pt x="187435" y="87779"/>
                  </a:moveTo>
                  <a:lnTo>
                    <a:pt x="187435" y="93713"/>
                  </a:lnTo>
                  <a:lnTo>
                    <a:pt x="181499" y="93713"/>
                  </a:lnTo>
                  <a:lnTo>
                    <a:pt x="181499" y="87779"/>
                  </a:lnTo>
                  <a:close/>
                  <a:moveTo>
                    <a:pt x="193684" y="87779"/>
                  </a:moveTo>
                  <a:lnTo>
                    <a:pt x="193684" y="93713"/>
                  </a:lnTo>
                  <a:lnTo>
                    <a:pt x="187749" y="93713"/>
                  </a:lnTo>
                  <a:lnTo>
                    <a:pt x="187749" y="87779"/>
                  </a:lnTo>
                  <a:close/>
                  <a:moveTo>
                    <a:pt x="199931" y="87779"/>
                  </a:moveTo>
                  <a:lnTo>
                    <a:pt x="199931" y="93713"/>
                  </a:lnTo>
                  <a:lnTo>
                    <a:pt x="193996" y="93713"/>
                  </a:lnTo>
                  <a:lnTo>
                    <a:pt x="193996" y="87779"/>
                  </a:lnTo>
                  <a:close/>
                  <a:moveTo>
                    <a:pt x="206180" y="87779"/>
                  </a:moveTo>
                  <a:lnTo>
                    <a:pt x="206180" y="93713"/>
                  </a:lnTo>
                  <a:lnTo>
                    <a:pt x="200244" y="93713"/>
                  </a:lnTo>
                  <a:lnTo>
                    <a:pt x="200244" y="87779"/>
                  </a:lnTo>
                  <a:close/>
                  <a:moveTo>
                    <a:pt x="212427" y="87779"/>
                  </a:moveTo>
                  <a:lnTo>
                    <a:pt x="212427" y="93713"/>
                  </a:lnTo>
                  <a:lnTo>
                    <a:pt x="206491" y="93713"/>
                  </a:lnTo>
                  <a:lnTo>
                    <a:pt x="206491" y="87779"/>
                  </a:lnTo>
                  <a:close/>
                  <a:moveTo>
                    <a:pt x="99967" y="87781"/>
                  </a:moveTo>
                  <a:lnTo>
                    <a:pt x="99967" y="93717"/>
                  </a:lnTo>
                  <a:lnTo>
                    <a:pt x="94031" y="93717"/>
                  </a:lnTo>
                  <a:lnTo>
                    <a:pt x="94031" y="87781"/>
                  </a:lnTo>
                  <a:close/>
                  <a:moveTo>
                    <a:pt x="106214" y="87781"/>
                  </a:moveTo>
                  <a:lnTo>
                    <a:pt x="106214" y="93717"/>
                  </a:lnTo>
                  <a:lnTo>
                    <a:pt x="100278" y="93717"/>
                  </a:lnTo>
                  <a:lnTo>
                    <a:pt x="100278" y="87781"/>
                  </a:lnTo>
                  <a:close/>
                  <a:moveTo>
                    <a:pt x="112461" y="87781"/>
                  </a:moveTo>
                  <a:lnTo>
                    <a:pt x="112461" y="93717"/>
                  </a:lnTo>
                  <a:lnTo>
                    <a:pt x="106527" y="93717"/>
                  </a:lnTo>
                  <a:lnTo>
                    <a:pt x="106527" y="87781"/>
                  </a:lnTo>
                  <a:close/>
                  <a:moveTo>
                    <a:pt x="118710" y="87781"/>
                  </a:moveTo>
                  <a:lnTo>
                    <a:pt x="118710" y="93717"/>
                  </a:lnTo>
                  <a:lnTo>
                    <a:pt x="112774" y="93717"/>
                  </a:lnTo>
                  <a:lnTo>
                    <a:pt x="112774" y="87781"/>
                  </a:lnTo>
                  <a:close/>
                  <a:moveTo>
                    <a:pt x="124957" y="87781"/>
                  </a:moveTo>
                  <a:lnTo>
                    <a:pt x="124957" y="93717"/>
                  </a:lnTo>
                  <a:lnTo>
                    <a:pt x="119021" y="93717"/>
                  </a:lnTo>
                  <a:lnTo>
                    <a:pt x="119021" y="87781"/>
                  </a:lnTo>
                  <a:close/>
                  <a:moveTo>
                    <a:pt x="131204" y="87781"/>
                  </a:moveTo>
                  <a:lnTo>
                    <a:pt x="131204" y="93717"/>
                  </a:lnTo>
                  <a:lnTo>
                    <a:pt x="125270" y="93717"/>
                  </a:lnTo>
                  <a:lnTo>
                    <a:pt x="125270" y="87781"/>
                  </a:lnTo>
                  <a:close/>
                  <a:moveTo>
                    <a:pt x="137451" y="87781"/>
                  </a:moveTo>
                  <a:lnTo>
                    <a:pt x="137451" y="93717"/>
                  </a:lnTo>
                  <a:lnTo>
                    <a:pt x="131517" y="93717"/>
                  </a:lnTo>
                  <a:lnTo>
                    <a:pt x="131517" y="87781"/>
                  </a:lnTo>
                  <a:close/>
                  <a:moveTo>
                    <a:pt x="143702" y="87781"/>
                  </a:moveTo>
                  <a:lnTo>
                    <a:pt x="143702" y="93717"/>
                  </a:lnTo>
                  <a:lnTo>
                    <a:pt x="137766" y="93717"/>
                  </a:lnTo>
                  <a:lnTo>
                    <a:pt x="137766" y="87781"/>
                  </a:lnTo>
                  <a:close/>
                  <a:moveTo>
                    <a:pt x="149949" y="87781"/>
                  </a:moveTo>
                  <a:lnTo>
                    <a:pt x="149949" y="93717"/>
                  </a:lnTo>
                  <a:lnTo>
                    <a:pt x="144015" y="93717"/>
                  </a:lnTo>
                  <a:lnTo>
                    <a:pt x="144015" y="87781"/>
                  </a:lnTo>
                  <a:close/>
                  <a:moveTo>
                    <a:pt x="156196" y="87781"/>
                  </a:moveTo>
                  <a:lnTo>
                    <a:pt x="156196" y="93717"/>
                  </a:lnTo>
                  <a:lnTo>
                    <a:pt x="150262" y="93717"/>
                  </a:lnTo>
                  <a:lnTo>
                    <a:pt x="150262" y="87781"/>
                  </a:lnTo>
                  <a:close/>
                  <a:moveTo>
                    <a:pt x="218674" y="87781"/>
                  </a:moveTo>
                  <a:lnTo>
                    <a:pt x="218674" y="93717"/>
                  </a:lnTo>
                  <a:lnTo>
                    <a:pt x="212739" y="93717"/>
                  </a:lnTo>
                  <a:lnTo>
                    <a:pt x="212739" y="87781"/>
                  </a:lnTo>
                  <a:close/>
                  <a:moveTo>
                    <a:pt x="224921" y="87781"/>
                  </a:moveTo>
                  <a:lnTo>
                    <a:pt x="224921" y="93717"/>
                  </a:lnTo>
                  <a:lnTo>
                    <a:pt x="218987" y="93717"/>
                  </a:lnTo>
                  <a:lnTo>
                    <a:pt x="218987" y="87781"/>
                  </a:lnTo>
                  <a:close/>
                  <a:moveTo>
                    <a:pt x="231170" y="87781"/>
                  </a:moveTo>
                  <a:lnTo>
                    <a:pt x="231170" y="93717"/>
                  </a:lnTo>
                  <a:lnTo>
                    <a:pt x="225234" y="93717"/>
                  </a:lnTo>
                  <a:lnTo>
                    <a:pt x="225234" y="87781"/>
                  </a:lnTo>
                  <a:close/>
                  <a:moveTo>
                    <a:pt x="237417" y="87781"/>
                  </a:moveTo>
                  <a:lnTo>
                    <a:pt x="237417" y="93717"/>
                  </a:lnTo>
                  <a:lnTo>
                    <a:pt x="231481" y="93717"/>
                  </a:lnTo>
                  <a:lnTo>
                    <a:pt x="231481" y="87781"/>
                  </a:lnTo>
                  <a:close/>
                  <a:moveTo>
                    <a:pt x="243664" y="87781"/>
                  </a:moveTo>
                  <a:lnTo>
                    <a:pt x="243664" y="93717"/>
                  </a:lnTo>
                  <a:lnTo>
                    <a:pt x="237729" y="93717"/>
                  </a:lnTo>
                  <a:lnTo>
                    <a:pt x="237729" y="87781"/>
                  </a:lnTo>
                  <a:close/>
                  <a:moveTo>
                    <a:pt x="249911" y="87781"/>
                  </a:moveTo>
                  <a:lnTo>
                    <a:pt x="249911" y="93717"/>
                  </a:lnTo>
                  <a:lnTo>
                    <a:pt x="243977" y="93717"/>
                  </a:lnTo>
                  <a:lnTo>
                    <a:pt x="243977" y="87781"/>
                  </a:lnTo>
                  <a:close/>
                  <a:moveTo>
                    <a:pt x="256161" y="87781"/>
                  </a:moveTo>
                  <a:lnTo>
                    <a:pt x="256161" y="93717"/>
                  </a:lnTo>
                  <a:lnTo>
                    <a:pt x="250225" y="93717"/>
                  </a:lnTo>
                  <a:lnTo>
                    <a:pt x="250225" y="87781"/>
                  </a:lnTo>
                  <a:close/>
                  <a:moveTo>
                    <a:pt x="262409" y="87781"/>
                  </a:moveTo>
                  <a:lnTo>
                    <a:pt x="262409" y="93717"/>
                  </a:lnTo>
                  <a:lnTo>
                    <a:pt x="256474" y="93717"/>
                  </a:lnTo>
                  <a:lnTo>
                    <a:pt x="256474" y="87781"/>
                  </a:lnTo>
                  <a:close/>
                  <a:moveTo>
                    <a:pt x="268656" y="87781"/>
                  </a:moveTo>
                  <a:lnTo>
                    <a:pt x="268656" y="93717"/>
                  </a:lnTo>
                  <a:lnTo>
                    <a:pt x="262721" y="93717"/>
                  </a:lnTo>
                  <a:lnTo>
                    <a:pt x="262721" y="87781"/>
                  </a:lnTo>
                  <a:close/>
                  <a:moveTo>
                    <a:pt x="274904" y="87781"/>
                  </a:moveTo>
                  <a:lnTo>
                    <a:pt x="274904" y="93717"/>
                  </a:lnTo>
                  <a:lnTo>
                    <a:pt x="268968" y="93717"/>
                  </a:lnTo>
                  <a:lnTo>
                    <a:pt x="268968" y="87781"/>
                  </a:lnTo>
                  <a:close/>
                  <a:moveTo>
                    <a:pt x="6251" y="94028"/>
                  </a:moveTo>
                  <a:lnTo>
                    <a:pt x="6251" y="99964"/>
                  </a:lnTo>
                  <a:lnTo>
                    <a:pt x="315" y="99964"/>
                  </a:lnTo>
                  <a:lnTo>
                    <a:pt x="315" y="94028"/>
                  </a:lnTo>
                  <a:close/>
                  <a:moveTo>
                    <a:pt x="12498" y="94028"/>
                  </a:moveTo>
                  <a:lnTo>
                    <a:pt x="12498" y="99964"/>
                  </a:lnTo>
                  <a:lnTo>
                    <a:pt x="6562" y="99964"/>
                  </a:lnTo>
                  <a:lnTo>
                    <a:pt x="6562" y="94028"/>
                  </a:lnTo>
                  <a:close/>
                  <a:moveTo>
                    <a:pt x="18745" y="94028"/>
                  </a:moveTo>
                  <a:lnTo>
                    <a:pt x="18745" y="99964"/>
                  </a:lnTo>
                  <a:lnTo>
                    <a:pt x="12810" y="99964"/>
                  </a:lnTo>
                  <a:lnTo>
                    <a:pt x="12810" y="94028"/>
                  </a:lnTo>
                  <a:close/>
                  <a:moveTo>
                    <a:pt x="24992" y="94028"/>
                  </a:moveTo>
                  <a:lnTo>
                    <a:pt x="24992" y="99964"/>
                  </a:lnTo>
                  <a:lnTo>
                    <a:pt x="19058" y="99964"/>
                  </a:lnTo>
                  <a:lnTo>
                    <a:pt x="19058" y="94028"/>
                  </a:lnTo>
                  <a:close/>
                  <a:moveTo>
                    <a:pt x="31242" y="94028"/>
                  </a:moveTo>
                  <a:lnTo>
                    <a:pt x="31242" y="99964"/>
                  </a:lnTo>
                  <a:lnTo>
                    <a:pt x="25305" y="99964"/>
                  </a:lnTo>
                  <a:lnTo>
                    <a:pt x="25305" y="94028"/>
                  </a:lnTo>
                  <a:close/>
                  <a:moveTo>
                    <a:pt x="37489" y="94028"/>
                  </a:moveTo>
                  <a:lnTo>
                    <a:pt x="37489" y="99964"/>
                  </a:lnTo>
                  <a:lnTo>
                    <a:pt x="31553" y="99964"/>
                  </a:lnTo>
                  <a:lnTo>
                    <a:pt x="31553" y="94028"/>
                  </a:lnTo>
                  <a:close/>
                  <a:moveTo>
                    <a:pt x="43737" y="94028"/>
                  </a:moveTo>
                  <a:lnTo>
                    <a:pt x="43737" y="99964"/>
                  </a:lnTo>
                  <a:lnTo>
                    <a:pt x="37802" y="99964"/>
                  </a:lnTo>
                  <a:lnTo>
                    <a:pt x="37802" y="94028"/>
                  </a:lnTo>
                  <a:close/>
                  <a:moveTo>
                    <a:pt x="49985" y="94028"/>
                  </a:moveTo>
                  <a:lnTo>
                    <a:pt x="49985" y="99964"/>
                  </a:lnTo>
                  <a:lnTo>
                    <a:pt x="44049" y="99964"/>
                  </a:lnTo>
                  <a:lnTo>
                    <a:pt x="44049" y="94028"/>
                  </a:lnTo>
                  <a:close/>
                  <a:moveTo>
                    <a:pt x="56232" y="94028"/>
                  </a:moveTo>
                  <a:lnTo>
                    <a:pt x="56232" y="99964"/>
                  </a:lnTo>
                  <a:lnTo>
                    <a:pt x="50296" y="99964"/>
                  </a:lnTo>
                  <a:lnTo>
                    <a:pt x="50296" y="94028"/>
                  </a:lnTo>
                  <a:close/>
                  <a:moveTo>
                    <a:pt x="62480" y="94028"/>
                  </a:moveTo>
                  <a:lnTo>
                    <a:pt x="62480" y="99964"/>
                  </a:lnTo>
                  <a:lnTo>
                    <a:pt x="56545" y="99964"/>
                  </a:lnTo>
                  <a:lnTo>
                    <a:pt x="56545" y="94028"/>
                  </a:lnTo>
                  <a:close/>
                  <a:moveTo>
                    <a:pt x="68727" y="94028"/>
                  </a:moveTo>
                  <a:lnTo>
                    <a:pt x="68727" y="99964"/>
                  </a:lnTo>
                  <a:lnTo>
                    <a:pt x="62792" y="99964"/>
                  </a:lnTo>
                  <a:lnTo>
                    <a:pt x="62792" y="94028"/>
                  </a:lnTo>
                  <a:close/>
                  <a:moveTo>
                    <a:pt x="74975" y="94028"/>
                  </a:moveTo>
                  <a:lnTo>
                    <a:pt x="74975" y="99964"/>
                  </a:lnTo>
                  <a:lnTo>
                    <a:pt x="69039" y="99964"/>
                  </a:lnTo>
                  <a:lnTo>
                    <a:pt x="69039" y="94028"/>
                  </a:lnTo>
                  <a:close/>
                  <a:moveTo>
                    <a:pt x="81223" y="94028"/>
                  </a:moveTo>
                  <a:lnTo>
                    <a:pt x="81223" y="99964"/>
                  </a:lnTo>
                  <a:lnTo>
                    <a:pt x="75286" y="99964"/>
                  </a:lnTo>
                  <a:lnTo>
                    <a:pt x="75286" y="94028"/>
                  </a:lnTo>
                  <a:close/>
                  <a:moveTo>
                    <a:pt x="87470" y="94028"/>
                  </a:moveTo>
                  <a:lnTo>
                    <a:pt x="87470" y="99964"/>
                  </a:lnTo>
                  <a:lnTo>
                    <a:pt x="81535" y="99964"/>
                  </a:lnTo>
                  <a:lnTo>
                    <a:pt x="81535" y="94028"/>
                  </a:lnTo>
                  <a:close/>
                  <a:moveTo>
                    <a:pt x="93718" y="94028"/>
                  </a:moveTo>
                  <a:lnTo>
                    <a:pt x="93718" y="99964"/>
                  </a:lnTo>
                  <a:lnTo>
                    <a:pt x="87784" y="99964"/>
                  </a:lnTo>
                  <a:lnTo>
                    <a:pt x="87784" y="94028"/>
                  </a:lnTo>
                  <a:close/>
                  <a:moveTo>
                    <a:pt x="99967" y="94028"/>
                  </a:moveTo>
                  <a:lnTo>
                    <a:pt x="99967" y="99964"/>
                  </a:lnTo>
                  <a:lnTo>
                    <a:pt x="94031" y="99964"/>
                  </a:lnTo>
                  <a:lnTo>
                    <a:pt x="94031" y="94028"/>
                  </a:lnTo>
                  <a:close/>
                  <a:moveTo>
                    <a:pt x="106214" y="94029"/>
                  </a:moveTo>
                  <a:lnTo>
                    <a:pt x="106214" y="99964"/>
                  </a:lnTo>
                  <a:lnTo>
                    <a:pt x="100278" y="99964"/>
                  </a:lnTo>
                  <a:lnTo>
                    <a:pt x="100278" y="94029"/>
                  </a:lnTo>
                  <a:close/>
                  <a:moveTo>
                    <a:pt x="112461" y="94029"/>
                  </a:moveTo>
                  <a:lnTo>
                    <a:pt x="112461" y="99964"/>
                  </a:lnTo>
                  <a:lnTo>
                    <a:pt x="106527" y="99964"/>
                  </a:lnTo>
                  <a:lnTo>
                    <a:pt x="106527" y="94029"/>
                  </a:lnTo>
                  <a:close/>
                  <a:moveTo>
                    <a:pt x="118710" y="94029"/>
                  </a:moveTo>
                  <a:lnTo>
                    <a:pt x="118710" y="99964"/>
                  </a:lnTo>
                  <a:lnTo>
                    <a:pt x="112774" y="99964"/>
                  </a:lnTo>
                  <a:lnTo>
                    <a:pt x="112774" y="94029"/>
                  </a:lnTo>
                  <a:close/>
                  <a:moveTo>
                    <a:pt x="124957" y="94029"/>
                  </a:moveTo>
                  <a:lnTo>
                    <a:pt x="124957" y="99964"/>
                  </a:lnTo>
                  <a:lnTo>
                    <a:pt x="119021" y="99964"/>
                  </a:lnTo>
                  <a:lnTo>
                    <a:pt x="119021" y="94029"/>
                  </a:lnTo>
                  <a:close/>
                  <a:moveTo>
                    <a:pt x="131204" y="94029"/>
                  </a:moveTo>
                  <a:lnTo>
                    <a:pt x="131204" y="99964"/>
                  </a:lnTo>
                  <a:lnTo>
                    <a:pt x="125270" y="99964"/>
                  </a:lnTo>
                  <a:lnTo>
                    <a:pt x="125270" y="94029"/>
                  </a:lnTo>
                  <a:close/>
                  <a:moveTo>
                    <a:pt x="137451" y="94029"/>
                  </a:moveTo>
                  <a:lnTo>
                    <a:pt x="137451" y="99964"/>
                  </a:lnTo>
                  <a:lnTo>
                    <a:pt x="131517" y="99964"/>
                  </a:lnTo>
                  <a:lnTo>
                    <a:pt x="131517" y="94029"/>
                  </a:lnTo>
                  <a:close/>
                  <a:moveTo>
                    <a:pt x="143702" y="94029"/>
                  </a:moveTo>
                  <a:lnTo>
                    <a:pt x="143702" y="99964"/>
                  </a:lnTo>
                  <a:lnTo>
                    <a:pt x="137766" y="99964"/>
                  </a:lnTo>
                  <a:lnTo>
                    <a:pt x="137766" y="94029"/>
                  </a:lnTo>
                  <a:close/>
                  <a:moveTo>
                    <a:pt x="149949" y="94029"/>
                  </a:moveTo>
                  <a:lnTo>
                    <a:pt x="149949" y="99964"/>
                  </a:lnTo>
                  <a:lnTo>
                    <a:pt x="144015" y="99964"/>
                  </a:lnTo>
                  <a:lnTo>
                    <a:pt x="144015" y="94029"/>
                  </a:lnTo>
                  <a:close/>
                  <a:moveTo>
                    <a:pt x="156196" y="94029"/>
                  </a:moveTo>
                  <a:lnTo>
                    <a:pt x="156196" y="99964"/>
                  </a:lnTo>
                  <a:lnTo>
                    <a:pt x="150262" y="99964"/>
                  </a:lnTo>
                  <a:lnTo>
                    <a:pt x="150262" y="94029"/>
                  </a:lnTo>
                  <a:close/>
                  <a:moveTo>
                    <a:pt x="162445" y="94028"/>
                  </a:moveTo>
                  <a:lnTo>
                    <a:pt x="162445" y="99964"/>
                  </a:lnTo>
                  <a:lnTo>
                    <a:pt x="156509" y="99964"/>
                  </a:lnTo>
                  <a:lnTo>
                    <a:pt x="156509" y="94028"/>
                  </a:lnTo>
                  <a:close/>
                  <a:moveTo>
                    <a:pt x="168692" y="94028"/>
                  </a:moveTo>
                  <a:lnTo>
                    <a:pt x="168692" y="99964"/>
                  </a:lnTo>
                  <a:lnTo>
                    <a:pt x="162756" y="99964"/>
                  </a:lnTo>
                  <a:lnTo>
                    <a:pt x="162756" y="94028"/>
                  </a:lnTo>
                  <a:close/>
                  <a:moveTo>
                    <a:pt x="174939" y="94028"/>
                  </a:moveTo>
                  <a:lnTo>
                    <a:pt x="174939" y="99964"/>
                  </a:lnTo>
                  <a:lnTo>
                    <a:pt x="169005" y="99964"/>
                  </a:lnTo>
                  <a:lnTo>
                    <a:pt x="169005" y="94028"/>
                  </a:lnTo>
                  <a:close/>
                  <a:moveTo>
                    <a:pt x="181186" y="94028"/>
                  </a:moveTo>
                  <a:lnTo>
                    <a:pt x="181186" y="99964"/>
                  </a:lnTo>
                  <a:lnTo>
                    <a:pt x="175252" y="99964"/>
                  </a:lnTo>
                  <a:lnTo>
                    <a:pt x="175252" y="94028"/>
                  </a:lnTo>
                  <a:close/>
                  <a:moveTo>
                    <a:pt x="187435" y="94028"/>
                  </a:moveTo>
                  <a:lnTo>
                    <a:pt x="187435" y="99964"/>
                  </a:lnTo>
                  <a:lnTo>
                    <a:pt x="181499" y="99964"/>
                  </a:lnTo>
                  <a:lnTo>
                    <a:pt x="181499" y="94028"/>
                  </a:lnTo>
                  <a:close/>
                  <a:moveTo>
                    <a:pt x="193684" y="94028"/>
                  </a:moveTo>
                  <a:lnTo>
                    <a:pt x="193684" y="99964"/>
                  </a:lnTo>
                  <a:lnTo>
                    <a:pt x="187749" y="99964"/>
                  </a:lnTo>
                  <a:lnTo>
                    <a:pt x="187749" y="94028"/>
                  </a:lnTo>
                  <a:close/>
                  <a:moveTo>
                    <a:pt x="199931" y="94028"/>
                  </a:moveTo>
                  <a:lnTo>
                    <a:pt x="199931" y="99964"/>
                  </a:lnTo>
                  <a:lnTo>
                    <a:pt x="193996" y="99964"/>
                  </a:lnTo>
                  <a:lnTo>
                    <a:pt x="193996" y="94028"/>
                  </a:lnTo>
                  <a:close/>
                  <a:moveTo>
                    <a:pt x="206180" y="94028"/>
                  </a:moveTo>
                  <a:lnTo>
                    <a:pt x="206180" y="99964"/>
                  </a:lnTo>
                  <a:lnTo>
                    <a:pt x="200244" y="99964"/>
                  </a:lnTo>
                  <a:lnTo>
                    <a:pt x="200244" y="94028"/>
                  </a:lnTo>
                  <a:close/>
                  <a:moveTo>
                    <a:pt x="212427" y="94028"/>
                  </a:moveTo>
                  <a:lnTo>
                    <a:pt x="212427" y="99964"/>
                  </a:lnTo>
                  <a:lnTo>
                    <a:pt x="206491" y="99964"/>
                  </a:lnTo>
                  <a:lnTo>
                    <a:pt x="206491" y="94028"/>
                  </a:lnTo>
                  <a:close/>
                  <a:moveTo>
                    <a:pt x="218674" y="94028"/>
                  </a:moveTo>
                  <a:lnTo>
                    <a:pt x="218674" y="99964"/>
                  </a:lnTo>
                  <a:lnTo>
                    <a:pt x="212739" y="99964"/>
                  </a:lnTo>
                  <a:lnTo>
                    <a:pt x="212739" y="94028"/>
                  </a:lnTo>
                  <a:close/>
                  <a:moveTo>
                    <a:pt x="224921" y="94029"/>
                  </a:moveTo>
                  <a:lnTo>
                    <a:pt x="224921" y="99964"/>
                  </a:lnTo>
                  <a:lnTo>
                    <a:pt x="218987" y="99964"/>
                  </a:lnTo>
                  <a:lnTo>
                    <a:pt x="218987" y="94029"/>
                  </a:lnTo>
                  <a:close/>
                  <a:moveTo>
                    <a:pt x="231170" y="94029"/>
                  </a:moveTo>
                  <a:lnTo>
                    <a:pt x="231170" y="99964"/>
                  </a:lnTo>
                  <a:lnTo>
                    <a:pt x="225234" y="99964"/>
                  </a:lnTo>
                  <a:lnTo>
                    <a:pt x="225234" y="94029"/>
                  </a:lnTo>
                  <a:close/>
                  <a:moveTo>
                    <a:pt x="237417" y="94029"/>
                  </a:moveTo>
                  <a:lnTo>
                    <a:pt x="237417" y="99964"/>
                  </a:lnTo>
                  <a:lnTo>
                    <a:pt x="231481" y="99964"/>
                  </a:lnTo>
                  <a:lnTo>
                    <a:pt x="231481" y="94029"/>
                  </a:lnTo>
                  <a:close/>
                  <a:moveTo>
                    <a:pt x="243664" y="94029"/>
                  </a:moveTo>
                  <a:lnTo>
                    <a:pt x="243664" y="99964"/>
                  </a:lnTo>
                  <a:lnTo>
                    <a:pt x="237729" y="99964"/>
                  </a:lnTo>
                  <a:lnTo>
                    <a:pt x="237729" y="94029"/>
                  </a:lnTo>
                  <a:close/>
                  <a:moveTo>
                    <a:pt x="249911" y="94029"/>
                  </a:moveTo>
                  <a:lnTo>
                    <a:pt x="249911" y="99964"/>
                  </a:lnTo>
                  <a:lnTo>
                    <a:pt x="243977" y="99964"/>
                  </a:lnTo>
                  <a:lnTo>
                    <a:pt x="243977" y="94029"/>
                  </a:lnTo>
                  <a:close/>
                  <a:moveTo>
                    <a:pt x="256161" y="94029"/>
                  </a:moveTo>
                  <a:lnTo>
                    <a:pt x="256161" y="99964"/>
                  </a:lnTo>
                  <a:lnTo>
                    <a:pt x="250225" y="99964"/>
                  </a:lnTo>
                  <a:lnTo>
                    <a:pt x="250225" y="94029"/>
                  </a:lnTo>
                  <a:close/>
                  <a:moveTo>
                    <a:pt x="262409" y="94029"/>
                  </a:moveTo>
                  <a:lnTo>
                    <a:pt x="262409" y="99964"/>
                  </a:lnTo>
                  <a:lnTo>
                    <a:pt x="256474" y="99964"/>
                  </a:lnTo>
                  <a:lnTo>
                    <a:pt x="256474" y="94029"/>
                  </a:lnTo>
                  <a:close/>
                  <a:moveTo>
                    <a:pt x="268656" y="94029"/>
                  </a:moveTo>
                  <a:lnTo>
                    <a:pt x="268656" y="99964"/>
                  </a:lnTo>
                  <a:lnTo>
                    <a:pt x="262721" y="99964"/>
                  </a:lnTo>
                  <a:lnTo>
                    <a:pt x="262721" y="94029"/>
                  </a:lnTo>
                  <a:close/>
                  <a:moveTo>
                    <a:pt x="274904" y="94029"/>
                  </a:moveTo>
                  <a:lnTo>
                    <a:pt x="274904" y="99964"/>
                  </a:lnTo>
                  <a:lnTo>
                    <a:pt x="268968" y="99964"/>
                  </a:lnTo>
                  <a:lnTo>
                    <a:pt x="268968" y="94029"/>
                  </a:lnTo>
                  <a:close/>
                  <a:moveTo>
                    <a:pt x="6251" y="100276"/>
                  </a:moveTo>
                  <a:lnTo>
                    <a:pt x="6251" y="106211"/>
                  </a:lnTo>
                  <a:lnTo>
                    <a:pt x="315" y="106211"/>
                  </a:lnTo>
                  <a:lnTo>
                    <a:pt x="315" y="100276"/>
                  </a:lnTo>
                  <a:close/>
                  <a:moveTo>
                    <a:pt x="12498" y="100276"/>
                  </a:moveTo>
                  <a:lnTo>
                    <a:pt x="12498" y="106211"/>
                  </a:lnTo>
                  <a:lnTo>
                    <a:pt x="6562" y="106211"/>
                  </a:lnTo>
                  <a:lnTo>
                    <a:pt x="6562" y="100276"/>
                  </a:lnTo>
                  <a:close/>
                  <a:moveTo>
                    <a:pt x="18745" y="100276"/>
                  </a:moveTo>
                  <a:lnTo>
                    <a:pt x="18745" y="106211"/>
                  </a:lnTo>
                  <a:lnTo>
                    <a:pt x="12810" y="106211"/>
                  </a:lnTo>
                  <a:lnTo>
                    <a:pt x="12810" y="100276"/>
                  </a:lnTo>
                  <a:close/>
                  <a:moveTo>
                    <a:pt x="24992" y="100276"/>
                  </a:moveTo>
                  <a:lnTo>
                    <a:pt x="24992" y="106211"/>
                  </a:lnTo>
                  <a:lnTo>
                    <a:pt x="19058" y="106211"/>
                  </a:lnTo>
                  <a:lnTo>
                    <a:pt x="19058" y="100276"/>
                  </a:lnTo>
                  <a:close/>
                  <a:moveTo>
                    <a:pt x="31242" y="100276"/>
                  </a:moveTo>
                  <a:lnTo>
                    <a:pt x="31242" y="106211"/>
                  </a:lnTo>
                  <a:lnTo>
                    <a:pt x="25305" y="106211"/>
                  </a:lnTo>
                  <a:lnTo>
                    <a:pt x="25305" y="100276"/>
                  </a:lnTo>
                  <a:close/>
                  <a:moveTo>
                    <a:pt x="37489" y="100276"/>
                  </a:moveTo>
                  <a:lnTo>
                    <a:pt x="37489" y="106211"/>
                  </a:lnTo>
                  <a:lnTo>
                    <a:pt x="31553" y="106211"/>
                  </a:lnTo>
                  <a:lnTo>
                    <a:pt x="31553" y="100276"/>
                  </a:lnTo>
                  <a:close/>
                  <a:moveTo>
                    <a:pt x="43737" y="100276"/>
                  </a:moveTo>
                  <a:lnTo>
                    <a:pt x="43737" y="106211"/>
                  </a:lnTo>
                  <a:lnTo>
                    <a:pt x="37802" y="106211"/>
                  </a:lnTo>
                  <a:lnTo>
                    <a:pt x="37802" y="100276"/>
                  </a:lnTo>
                  <a:close/>
                  <a:moveTo>
                    <a:pt x="49985" y="100276"/>
                  </a:moveTo>
                  <a:lnTo>
                    <a:pt x="49985" y="106211"/>
                  </a:lnTo>
                  <a:lnTo>
                    <a:pt x="44049" y="106211"/>
                  </a:lnTo>
                  <a:lnTo>
                    <a:pt x="44049" y="100276"/>
                  </a:lnTo>
                  <a:close/>
                  <a:moveTo>
                    <a:pt x="56232" y="100276"/>
                  </a:moveTo>
                  <a:lnTo>
                    <a:pt x="56232" y="106211"/>
                  </a:lnTo>
                  <a:lnTo>
                    <a:pt x="50296" y="106211"/>
                  </a:lnTo>
                  <a:lnTo>
                    <a:pt x="50296" y="100276"/>
                  </a:lnTo>
                  <a:close/>
                  <a:moveTo>
                    <a:pt x="62480" y="100276"/>
                  </a:moveTo>
                  <a:lnTo>
                    <a:pt x="62480" y="106211"/>
                  </a:lnTo>
                  <a:lnTo>
                    <a:pt x="56545" y="106211"/>
                  </a:lnTo>
                  <a:lnTo>
                    <a:pt x="56545" y="100276"/>
                  </a:lnTo>
                  <a:close/>
                  <a:moveTo>
                    <a:pt x="68727" y="100276"/>
                  </a:moveTo>
                  <a:lnTo>
                    <a:pt x="68727" y="106211"/>
                  </a:lnTo>
                  <a:lnTo>
                    <a:pt x="62792" y="106211"/>
                  </a:lnTo>
                  <a:lnTo>
                    <a:pt x="62792" y="100276"/>
                  </a:lnTo>
                  <a:close/>
                  <a:moveTo>
                    <a:pt x="74975" y="100276"/>
                  </a:moveTo>
                  <a:lnTo>
                    <a:pt x="74975" y="106211"/>
                  </a:lnTo>
                  <a:lnTo>
                    <a:pt x="69039" y="106211"/>
                  </a:lnTo>
                  <a:lnTo>
                    <a:pt x="69039" y="100276"/>
                  </a:lnTo>
                  <a:close/>
                  <a:moveTo>
                    <a:pt x="81223" y="100276"/>
                  </a:moveTo>
                  <a:lnTo>
                    <a:pt x="81223" y="106211"/>
                  </a:lnTo>
                  <a:lnTo>
                    <a:pt x="75286" y="106211"/>
                  </a:lnTo>
                  <a:lnTo>
                    <a:pt x="75286" y="100276"/>
                  </a:lnTo>
                  <a:close/>
                  <a:moveTo>
                    <a:pt x="87470" y="100276"/>
                  </a:moveTo>
                  <a:lnTo>
                    <a:pt x="87470" y="106211"/>
                  </a:lnTo>
                  <a:lnTo>
                    <a:pt x="81535" y="106211"/>
                  </a:lnTo>
                  <a:lnTo>
                    <a:pt x="81535" y="100276"/>
                  </a:lnTo>
                  <a:close/>
                  <a:moveTo>
                    <a:pt x="93718" y="100276"/>
                  </a:moveTo>
                  <a:lnTo>
                    <a:pt x="93718" y="106211"/>
                  </a:lnTo>
                  <a:lnTo>
                    <a:pt x="87784" y="106211"/>
                  </a:lnTo>
                  <a:lnTo>
                    <a:pt x="87784" y="100276"/>
                  </a:lnTo>
                  <a:close/>
                  <a:moveTo>
                    <a:pt x="99967" y="100276"/>
                  </a:moveTo>
                  <a:lnTo>
                    <a:pt x="99967" y="106211"/>
                  </a:lnTo>
                  <a:lnTo>
                    <a:pt x="94031" y="106211"/>
                  </a:lnTo>
                  <a:lnTo>
                    <a:pt x="94031" y="100276"/>
                  </a:lnTo>
                  <a:close/>
                  <a:moveTo>
                    <a:pt x="106214" y="100276"/>
                  </a:moveTo>
                  <a:lnTo>
                    <a:pt x="106214" y="106211"/>
                  </a:lnTo>
                  <a:lnTo>
                    <a:pt x="100278" y="106211"/>
                  </a:lnTo>
                  <a:lnTo>
                    <a:pt x="100278" y="100276"/>
                  </a:lnTo>
                  <a:close/>
                  <a:moveTo>
                    <a:pt x="112461" y="100276"/>
                  </a:moveTo>
                  <a:lnTo>
                    <a:pt x="112461" y="106211"/>
                  </a:lnTo>
                  <a:lnTo>
                    <a:pt x="106527" y="106211"/>
                  </a:lnTo>
                  <a:lnTo>
                    <a:pt x="106527" y="100276"/>
                  </a:lnTo>
                  <a:close/>
                  <a:moveTo>
                    <a:pt x="118710" y="100276"/>
                  </a:moveTo>
                  <a:lnTo>
                    <a:pt x="118710" y="106211"/>
                  </a:lnTo>
                  <a:lnTo>
                    <a:pt x="112774" y="106211"/>
                  </a:lnTo>
                  <a:lnTo>
                    <a:pt x="112774" y="100276"/>
                  </a:lnTo>
                  <a:close/>
                  <a:moveTo>
                    <a:pt x="124957" y="100276"/>
                  </a:moveTo>
                  <a:lnTo>
                    <a:pt x="124957" y="106211"/>
                  </a:lnTo>
                  <a:lnTo>
                    <a:pt x="119021" y="106211"/>
                  </a:lnTo>
                  <a:lnTo>
                    <a:pt x="119021" y="100276"/>
                  </a:lnTo>
                  <a:close/>
                  <a:moveTo>
                    <a:pt x="131204" y="100276"/>
                  </a:moveTo>
                  <a:lnTo>
                    <a:pt x="131204" y="106211"/>
                  </a:lnTo>
                  <a:lnTo>
                    <a:pt x="125270" y="106211"/>
                  </a:lnTo>
                  <a:lnTo>
                    <a:pt x="125270" y="100276"/>
                  </a:lnTo>
                  <a:close/>
                  <a:moveTo>
                    <a:pt x="137451" y="100276"/>
                  </a:moveTo>
                  <a:lnTo>
                    <a:pt x="137451" y="106211"/>
                  </a:lnTo>
                  <a:lnTo>
                    <a:pt x="131517" y="106211"/>
                  </a:lnTo>
                  <a:lnTo>
                    <a:pt x="131517" y="100276"/>
                  </a:lnTo>
                  <a:close/>
                  <a:moveTo>
                    <a:pt x="143702" y="100276"/>
                  </a:moveTo>
                  <a:lnTo>
                    <a:pt x="143702" y="106211"/>
                  </a:lnTo>
                  <a:lnTo>
                    <a:pt x="137766" y="106211"/>
                  </a:lnTo>
                  <a:lnTo>
                    <a:pt x="137766" y="100276"/>
                  </a:lnTo>
                  <a:close/>
                  <a:moveTo>
                    <a:pt x="149949" y="100276"/>
                  </a:moveTo>
                  <a:lnTo>
                    <a:pt x="149949" y="106211"/>
                  </a:lnTo>
                  <a:lnTo>
                    <a:pt x="144015" y="106211"/>
                  </a:lnTo>
                  <a:lnTo>
                    <a:pt x="144015" y="100276"/>
                  </a:lnTo>
                  <a:close/>
                  <a:moveTo>
                    <a:pt x="156196" y="100276"/>
                  </a:moveTo>
                  <a:lnTo>
                    <a:pt x="156196" y="106211"/>
                  </a:lnTo>
                  <a:lnTo>
                    <a:pt x="150262" y="106211"/>
                  </a:lnTo>
                  <a:lnTo>
                    <a:pt x="150262" y="100276"/>
                  </a:lnTo>
                  <a:close/>
                  <a:moveTo>
                    <a:pt x="162445" y="100276"/>
                  </a:moveTo>
                  <a:lnTo>
                    <a:pt x="162445" y="106211"/>
                  </a:lnTo>
                  <a:lnTo>
                    <a:pt x="156509" y="106211"/>
                  </a:lnTo>
                  <a:lnTo>
                    <a:pt x="156509" y="100276"/>
                  </a:lnTo>
                  <a:close/>
                  <a:moveTo>
                    <a:pt x="168692" y="100276"/>
                  </a:moveTo>
                  <a:lnTo>
                    <a:pt x="168692" y="106211"/>
                  </a:lnTo>
                  <a:lnTo>
                    <a:pt x="162756" y="106211"/>
                  </a:lnTo>
                  <a:lnTo>
                    <a:pt x="162756" y="100276"/>
                  </a:lnTo>
                  <a:close/>
                  <a:moveTo>
                    <a:pt x="174939" y="100276"/>
                  </a:moveTo>
                  <a:lnTo>
                    <a:pt x="174939" y="106211"/>
                  </a:lnTo>
                  <a:lnTo>
                    <a:pt x="169005" y="106211"/>
                  </a:lnTo>
                  <a:lnTo>
                    <a:pt x="169005" y="100276"/>
                  </a:lnTo>
                  <a:close/>
                  <a:moveTo>
                    <a:pt x="181186" y="100276"/>
                  </a:moveTo>
                  <a:lnTo>
                    <a:pt x="181186" y="106211"/>
                  </a:lnTo>
                  <a:lnTo>
                    <a:pt x="175252" y="106211"/>
                  </a:lnTo>
                  <a:lnTo>
                    <a:pt x="175252" y="100276"/>
                  </a:lnTo>
                  <a:close/>
                  <a:moveTo>
                    <a:pt x="187435" y="100276"/>
                  </a:moveTo>
                  <a:lnTo>
                    <a:pt x="187435" y="106211"/>
                  </a:lnTo>
                  <a:lnTo>
                    <a:pt x="181499" y="106211"/>
                  </a:lnTo>
                  <a:lnTo>
                    <a:pt x="181499" y="100276"/>
                  </a:lnTo>
                  <a:close/>
                  <a:moveTo>
                    <a:pt x="193684" y="100276"/>
                  </a:moveTo>
                  <a:lnTo>
                    <a:pt x="193684" y="106211"/>
                  </a:lnTo>
                  <a:lnTo>
                    <a:pt x="187749" y="106211"/>
                  </a:lnTo>
                  <a:lnTo>
                    <a:pt x="187749" y="100276"/>
                  </a:lnTo>
                  <a:close/>
                  <a:moveTo>
                    <a:pt x="199931" y="100276"/>
                  </a:moveTo>
                  <a:lnTo>
                    <a:pt x="199931" y="106211"/>
                  </a:lnTo>
                  <a:lnTo>
                    <a:pt x="193996" y="106211"/>
                  </a:lnTo>
                  <a:lnTo>
                    <a:pt x="193996" y="100276"/>
                  </a:lnTo>
                  <a:close/>
                  <a:moveTo>
                    <a:pt x="206180" y="100276"/>
                  </a:moveTo>
                  <a:lnTo>
                    <a:pt x="206180" y="106211"/>
                  </a:lnTo>
                  <a:lnTo>
                    <a:pt x="200244" y="106211"/>
                  </a:lnTo>
                  <a:lnTo>
                    <a:pt x="200244" y="100276"/>
                  </a:lnTo>
                  <a:close/>
                  <a:moveTo>
                    <a:pt x="212427" y="100276"/>
                  </a:moveTo>
                  <a:lnTo>
                    <a:pt x="212427" y="106211"/>
                  </a:lnTo>
                  <a:lnTo>
                    <a:pt x="206491" y="106211"/>
                  </a:lnTo>
                  <a:lnTo>
                    <a:pt x="206491" y="100276"/>
                  </a:lnTo>
                  <a:close/>
                  <a:moveTo>
                    <a:pt x="218674" y="100276"/>
                  </a:moveTo>
                  <a:lnTo>
                    <a:pt x="218674" y="106211"/>
                  </a:lnTo>
                  <a:lnTo>
                    <a:pt x="212739" y="106211"/>
                  </a:lnTo>
                  <a:lnTo>
                    <a:pt x="212739" y="100276"/>
                  </a:lnTo>
                  <a:close/>
                  <a:moveTo>
                    <a:pt x="224921" y="100276"/>
                  </a:moveTo>
                  <a:lnTo>
                    <a:pt x="224921" y="106211"/>
                  </a:lnTo>
                  <a:lnTo>
                    <a:pt x="218987" y="106211"/>
                  </a:lnTo>
                  <a:lnTo>
                    <a:pt x="218987" y="100276"/>
                  </a:lnTo>
                  <a:close/>
                  <a:moveTo>
                    <a:pt x="231170" y="100276"/>
                  </a:moveTo>
                  <a:lnTo>
                    <a:pt x="231170" y="106211"/>
                  </a:lnTo>
                  <a:lnTo>
                    <a:pt x="225234" y="106211"/>
                  </a:lnTo>
                  <a:lnTo>
                    <a:pt x="225234" y="100276"/>
                  </a:lnTo>
                  <a:close/>
                  <a:moveTo>
                    <a:pt x="237417" y="100276"/>
                  </a:moveTo>
                  <a:lnTo>
                    <a:pt x="237417" y="106211"/>
                  </a:lnTo>
                  <a:lnTo>
                    <a:pt x="231481" y="106211"/>
                  </a:lnTo>
                  <a:lnTo>
                    <a:pt x="231481" y="100276"/>
                  </a:lnTo>
                  <a:close/>
                  <a:moveTo>
                    <a:pt x="243664" y="100276"/>
                  </a:moveTo>
                  <a:lnTo>
                    <a:pt x="243664" y="106211"/>
                  </a:lnTo>
                  <a:lnTo>
                    <a:pt x="237729" y="106211"/>
                  </a:lnTo>
                  <a:lnTo>
                    <a:pt x="237729" y="100276"/>
                  </a:lnTo>
                  <a:close/>
                  <a:moveTo>
                    <a:pt x="249911" y="100276"/>
                  </a:moveTo>
                  <a:lnTo>
                    <a:pt x="249911" y="106211"/>
                  </a:lnTo>
                  <a:lnTo>
                    <a:pt x="243977" y="106211"/>
                  </a:lnTo>
                  <a:lnTo>
                    <a:pt x="243977" y="100276"/>
                  </a:lnTo>
                  <a:close/>
                  <a:moveTo>
                    <a:pt x="256161" y="100276"/>
                  </a:moveTo>
                  <a:lnTo>
                    <a:pt x="256161" y="106211"/>
                  </a:lnTo>
                  <a:lnTo>
                    <a:pt x="250225" y="106211"/>
                  </a:lnTo>
                  <a:lnTo>
                    <a:pt x="250225" y="100276"/>
                  </a:lnTo>
                  <a:close/>
                  <a:moveTo>
                    <a:pt x="262409" y="100276"/>
                  </a:moveTo>
                  <a:lnTo>
                    <a:pt x="262409" y="106211"/>
                  </a:lnTo>
                  <a:lnTo>
                    <a:pt x="256474" y="106211"/>
                  </a:lnTo>
                  <a:lnTo>
                    <a:pt x="256474" y="100276"/>
                  </a:lnTo>
                  <a:close/>
                  <a:moveTo>
                    <a:pt x="268656" y="100276"/>
                  </a:moveTo>
                  <a:lnTo>
                    <a:pt x="268656" y="106211"/>
                  </a:lnTo>
                  <a:lnTo>
                    <a:pt x="262721" y="106211"/>
                  </a:lnTo>
                  <a:lnTo>
                    <a:pt x="262721" y="100276"/>
                  </a:lnTo>
                  <a:close/>
                  <a:moveTo>
                    <a:pt x="274904" y="100276"/>
                  </a:moveTo>
                  <a:lnTo>
                    <a:pt x="274904" y="106211"/>
                  </a:lnTo>
                  <a:lnTo>
                    <a:pt x="268968" y="106211"/>
                  </a:lnTo>
                  <a:lnTo>
                    <a:pt x="268968" y="100276"/>
                  </a:lnTo>
                  <a:close/>
                  <a:moveTo>
                    <a:pt x="6251" y="106523"/>
                  </a:moveTo>
                  <a:lnTo>
                    <a:pt x="6251" y="112460"/>
                  </a:lnTo>
                  <a:lnTo>
                    <a:pt x="315" y="112460"/>
                  </a:lnTo>
                  <a:lnTo>
                    <a:pt x="315" y="106523"/>
                  </a:lnTo>
                  <a:close/>
                  <a:moveTo>
                    <a:pt x="12498" y="106523"/>
                  </a:moveTo>
                  <a:lnTo>
                    <a:pt x="12498" y="112460"/>
                  </a:lnTo>
                  <a:lnTo>
                    <a:pt x="6562" y="112460"/>
                  </a:lnTo>
                  <a:lnTo>
                    <a:pt x="6562" y="106523"/>
                  </a:lnTo>
                  <a:close/>
                  <a:moveTo>
                    <a:pt x="18745" y="106523"/>
                  </a:moveTo>
                  <a:lnTo>
                    <a:pt x="18745" y="112460"/>
                  </a:lnTo>
                  <a:lnTo>
                    <a:pt x="12810" y="112460"/>
                  </a:lnTo>
                  <a:lnTo>
                    <a:pt x="12810" y="106523"/>
                  </a:lnTo>
                  <a:close/>
                  <a:moveTo>
                    <a:pt x="24992" y="106523"/>
                  </a:moveTo>
                  <a:lnTo>
                    <a:pt x="24992" y="112460"/>
                  </a:lnTo>
                  <a:lnTo>
                    <a:pt x="19058" y="112460"/>
                  </a:lnTo>
                  <a:lnTo>
                    <a:pt x="19058" y="106523"/>
                  </a:lnTo>
                  <a:close/>
                  <a:moveTo>
                    <a:pt x="31242" y="106523"/>
                  </a:moveTo>
                  <a:lnTo>
                    <a:pt x="31242" y="112460"/>
                  </a:lnTo>
                  <a:lnTo>
                    <a:pt x="25305" y="112460"/>
                  </a:lnTo>
                  <a:lnTo>
                    <a:pt x="25305" y="106523"/>
                  </a:lnTo>
                  <a:close/>
                  <a:moveTo>
                    <a:pt x="37489" y="106523"/>
                  </a:moveTo>
                  <a:lnTo>
                    <a:pt x="37489" y="112460"/>
                  </a:lnTo>
                  <a:lnTo>
                    <a:pt x="31553" y="112460"/>
                  </a:lnTo>
                  <a:lnTo>
                    <a:pt x="31553" y="106523"/>
                  </a:lnTo>
                  <a:close/>
                  <a:moveTo>
                    <a:pt x="43737" y="106523"/>
                  </a:moveTo>
                  <a:lnTo>
                    <a:pt x="43737" y="112460"/>
                  </a:lnTo>
                  <a:lnTo>
                    <a:pt x="37802" y="112460"/>
                  </a:lnTo>
                  <a:lnTo>
                    <a:pt x="37802" y="106523"/>
                  </a:lnTo>
                  <a:close/>
                  <a:moveTo>
                    <a:pt x="49985" y="106523"/>
                  </a:moveTo>
                  <a:lnTo>
                    <a:pt x="49985" y="112460"/>
                  </a:lnTo>
                  <a:lnTo>
                    <a:pt x="44049" y="112460"/>
                  </a:lnTo>
                  <a:lnTo>
                    <a:pt x="44049" y="106523"/>
                  </a:lnTo>
                  <a:close/>
                  <a:moveTo>
                    <a:pt x="56232" y="106523"/>
                  </a:moveTo>
                  <a:lnTo>
                    <a:pt x="56232" y="112460"/>
                  </a:lnTo>
                  <a:lnTo>
                    <a:pt x="50296" y="112460"/>
                  </a:lnTo>
                  <a:lnTo>
                    <a:pt x="50296" y="106523"/>
                  </a:lnTo>
                  <a:close/>
                  <a:moveTo>
                    <a:pt x="62480" y="106523"/>
                  </a:moveTo>
                  <a:lnTo>
                    <a:pt x="62480" y="112460"/>
                  </a:lnTo>
                  <a:lnTo>
                    <a:pt x="56545" y="112460"/>
                  </a:lnTo>
                  <a:lnTo>
                    <a:pt x="56545" y="106523"/>
                  </a:lnTo>
                  <a:close/>
                  <a:moveTo>
                    <a:pt x="68727" y="106523"/>
                  </a:moveTo>
                  <a:lnTo>
                    <a:pt x="68727" y="112460"/>
                  </a:lnTo>
                  <a:lnTo>
                    <a:pt x="62792" y="112460"/>
                  </a:lnTo>
                  <a:lnTo>
                    <a:pt x="62792" y="106523"/>
                  </a:lnTo>
                  <a:close/>
                  <a:moveTo>
                    <a:pt x="74975" y="106523"/>
                  </a:moveTo>
                  <a:lnTo>
                    <a:pt x="74975" y="112460"/>
                  </a:lnTo>
                  <a:lnTo>
                    <a:pt x="69039" y="112460"/>
                  </a:lnTo>
                  <a:lnTo>
                    <a:pt x="69039" y="106523"/>
                  </a:lnTo>
                  <a:close/>
                  <a:moveTo>
                    <a:pt x="81223" y="106523"/>
                  </a:moveTo>
                  <a:lnTo>
                    <a:pt x="81223" y="112460"/>
                  </a:lnTo>
                  <a:lnTo>
                    <a:pt x="75286" y="112460"/>
                  </a:lnTo>
                  <a:lnTo>
                    <a:pt x="75286" y="106523"/>
                  </a:lnTo>
                  <a:close/>
                  <a:moveTo>
                    <a:pt x="87470" y="106523"/>
                  </a:moveTo>
                  <a:lnTo>
                    <a:pt x="87470" y="112460"/>
                  </a:lnTo>
                  <a:lnTo>
                    <a:pt x="81535" y="112460"/>
                  </a:lnTo>
                  <a:lnTo>
                    <a:pt x="81535" y="106523"/>
                  </a:lnTo>
                  <a:close/>
                  <a:moveTo>
                    <a:pt x="93718" y="106523"/>
                  </a:moveTo>
                  <a:lnTo>
                    <a:pt x="93718" y="112460"/>
                  </a:lnTo>
                  <a:lnTo>
                    <a:pt x="87784" y="112460"/>
                  </a:lnTo>
                  <a:lnTo>
                    <a:pt x="87784" y="106523"/>
                  </a:lnTo>
                  <a:close/>
                  <a:moveTo>
                    <a:pt x="99967" y="106523"/>
                  </a:moveTo>
                  <a:lnTo>
                    <a:pt x="99967" y="112460"/>
                  </a:lnTo>
                  <a:lnTo>
                    <a:pt x="94031" y="112460"/>
                  </a:lnTo>
                  <a:lnTo>
                    <a:pt x="94031" y="106523"/>
                  </a:lnTo>
                  <a:close/>
                  <a:moveTo>
                    <a:pt x="106214" y="106523"/>
                  </a:moveTo>
                  <a:lnTo>
                    <a:pt x="106214" y="112460"/>
                  </a:lnTo>
                  <a:lnTo>
                    <a:pt x="100278" y="112460"/>
                  </a:lnTo>
                  <a:lnTo>
                    <a:pt x="100278" y="106523"/>
                  </a:lnTo>
                  <a:close/>
                  <a:moveTo>
                    <a:pt x="112461" y="106523"/>
                  </a:moveTo>
                  <a:lnTo>
                    <a:pt x="112461" y="112460"/>
                  </a:lnTo>
                  <a:lnTo>
                    <a:pt x="106527" y="112460"/>
                  </a:lnTo>
                  <a:lnTo>
                    <a:pt x="106527" y="106523"/>
                  </a:lnTo>
                  <a:close/>
                  <a:moveTo>
                    <a:pt x="118710" y="106523"/>
                  </a:moveTo>
                  <a:lnTo>
                    <a:pt x="118710" y="112460"/>
                  </a:lnTo>
                  <a:lnTo>
                    <a:pt x="112774" y="112460"/>
                  </a:lnTo>
                  <a:lnTo>
                    <a:pt x="112774" y="106523"/>
                  </a:lnTo>
                  <a:close/>
                  <a:moveTo>
                    <a:pt x="124957" y="106523"/>
                  </a:moveTo>
                  <a:lnTo>
                    <a:pt x="124957" y="112460"/>
                  </a:lnTo>
                  <a:lnTo>
                    <a:pt x="119021" y="112460"/>
                  </a:lnTo>
                  <a:lnTo>
                    <a:pt x="119021" y="106523"/>
                  </a:lnTo>
                  <a:close/>
                  <a:moveTo>
                    <a:pt x="131204" y="106523"/>
                  </a:moveTo>
                  <a:lnTo>
                    <a:pt x="131204" y="112460"/>
                  </a:lnTo>
                  <a:lnTo>
                    <a:pt x="125270" y="112460"/>
                  </a:lnTo>
                  <a:lnTo>
                    <a:pt x="125270" y="106523"/>
                  </a:lnTo>
                  <a:close/>
                  <a:moveTo>
                    <a:pt x="137451" y="106523"/>
                  </a:moveTo>
                  <a:lnTo>
                    <a:pt x="137451" y="112460"/>
                  </a:lnTo>
                  <a:lnTo>
                    <a:pt x="131517" y="112460"/>
                  </a:lnTo>
                  <a:lnTo>
                    <a:pt x="131517" y="106523"/>
                  </a:lnTo>
                  <a:close/>
                  <a:moveTo>
                    <a:pt x="143702" y="106523"/>
                  </a:moveTo>
                  <a:lnTo>
                    <a:pt x="143702" y="112460"/>
                  </a:lnTo>
                  <a:lnTo>
                    <a:pt x="137766" y="112460"/>
                  </a:lnTo>
                  <a:lnTo>
                    <a:pt x="137766" y="106523"/>
                  </a:lnTo>
                  <a:close/>
                  <a:moveTo>
                    <a:pt x="149949" y="106523"/>
                  </a:moveTo>
                  <a:lnTo>
                    <a:pt x="149949" y="112460"/>
                  </a:lnTo>
                  <a:lnTo>
                    <a:pt x="144015" y="112460"/>
                  </a:lnTo>
                  <a:lnTo>
                    <a:pt x="144015" y="106523"/>
                  </a:lnTo>
                  <a:close/>
                  <a:moveTo>
                    <a:pt x="156196" y="106523"/>
                  </a:moveTo>
                  <a:lnTo>
                    <a:pt x="156196" y="112460"/>
                  </a:lnTo>
                  <a:lnTo>
                    <a:pt x="150262" y="112460"/>
                  </a:lnTo>
                  <a:lnTo>
                    <a:pt x="150262" y="106523"/>
                  </a:lnTo>
                  <a:close/>
                  <a:moveTo>
                    <a:pt x="162445" y="106523"/>
                  </a:moveTo>
                  <a:lnTo>
                    <a:pt x="162445" y="112460"/>
                  </a:lnTo>
                  <a:lnTo>
                    <a:pt x="156509" y="112460"/>
                  </a:lnTo>
                  <a:lnTo>
                    <a:pt x="156509" y="106523"/>
                  </a:lnTo>
                  <a:close/>
                  <a:moveTo>
                    <a:pt x="168692" y="106523"/>
                  </a:moveTo>
                  <a:lnTo>
                    <a:pt x="168692" y="112460"/>
                  </a:lnTo>
                  <a:lnTo>
                    <a:pt x="162756" y="112460"/>
                  </a:lnTo>
                  <a:lnTo>
                    <a:pt x="162756" y="106523"/>
                  </a:lnTo>
                  <a:close/>
                  <a:moveTo>
                    <a:pt x="174939" y="106523"/>
                  </a:moveTo>
                  <a:lnTo>
                    <a:pt x="174939" y="112460"/>
                  </a:lnTo>
                  <a:lnTo>
                    <a:pt x="169005" y="112460"/>
                  </a:lnTo>
                  <a:lnTo>
                    <a:pt x="169005" y="106523"/>
                  </a:lnTo>
                  <a:close/>
                  <a:moveTo>
                    <a:pt x="181186" y="106523"/>
                  </a:moveTo>
                  <a:lnTo>
                    <a:pt x="181186" y="112460"/>
                  </a:lnTo>
                  <a:lnTo>
                    <a:pt x="175252" y="112460"/>
                  </a:lnTo>
                  <a:lnTo>
                    <a:pt x="175252" y="106523"/>
                  </a:lnTo>
                  <a:close/>
                  <a:moveTo>
                    <a:pt x="187435" y="106523"/>
                  </a:moveTo>
                  <a:lnTo>
                    <a:pt x="187435" y="112460"/>
                  </a:lnTo>
                  <a:lnTo>
                    <a:pt x="181499" y="112460"/>
                  </a:lnTo>
                  <a:lnTo>
                    <a:pt x="181499" y="106523"/>
                  </a:lnTo>
                  <a:close/>
                  <a:moveTo>
                    <a:pt x="193684" y="106523"/>
                  </a:moveTo>
                  <a:lnTo>
                    <a:pt x="193684" y="112460"/>
                  </a:lnTo>
                  <a:lnTo>
                    <a:pt x="187749" y="112460"/>
                  </a:lnTo>
                  <a:lnTo>
                    <a:pt x="187749" y="106523"/>
                  </a:lnTo>
                  <a:close/>
                  <a:moveTo>
                    <a:pt x="199931" y="106523"/>
                  </a:moveTo>
                  <a:lnTo>
                    <a:pt x="199931" y="112460"/>
                  </a:lnTo>
                  <a:lnTo>
                    <a:pt x="193996" y="112460"/>
                  </a:lnTo>
                  <a:lnTo>
                    <a:pt x="193996" y="106523"/>
                  </a:lnTo>
                  <a:close/>
                  <a:moveTo>
                    <a:pt x="206180" y="106523"/>
                  </a:moveTo>
                  <a:lnTo>
                    <a:pt x="206180" y="112460"/>
                  </a:lnTo>
                  <a:lnTo>
                    <a:pt x="200244" y="112460"/>
                  </a:lnTo>
                  <a:lnTo>
                    <a:pt x="200244" y="106523"/>
                  </a:lnTo>
                  <a:close/>
                  <a:moveTo>
                    <a:pt x="212427" y="106523"/>
                  </a:moveTo>
                  <a:lnTo>
                    <a:pt x="212427" y="112460"/>
                  </a:lnTo>
                  <a:lnTo>
                    <a:pt x="206491" y="112460"/>
                  </a:lnTo>
                  <a:lnTo>
                    <a:pt x="206491" y="106523"/>
                  </a:lnTo>
                  <a:close/>
                  <a:moveTo>
                    <a:pt x="218674" y="106523"/>
                  </a:moveTo>
                  <a:lnTo>
                    <a:pt x="218674" y="112460"/>
                  </a:lnTo>
                  <a:lnTo>
                    <a:pt x="212739" y="112460"/>
                  </a:lnTo>
                  <a:lnTo>
                    <a:pt x="212739" y="106523"/>
                  </a:lnTo>
                  <a:close/>
                  <a:moveTo>
                    <a:pt x="224921" y="106523"/>
                  </a:moveTo>
                  <a:lnTo>
                    <a:pt x="224921" y="112460"/>
                  </a:lnTo>
                  <a:lnTo>
                    <a:pt x="218987" y="112460"/>
                  </a:lnTo>
                  <a:lnTo>
                    <a:pt x="218987" y="106523"/>
                  </a:lnTo>
                  <a:close/>
                  <a:moveTo>
                    <a:pt x="231170" y="106523"/>
                  </a:moveTo>
                  <a:lnTo>
                    <a:pt x="231170" y="112460"/>
                  </a:lnTo>
                  <a:lnTo>
                    <a:pt x="225234" y="112460"/>
                  </a:lnTo>
                  <a:lnTo>
                    <a:pt x="225234" y="106523"/>
                  </a:lnTo>
                  <a:close/>
                  <a:moveTo>
                    <a:pt x="237417" y="106523"/>
                  </a:moveTo>
                  <a:lnTo>
                    <a:pt x="237417" y="112460"/>
                  </a:lnTo>
                  <a:lnTo>
                    <a:pt x="231481" y="112460"/>
                  </a:lnTo>
                  <a:lnTo>
                    <a:pt x="231481" y="106523"/>
                  </a:lnTo>
                  <a:close/>
                  <a:moveTo>
                    <a:pt x="243664" y="106523"/>
                  </a:moveTo>
                  <a:lnTo>
                    <a:pt x="243664" y="112460"/>
                  </a:lnTo>
                  <a:lnTo>
                    <a:pt x="237729" y="112460"/>
                  </a:lnTo>
                  <a:lnTo>
                    <a:pt x="237729" y="106523"/>
                  </a:lnTo>
                  <a:close/>
                  <a:moveTo>
                    <a:pt x="249911" y="106523"/>
                  </a:moveTo>
                  <a:lnTo>
                    <a:pt x="249911" y="112460"/>
                  </a:lnTo>
                  <a:lnTo>
                    <a:pt x="243977" y="112460"/>
                  </a:lnTo>
                  <a:lnTo>
                    <a:pt x="243977" y="106523"/>
                  </a:lnTo>
                  <a:close/>
                  <a:moveTo>
                    <a:pt x="256161" y="106523"/>
                  </a:moveTo>
                  <a:lnTo>
                    <a:pt x="256161" y="112460"/>
                  </a:lnTo>
                  <a:lnTo>
                    <a:pt x="250225" y="112460"/>
                  </a:lnTo>
                  <a:lnTo>
                    <a:pt x="250225" y="106523"/>
                  </a:lnTo>
                  <a:close/>
                  <a:moveTo>
                    <a:pt x="262409" y="106523"/>
                  </a:moveTo>
                  <a:lnTo>
                    <a:pt x="262409" y="112460"/>
                  </a:lnTo>
                  <a:lnTo>
                    <a:pt x="256474" y="112460"/>
                  </a:lnTo>
                  <a:lnTo>
                    <a:pt x="256474" y="106523"/>
                  </a:lnTo>
                  <a:close/>
                  <a:moveTo>
                    <a:pt x="268656" y="106523"/>
                  </a:moveTo>
                  <a:lnTo>
                    <a:pt x="268656" y="112460"/>
                  </a:lnTo>
                  <a:lnTo>
                    <a:pt x="262721" y="112460"/>
                  </a:lnTo>
                  <a:lnTo>
                    <a:pt x="262721" y="106523"/>
                  </a:lnTo>
                  <a:close/>
                  <a:moveTo>
                    <a:pt x="274904" y="106523"/>
                  </a:moveTo>
                  <a:lnTo>
                    <a:pt x="274904" y="112460"/>
                  </a:lnTo>
                  <a:lnTo>
                    <a:pt x="268968" y="112460"/>
                  </a:lnTo>
                  <a:lnTo>
                    <a:pt x="268968" y="106523"/>
                  </a:lnTo>
                  <a:close/>
                  <a:moveTo>
                    <a:pt x="6251" y="112771"/>
                  </a:moveTo>
                  <a:lnTo>
                    <a:pt x="6251" y="118707"/>
                  </a:lnTo>
                  <a:lnTo>
                    <a:pt x="315" y="118707"/>
                  </a:lnTo>
                  <a:lnTo>
                    <a:pt x="315" y="112771"/>
                  </a:lnTo>
                  <a:close/>
                  <a:moveTo>
                    <a:pt x="12498" y="112771"/>
                  </a:moveTo>
                  <a:lnTo>
                    <a:pt x="12498" y="118707"/>
                  </a:lnTo>
                  <a:lnTo>
                    <a:pt x="6562" y="118707"/>
                  </a:lnTo>
                  <a:lnTo>
                    <a:pt x="6562" y="112771"/>
                  </a:lnTo>
                  <a:close/>
                  <a:moveTo>
                    <a:pt x="18745" y="112771"/>
                  </a:moveTo>
                  <a:lnTo>
                    <a:pt x="18745" y="118707"/>
                  </a:lnTo>
                  <a:lnTo>
                    <a:pt x="12810" y="118707"/>
                  </a:lnTo>
                  <a:lnTo>
                    <a:pt x="12810" y="112771"/>
                  </a:lnTo>
                  <a:close/>
                  <a:moveTo>
                    <a:pt x="24992" y="112771"/>
                  </a:moveTo>
                  <a:lnTo>
                    <a:pt x="24992" y="118707"/>
                  </a:lnTo>
                  <a:lnTo>
                    <a:pt x="19058" y="118707"/>
                  </a:lnTo>
                  <a:lnTo>
                    <a:pt x="19058" y="112771"/>
                  </a:lnTo>
                  <a:close/>
                  <a:moveTo>
                    <a:pt x="31242" y="112771"/>
                  </a:moveTo>
                  <a:lnTo>
                    <a:pt x="31242" y="118707"/>
                  </a:lnTo>
                  <a:lnTo>
                    <a:pt x="25305" y="118707"/>
                  </a:lnTo>
                  <a:lnTo>
                    <a:pt x="25305" y="112771"/>
                  </a:lnTo>
                  <a:close/>
                  <a:moveTo>
                    <a:pt x="37489" y="112771"/>
                  </a:moveTo>
                  <a:lnTo>
                    <a:pt x="37489" y="118707"/>
                  </a:lnTo>
                  <a:lnTo>
                    <a:pt x="31553" y="118707"/>
                  </a:lnTo>
                  <a:lnTo>
                    <a:pt x="31553" y="112771"/>
                  </a:lnTo>
                  <a:close/>
                  <a:moveTo>
                    <a:pt x="43737" y="112771"/>
                  </a:moveTo>
                  <a:lnTo>
                    <a:pt x="43737" y="118707"/>
                  </a:lnTo>
                  <a:lnTo>
                    <a:pt x="37802" y="118707"/>
                  </a:lnTo>
                  <a:lnTo>
                    <a:pt x="37802" y="112771"/>
                  </a:lnTo>
                  <a:close/>
                  <a:moveTo>
                    <a:pt x="49985" y="112771"/>
                  </a:moveTo>
                  <a:lnTo>
                    <a:pt x="49985" y="118707"/>
                  </a:lnTo>
                  <a:lnTo>
                    <a:pt x="44049" y="118707"/>
                  </a:lnTo>
                  <a:lnTo>
                    <a:pt x="44049" y="112771"/>
                  </a:lnTo>
                  <a:close/>
                  <a:moveTo>
                    <a:pt x="56232" y="112771"/>
                  </a:moveTo>
                  <a:lnTo>
                    <a:pt x="56232" y="118707"/>
                  </a:lnTo>
                  <a:lnTo>
                    <a:pt x="50296" y="118707"/>
                  </a:lnTo>
                  <a:lnTo>
                    <a:pt x="50296" y="112771"/>
                  </a:lnTo>
                  <a:close/>
                  <a:moveTo>
                    <a:pt x="62480" y="112771"/>
                  </a:moveTo>
                  <a:lnTo>
                    <a:pt x="62480" y="118707"/>
                  </a:lnTo>
                  <a:lnTo>
                    <a:pt x="56545" y="118707"/>
                  </a:lnTo>
                  <a:lnTo>
                    <a:pt x="56545" y="112771"/>
                  </a:lnTo>
                  <a:close/>
                  <a:moveTo>
                    <a:pt x="68727" y="112771"/>
                  </a:moveTo>
                  <a:lnTo>
                    <a:pt x="68727" y="118707"/>
                  </a:lnTo>
                  <a:lnTo>
                    <a:pt x="62792" y="118707"/>
                  </a:lnTo>
                  <a:lnTo>
                    <a:pt x="62792" y="112771"/>
                  </a:lnTo>
                  <a:close/>
                  <a:moveTo>
                    <a:pt x="74975" y="112771"/>
                  </a:moveTo>
                  <a:lnTo>
                    <a:pt x="74975" y="118707"/>
                  </a:lnTo>
                  <a:lnTo>
                    <a:pt x="69039" y="118707"/>
                  </a:lnTo>
                  <a:lnTo>
                    <a:pt x="69039" y="112771"/>
                  </a:lnTo>
                  <a:close/>
                  <a:moveTo>
                    <a:pt x="81223" y="112771"/>
                  </a:moveTo>
                  <a:lnTo>
                    <a:pt x="81223" y="118707"/>
                  </a:lnTo>
                  <a:lnTo>
                    <a:pt x="75286" y="118707"/>
                  </a:lnTo>
                  <a:lnTo>
                    <a:pt x="75286" y="112771"/>
                  </a:lnTo>
                  <a:close/>
                  <a:moveTo>
                    <a:pt x="87470" y="112771"/>
                  </a:moveTo>
                  <a:lnTo>
                    <a:pt x="87470" y="118707"/>
                  </a:lnTo>
                  <a:lnTo>
                    <a:pt x="81535" y="118707"/>
                  </a:lnTo>
                  <a:lnTo>
                    <a:pt x="81535" y="112771"/>
                  </a:lnTo>
                  <a:close/>
                  <a:moveTo>
                    <a:pt x="93718" y="112771"/>
                  </a:moveTo>
                  <a:lnTo>
                    <a:pt x="93718" y="118707"/>
                  </a:lnTo>
                  <a:lnTo>
                    <a:pt x="87784" y="118707"/>
                  </a:lnTo>
                  <a:lnTo>
                    <a:pt x="87784" y="112771"/>
                  </a:lnTo>
                  <a:close/>
                  <a:moveTo>
                    <a:pt x="99967" y="112771"/>
                  </a:moveTo>
                  <a:lnTo>
                    <a:pt x="99967" y="118707"/>
                  </a:lnTo>
                  <a:lnTo>
                    <a:pt x="94031" y="118707"/>
                  </a:lnTo>
                  <a:lnTo>
                    <a:pt x="94031" y="112771"/>
                  </a:lnTo>
                  <a:close/>
                  <a:moveTo>
                    <a:pt x="106214" y="112771"/>
                  </a:moveTo>
                  <a:lnTo>
                    <a:pt x="106214" y="118707"/>
                  </a:lnTo>
                  <a:lnTo>
                    <a:pt x="100278" y="118707"/>
                  </a:lnTo>
                  <a:lnTo>
                    <a:pt x="100278" y="112771"/>
                  </a:lnTo>
                  <a:close/>
                  <a:moveTo>
                    <a:pt x="112461" y="112771"/>
                  </a:moveTo>
                  <a:lnTo>
                    <a:pt x="112461" y="118707"/>
                  </a:lnTo>
                  <a:lnTo>
                    <a:pt x="106527" y="118707"/>
                  </a:lnTo>
                  <a:lnTo>
                    <a:pt x="106527" y="112771"/>
                  </a:lnTo>
                  <a:close/>
                  <a:moveTo>
                    <a:pt x="118710" y="112771"/>
                  </a:moveTo>
                  <a:lnTo>
                    <a:pt x="118710" y="118707"/>
                  </a:lnTo>
                  <a:lnTo>
                    <a:pt x="112774" y="118707"/>
                  </a:lnTo>
                  <a:lnTo>
                    <a:pt x="112774" y="112771"/>
                  </a:lnTo>
                  <a:close/>
                  <a:moveTo>
                    <a:pt x="124957" y="112771"/>
                  </a:moveTo>
                  <a:lnTo>
                    <a:pt x="124957" y="118707"/>
                  </a:lnTo>
                  <a:lnTo>
                    <a:pt x="119021" y="118707"/>
                  </a:lnTo>
                  <a:lnTo>
                    <a:pt x="119021" y="112771"/>
                  </a:lnTo>
                  <a:close/>
                  <a:moveTo>
                    <a:pt x="131204" y="112771"/>
                  </a:moveTo>
                  <a:lnTo>
                    <a:pt x="131204" y="118707"/>
                  </a:lnTo>
                  <a:lnTo>
                    <a:pt x="125270" y="118707"/>
                  </a:lnTo>
                  <a:lnTo>
                    <a:pt x="125270" y="112771"/>
                  </a:lnTo>
                  <a:close/>
                  <a:moveTo>
                    <a:pt x="137451" y="112771"/>
                  </a:moveTo>
                  <a:lnTo>
                    <a:pt x="137451" y="118707"/>
                  </a:lnTo>
                  <a:lnTo>
                    <a:pt x="131517" y="118707"/>
                  </a:lnTo>
                  <a:lnTo>
                    <a:pt x="131517" y="112771"/>
                  </a:lnTo>
                  <a:close/>
                  <a:moveTo>
                    <a:pt x="143702" y="112771"/>
                  </a:moveTo>
                  <a:lnTo>
                    <a:pt x="143702" y="118707"/>
                  </a:lnTo>
                  <a:lnTo>
                    <a:pt x="137766" y="118707"/>
                  </a:lnTo>
                  <a:lnTo>
                    <a:pt x="137766" y="112771"/>
                  </a:lnTo>
                  <a:close/>
                  <a:moveTo>
                    <a:pt x="149949" y="112771"/>
                  </a:moveTo>
                  <a:lnTo>
                    <a:pt x="149949" y="118707"/>
                  </a:lnTo>
                  <a:lnTo>
                    <a:pt x="144015" y="118707"/>
                  </a:lnTo>
                  <a:lnTo>
                    <a:pt x="144015" y="112771"/>
                  </a:lnTo>
                  <a:close/>
                  <a:moveTo>
                    <a:pt x="156196" y="112771"/>
                  </a:moveTo>
                  <a:lnTo>
                    <a:pt x="156196" y="118707"/>
                  </a:lnTo>
                  <a:lnTo>
                    <a:pt x="150262" y="118707"/>
                  </a:lnTo>
                  <a:lnTo>
                    <a:pt x="150262" y="112771"/>
                  </a:lnTo>
                  <a:close/>
                  <a:moveTo>
                    <a:pt x="162445" y="112771"/>
                  </a:moveTo>
                  <a:lnTo>
                    <a:pt x="162445" y="118707"/>
                  </a:lnTo>
                  <a:lnTo>
                    <a:pt x="156509" y="118707"/>
                  </a:lnTo>
                  <a:lnTo>
                    <a:pt x="156509" y="112771"/>
                  </a:lnTo>
                  <a:close/>
                  <a:moveTo>
                    <a:pt x="168692" y="112771"/>
                  </a:moveTo>
                  <a:lnTo>
                    <a:pt x="168692" y="118707"/>
                  </a:lnTo>
                  <a:lnTo>
                    <a:pt x="162756" y="118707"/>
                  </a:lnTo>
                  <a:lnTo>
                    <a:pt x="162756" y="112771"/>
                  </a:lnTo>
                  <a:close/>
                  <a:moveTo>
                    <a:pt x="174939" y="112771"/>
                  </a:moveTo>
                  <a:lnTo>
                    <a:pt x="174939" y="118707"/>
                  </a:lnTo>
                  <a:lnTo>
                    <a:pt x="169005" y="118707"/>
                  </a:lnTo>
                  <a:lnTo>
                    <a:pt x="169005" y="112771"/>
                  </a:lnTo>
                  <a:close/>
                  <a:moveTo>
                    <a:pt x="181186" y="112771"/>
                  </a:moveTo>
                  <a:lnTo>
                    <a:pt x="181186" y="118707"/>
                  </a:lnTo>
                  <a:lnTo>
                    <a:pt x="175252" y="118707"/>
                  </a:lnTo>
                  <a:lnTo>
                    <a:pt x="175252" y="112771"/>
                  </a:lnTo>
                  <a:close/>
                  <a:moveTo>
                    <a:pt x="187435" y="112771"/>
                  </a:moveTo>
                  <a:lnTo>
                    <a:pt x="187435" y="118707"/>
                  </a:lnTo>
                  <a:lnTo>
                    <a:pt x="181499" y="118707"/>
                  </a:lnTo>
                  <a:lnTo>
                    <a:pt x="181499" y="112771"/>
                  </a:lnTo>
                  <a:close/>
                  <a:moveTo>
                    <a:pt x="193684" y="112771"/>
                  </a:moveTo>
                  <a:lnTo>
                    <a:pt x="193684" y="118707"/>
                  </a:lnTo>
                  <a:lnTo>
                    <a:pt x="187749" y="118707"/>
                  </a:lnTo>
                  <a:lnTo>
                    <a:pt x="187749" y="112771"/>
                  </a:lnTo>
                  <a:close/>
                  <a:moveTo>
                    <a:pt x="199931" y="112771"/>
                  </a:moveTo>
                  <a:lnTo>
                    <a:pt x="199931" y="118707"/>
                  </a:lnTo>
                  <a:lnTo>
                    <a:pt x="193996" y="118707"/>
                  </a:lnTo>
                  <a:lnTo>
                    <a:pt x="193996" y="112771"/>
                  </a:lnTo>
                  <a:close/>
                  <a:moveTo>
                    <a:pt x="206180" y="112771"/>
                  </a:moveTo>
                  <a:lnTo>
                    <a:pt x="206180" y="118707"/>
                  </a:lnTo>
                  <a:lnTo>
                    <a:pt x="200244" y="118707"/>
                  </a:lnTo>
                  <a:lnTo>
                    <a:pt x="200244" y="112771"/>
                  </a:lnTo>
                  <a:close/>
                  <a:moveTo>
                    <a:pt x="212427" y="112771"/>
                  </a:moveTo>
                  <a:lnTo>
                    <a:pt x="212427" y="118707"/>
                  </a:lnTo>
                  <a:lnTo>
                    <a:pt x="206491" y="118707"/>
                  </a:lnTo>
                  <a:lnTo>
                    <a:pt x="206491" y="112771"/>
                  </a:lnTo>
                  <a:close/>
                  <a:moveTo>
                    <a:pt x="218674" y="112771"/>
                  </a:moveTo>
                  <a:lnTo>
                    <a:pt x="218674" y="118707"/>
                  </a:lnTo>
                  <a:lnTo>
                    <a:pt x="212739" y="118707"/>
                  </a:lnTo>
                  <a:lnTo>
                    <a:pt x="212739" y="112771"/>
                  </a:lnTo>
                  <a:close/>
                  <a:moveTo>
                    <a:pt x="224921" y="112771"/>
                  </a:moveTo>
                  <a:lnTo>
                    <a:pt x="224921" y="118707"/>
                  </a:lnTo>
                  <a:lnTo>
                    <a:pt x="218987" y="118707"/>
                  </a:lnTo>
                  <a:lnTo>
                    <a:pt x="218987" y="112771"/>
                  </a:lnTo>
                  <a:close/>
                  <a:moveTo>
                    <a:pt x="231170" y="112771"/>
                  </a:moveTo>
                  <a:lnTo>
                    <a:pt x="231170" y="118707"/>
                  </a:lnTo>
                  <a:lnTo>
                    <a:pt x="225234" y="118707"/>
                  </a:lnTo>
                  <a:lnTo>
                    <a:pt x="225234" y="112771"/>
                  </a:lnTo>
                  <a:close/>
                  <a:moveTo>
                    <a:pt x="237417" y="112771"/>
                  </a:moveTo>
                  <a:lnTo>
                    <a:pt x="237417" y="118707"/>
                  </a:lnTo>
                  <a:lnTo>
                    <a:pt x="231481" y="118707"/>
                  </a:lnTo>
                  <a:lnTo>
                    <a:pt x="231481" y="112771"/>
                  </a:lnTo>
                  <a:close/>
                  <a:moveTo>
                    <a:pt x="243664" y="112771"/>
                  </a:moveTo>
                  <a:lnTo>
                    <a:pt x="243664" y="118707"/>
                  </a:lnTo>
                  <a:lnTo>
                    <a:pt x="237729" y="118707"/>
                  </a:lnTo>
                  <a:lnTo>
                    <a:pt x="237729" y="112771"/>
                  </a:lnTo>
                  <a:close/>
                  <a:moveTo>
                    <a:pt x="249911" y="112771"/>
                  </a:moveTo>
                  <a:lnTo>
                    <a:pt x="249911" y="118707"/>
                  </a:lnTo>
                  <a:lnTo>
                    <a:pt x="243977" y="118707"/>
                  </a:lnTo>
                  <a:lnTo>
                    <a:pt x="243977" y="112771"/>
                  </a:lnTo>
                  <a:close/>
                  <a:moveTo>
                    <a:pt x="256161" y="112771"/>
                  </a:moveTo>
                  <a:lnTo>
                    <a:pt x="256161" y="118707"/>
                  </a:lnTo>
                  <a:lnTo>
                    <a:pt x="250225" y="118707"/>
                  </a:lnTo>
                  <a:lnTo>
                    <a:pt x="250225" y="112771"/>
                  </a:lnTo>
                  <a:close/>
                  <a:moveTo>
                    <a:pt x="262409" y="112771"/>
                  </a:moveTo>
                  <a:lnTo>
                    <a:pt x="262409" y="118707"/>
                  </a:lnTo>
                  <a:lnTo>
                    <a:pt x="256474" y="118707"/>
                  </a:lnTo>
                  <a:lnTo>
                    <a:pt x="256474" y="112771"/>
                  </a:lnTo>
                  <a:close/>
                  <a:moveTo>
                    <a:pt x="268656" y="112771"/>
                  </a:moveTo>
                  <a:lnTo>
                    <a:pt x="268656" y="118707"/>
                  </a:lnTo>
                  <a:lnTo>
                    <a:pt x="262721" y="118707"/>
                  </a:lnTo>
                  <a:lnTo>
                    <a:pt x="262721" y="112771"/>
                  </a:lnTo>
                  <a:close/>
                  <a:moveTo>
                    <a:pt x="274904" y="112771"/>
                  </a:moveTo>
                  <a:lnTo>
                    <a:pt x="274904" y="118707"/>
                  </a:lnTo>
                  <a:lnTo>
                    <a:pt x="268968" y="118707"/>
                  </a:lnTo>
                  <a:lnTo>
                    <a:pt x="268968" y="112771"/>
                  </a:lnTo>
                  <a:close/>
                  <a:moveTo>
                    <a:pt x="6251" y="119019"/>
                  </a:moveTo>
                  <a:lnTo>
                    <a:pt x="6251" y="124954"/>
                  </a:lnTo>
                  <a:lnTo>
                    <a:pt x="315" y="124954"/>
                  </a:lnTo>
                  <a:lnTo>
                    <a:pt x="315" y="119019"/>
                  </a:lnTo>
                  <a:close/>
                  <a:moveTo>
                    <a:pt x="12498" y="119019"/>
                  </a:moveTo>
                  <a:lnTo>
                    <a:pt x="12498" y="124954"/>
                  </a:lnTo>
                  <a:lnTo>
                    <a:pt x="6562" y="124954"/>
                  </a:lnTo>
                  <a:lnTo>
                    <a:pt x="6562" y="119019"/>
                  </a:lnTo>
                  <a:close/>
                  <a:moveTo>
                    <a:pt x="18745" y="119019"/>
                  </a:moveTo>
                  <a:lnTo>
                    <a:pt x="18745" y="124954"/>
                  </a:lnTo>
                  <a:lnTo>
                    <a:pt x="12810" y="124954"/>
                  </a:lnTo>
                  <a:lnTo>
                    <a:pt x="12810" y="119019"/>
                  </a:lnTo>
                  <a:close/>
                  <a:moveTo>
                    <a:pt x="24992" y="119019"/>
                  </a:moveTo>
                  <a:lnTo>
                    <a:pt x="24992" y="124954"/>
                  </a:lnTo>
                  <a:lnTo>
                    <a:pt x="19058" y="124954"/>
                  </a:lnTo>
                  <a:lnTo>
                    <a:pt x="19058" y="119019"/>
                  </a:lnTo>
                  <a:close/>
                  <a:moveTo>
                    <a:pt x="31242" y="119019"/>
                  </a:moveTo>
                  <a:lnTo>
                    <a:pt x="31242" y="124954"/>
                  </a:lnTo>
                  <a:lnTo>
                    <a:pt x="25305" y="124954"/>
                  </a:lnTo>
                  <a:lnTo>
                    <a:pt x="25305" y="119019"/>
                  </a:lnTo>
                  <a:close/>
                  <a:moveTo>
                    <a:pt x="37489" y="119019"/>
                  </a:moveTo>
                  <a:lnTo>
                    <a:pt x="37489" y="124954"/>
                  </a:lnTo>
                  <a:lnTo>
                    <a:pt x="31553" y="124954"/>
                  </a:lnTo>
                  <a:lnTo>
                    <a:pt x="31553" y="119019"/>
                  </a:lnTo>
                  <a:close/>
                  <a:moveTo>
                    <a:pt x="43737" y="119019"/>
                  </a:moveTo>
                  <a:lnTo>
                    <a:pt x="43737" y="124954"/>
                  </a:lnTo>
                  <a:lnTo>
                    <a:pt x="37802" y="124954"/>
                  </a:lnTo>
                  <a:lnTo>
                    <a:pt x="37802" y="119019"/>
                  </a:lnTo>
                  <a:close/>
                  <a:moveTo>
                    <a:pt x="49985" y="119019"/>
                  </a:moveTo>
                  <a:lnTo>
                    <a:pt x="49985" y="124954"/>
                  </a:lnTo>
                  <a:lnTo>
                    <a:pt x="44049" y="124954"/>
                  </a:lnTo>
                  <a:lnTo>
                    <a:pt x="44049" y="119019"/>
                  </a:lnTo>
                  <a:close/>
                  <a:moveTo>
                    <a:pt x="56232" y="119019"/>
                  </a:moveTo>
                  <a:lnTo>
                    <a:pt x="56232" y="124954"/>
                  </a:lnTo>
                  <a:lnTo>
                    <a:pt x="50296" y="124954"/>
                  </a:lnTo>
                  <a:lnTo>
                    <a:pt x="50296" y="119019"/>
                  </a:lnTo>
                  <a:close/>
                  <a:moveTo>
                    <a:pt x="62480" y="119019"/>
                  </a:moveTo>
                  <a:lnTo>
                    <a:pt x="62480" y="124954"/>
                  </a:lnTo>
                  <a:lnTo>
                    <a:pt x="56545" y="124954"/>
                  </a:lnTo>
                  <a:lnTo>
                    <a:pt x="56545" y="119019"/>
                  </a:lnTo>
                  <a:close/>
                  <a:moveTo>
                    <a:pt x="68727" y="119019"/>
                  </a:moveTo>
                  <a:lnTo>
                    <a:pt x="68727" y="124954"/>
                  </a:lnTo>
                  <a:lnTo>
                    <a:pt x="62792" y="124954"/>
                  </a:lnTo>
                  <a:lnTo>
                    <a:pt x="62792" y="119019"/>
                  </a:lnTo>
                  <a:close/>
                  <a:moveTo>
                    <a:pt x="74975" y="119019"/>
                  </a:moveTo>
                  <a:lnTo>
                    <a:pt x="74975" y="124954"/>
                  </a:lnTo>
                  <a:lnTo>
                    <a:pt x="69039" y="124954"/>
                  </a:lnTo>
                  <a:lnTo>
                    <a:pt x="69039" y="119019"/>
                  </a:lnTo>
                  <a:close/>
                  <a:moveTo>
                    <a:pt x="81223" y="119019"/>
                  </a:moveTo>
                  <a:lnTo>
                    <a:pt x="81223" y="124954"/>
                  </a:lnTo>
                  <a:lnTo>
                    <a:pt x="75286" y="124954"/>
                  </a:lnTo>
                  <a:lnTo>
                    <a:pt x="75286" y="119019"/>
                  </a:lnTo>
                  <a:close/>
                  <a:moveTo>
                    <a:pt x="87470" y="119019"/>
                  </a:moveTo>
                  <a:lnTo>
                    <a:pt x="87470" y="124954"/>
                  </a:lnTo>
                  <a:lnTo>
                    <a:pt x="81535" y="124954"/>
                  </a:lnTo>
                  <a:lnTo>
                    <a:pt x="81535" y="119019"/>
                  </a:lnTo>
                  <a:close/>
                  <a:moveTo>
                    <a:pt x="93718" y="119019"/>
                  </a:moveTo>
                  <a:lnTo>
                    <a:pt x="93718" y="124954"/>
                  </a:lnTo>
                  <a:lnTo>
                    <a:pt x="87784" y="124954"/>
                  </a:lnTo>
                  <a:lnTo>
                    <a:pt x="87784" y="119019"/>
                  </a:lnTo>
                  <a:close/>
                  <a:moveTo>
                    <a:pt x="99967" y="119019"/>
                  </a:moveTo>
                  <a:lnTo>
                    <a:pt x="99967" y="124954"/>
                  </a:lnTo>
                  <a:lnTo>
                    <a:pt x="94031" y="124954"/>
                  </a:lnTo>
                  <a:lnTo>
                    <a:pt x="94031" y="119019"/>
                  </a:lnTo>
                  <a:close/>
                  <a:moveTo>
                    <a:pt x="106214" y="119019"/>
                  </a:moveTo>
                  <a:lnTo>
                    <a:pt x="106214" y="124954"/>
                  </a:lnTo>
                  <a:lnTo>
                    <a:pt x="100278" y="124954"/>
                  </a:lnTo>
                  <a:lnTo>
                    <a:pt x="100278" y="119019"/>
                  </a:lnTo>
                  <a:close/>
                  <a:moveTo>
                    <a:pt x="112461" y="119019"/>
                  </a:moveTo>
                  <a:lnTo>
                    <a:pt x="112461" y="124954"/>
                  </a:lnTo>
                  <a:lnTo>
                    <a:pt x="106527" y="124954"/>
                  </a:lnTo>
                  <a:lnTo>
                    <a:pt x="106527" y="119019"/>
                  </a:lnTo>
                  <a:close/>
                  <a:moveTo>
                    <a:pt x="118710" y="119019"/>
                  </a:moveTo>
                  <a:lnTo>
                    <a:pt x="118710" y="124954"/>
                  </a:lnTo>
                  <a:lnTo>
                    <a:pt x="112774" y="124954"/>
                  </a:lnTo>
                  <a:lnTo>
                    <a:pt x="112774" y="119019"/>
                  </a:lnTo>
                  <a:close/>
                  <a:moveTo>
                    <a:pt x="124957" y="119019"/>
                  </a:moveTo>
                  <a:lnTo>
                    <a:pt x="124957" y="124954"/>
                  </a:lnTo>
                  <a:lnTo>
                    <a:pt x="119021" y="124954"/>
                  </a:lnTo>
                  <a:lnTo>
                    <a:pt x="119021" y="119019"/>
                  </a:lnTo>
                  <a:close/>
                  <a:moveTo>
                    <a:pt x="131204" y="119019"/>
                  </a:moveTo>
                  <a:lnTo>
                    <a:pt x="131204" y="124954"/>
                  </a:lnTo>
                  <a:lnTo>
                    <a:pt x="125270" y="124954"/>
                  </a:lnTo>
                  <a:lnTo>
                    <a:pt x="125270" y="119019"/>
                  </a:lnTo>
                  <a:close/>
                  <a:moveTo>
                    <a:pt x="137451" y="119019"/>
                  </a:moveTo>
                  <a:lnTo>
                    <a:pt x="137451" y="124954"/>
                  </a:lnTo>
                  <a:lnTo>
                    <a:pt x="131517" y="124954"/>
                  </a:lnTo>
                  <a:lnTo>
                    <a:pt x="131517" y="119019"/>
                  </a:lnTo>
                  <a:close/>
                  <a:moveTo>
                    <a:pt x="143702" y="119019"/>
                  </a:moveTo>
                  <a:lnTo>
                    <a:pt x="143702" y="124954"/>
                  </a:lnTo>
                  <a:lnTo>
                    <a:pt x="137766" y="124954"/>
                  </a:lnTo>
                  <a:lnTo>
                    <a:pt x="137766" y="119019"/>
                  </a:lnTo>
                  <a:close/>
                  <a:moveTo>
                    <a:pt x="149949" y="119019"/>
                  </a:moveTo>
                  <a:lnTo>
                    <a:pt x="149949" y="124954"/>
                  </a:lnTo>
                  <a:lnTo>
                    <a:pt x="144015" y="124954"/>
                  </a:lnTo>
                  <a:lnTo>
                    <a:pt x="144015" y="119019"/>
                  </a:lnTo>
                  <a:close/>
                  <a:moveTo>
                    <a:pt x="156196" y="119019"/>
                  </a:moveTo>
                  <a:lnTo>
                    <a:pt x="156196" y="124954"/>
                  </a:lnTo>
                  <a:lnTo>
                    <a:pt x="150262" y="124954"/>
                  </a:lnTo>
                  <a:lnTo>
                    <a:pt x="150262" y="119019"/>
                  </a:lnTo>
                  <a:close/>
                  <a:moveTo>
                    <a:pt x="162445" y="119019"/>
                  </a:moveTo>
                  <a:lnTo>
                    <a:pt x="162445" y="124954"/>
                  </a:lnTo>
                  <a:lnTo>
                    <a:pt x="156509" y="124954"/>
                  </a:lnTo>
                  <a:lnTo>
                    <a:pt x="156509" y="119019"/>
                  </a:lnTo>
                  <a:close/>
                  <a:moveTo>
                    <a:pt x="168692" y="119019"/>
                  </a:moveTo>
                  <a:lnTo>
                    <a:pt x="168692" y="124954"/>
                  </a:lnTo>
                  <a:lnTo>
                    <a:pt x="162756" y="124954"/>
                  </a:lnTo>
                  <a:lnTo>
                    <a:pt x="162756" y="119019"/>
                  </a:lnTo>
                  <a:close/>
                  <a:moveTo>
                    <a:pt x="174939" y="119019"/>
                  </a:moveTo>
                  <a:lnTo>
                    <a:pt x="174939" y="124954"/>
                  </a:lnTo>
                  <a:lnTo>
                    <a:pt x="169005" y="124954"/>
                  </a:lnTo>
                  <a:lnTo>
                    <a:pt x="169005" y="119019"/>
                  </a:lnTo>
                  <a:close/>
                  <a:moveTo>
                    <a:pt x="181186" y="119019"/>
                  </a:moveTo>
                  <a:lnTo>
                    <a:pt x="181186" y="124954"/>
                  </a:lnTo>
                  <a:lnTo>
                    <a:pt x="175252" y="124954"/>
                  </a:lnTo>
                  <a:lnTo>
                    <a:pt x="175252" y="119019"/>
                  </a:lnTo>
                  <a:close/>
                  <a:moveTo>
                    <a:pt x="187435" y="119019"/>
                  </a:moveTo>
                  <a:lnTo>
                    <a:pt x="187435" y="124954"/>
                  </a:lnTo>
                  <a:lnTo>
                    <a:pt x="181499" y="124954"/>
                  </a:lnTo>
                  <a:lnTo>
                    <a:pt x="181499" y="119019"/>
                  </a:lnTo>
                  <a:close/>
                  <a:moveTo>
                    <a:pt x="193684" y="119019"/>
                  </a:moveTo>
                  <a:lnTo>
                    <a:pt x="193684" y="124954"/>
                  </a:lnTo>
                  <a:lnTo>
                    <a:pt x="187749" y="124954"/>
                  </a:lnTo>
                  <a:lnTo>
                    <a:pt x="187749" y="119019"/>
                  </a:lnTo>
                  <a:close/>
                  <a:moveTo>
                    <a:pt x="199931" y="119019"/>
                  </a:moveTo>
                  <a:lnTo>
                    <a:pt x="199931" y="124954"/>
                  </a:lnTo>
                  <a:lnTo>
                    <a:pt x="193996" y="124954"/>
                  </a:lnTo>
                  <a:lnTo>
                    <a:pt x="193996" y="119019"/>
                  </a:lnTo>
                  <a:close/>
                  <a:moveTo>
                    <a:pt x="206180" y="119019"/>
                  </a:moveTo>
                  <a:lnTo>
                    <a:pt x="206180" y="124954"/>
                  </a:lnTo>
                  <a:lnTo>
                    <a:pt x="200244" y="124954"/>
                  </a:lnTo>
                  <a:lnTo>
                    <a:pt x="200244" y="119019"/>
                  </a:lnTo>
                  <a:close/>
                  <a:moveTo>
                    <a:pt x="212427" y="119019"/>
                  </a:moveTo>
                  <a:lnTo>
                    <a:pt x="212427" y="124954"/>
                  </a:lnTo>
                  <a:lnTo>
                    <a:pt x="206491" y="124954"/>
                  </a:lnTo>
                  <a:lnTo>
                    <a:pt x="206491" y="119019"/>
                  </a:lnTo>
                  <a:close/>
                  <a:moveTo>
                    <a:pt x="218674" y="119019"/>
                  </a:moveTo>
                  <a:lnTo>
                    <a:pt x="218674" y="124954"/>
                  </a:lnTo>
                  <a:lnTo>
                    <a:pt x="212739" y="124954"/>
                  </a:lnTo>
                  <a:lnTo>
                    <a:pt x="212739" y="119019"/>
                  </a:lnTo>
                  <a:close/>
                  <a:moveTo>
                    <a:pt x="224921" y="119019"/>
                  </a:moveTo>
                  <a:lnTo>
                    <a:pt x="224921" y="124954"/>
                  </a:lnTo>
                  <a:lnTo>
                    <a:pt x="218987" y="124954"/>
                  </a:lnTo>
                  <a:lnTo>
                    <a:pt x="218987" y="119019"/>
                  </a:lnTo>
                  <a:close/>
                  <a:moveTo>
                    <a:pt x="231170" y="119019"/>
                  </a:moveTo>
                  <a:lnTo>
                    <a:pt x="231170" y="124954"/>
                  </a:lnTo>
                  <a:lnTo>
                    <a:pt x="225234" y="124954"/>
                  </a:lnTo>
                  <a:lnTo>
                    <a:pt x="225234" y="119019"/>
                  </a:lnTo>
                  <a:close/>
                  <a:moveTo>
                    <a:pt x="237417" y="119019"/>
                  </a:moveTo>
                  <a:lnTo>
                    <a:pt x="237417" y="124954"/>
                  </a:lnTo>
                  <a:lnTo>
                    <a:pt x="231481" y="124954"/>
                  </a:lnTo>
                  <a:lnTo>
                    <a:pt x="231481" y="119019"/>
                  </a:lnTo>
                  <a:close/>
                  <a:moveTo>
                    <a:pt x="243664" y="119019"/>
                  </a:moveTo>
                  <a:lnTo>
                    <a:pt x="243664" y="124954"/>
                  </a:lnTo>
                  <a:lnTo>
                    <a:pt x="237729" y="124954"/>
                  </a:lnTo>
                  <a:lnTo>
                    <a:pt x="237729" y="119019"/>
                  </a:lnTo>
                  <a:close/>
                  <a:moveTo>
                    <a:pt x="249911" y="119019"/>
                  </a:moveTo>
                  <a:lnTo>
                    <a:pt x="249911" y="124954"/>
                  </a:lnTo>
                  <a:lnTo>
                    <a:pt x="243977" y="124954"/>
                  </a:lnTo>
                  <a:lnTo>
                    <a:pt x="243977" y="119019"/>
                  </a:lnTo>
                  <a:close/>
                  <a:moveTo>
                    <a:pt x="256161" y="119019"/>
                  </a:moveTo>
                  <a:lnTo>
                    <a:pt x="256161" y="124954"/>
                  </a:lnTo>
                  <a:lnTo>
                    <a:pt x="250225" y="124954"/>
                  </a:lnTo>
                  <a:lnTo>
                    <a:pt x="250225" y="119019"/>
                  </a:lnTo>
                  <a:close/>
                  <a:moveTo>
                    <a:pt x="262409" y="119019"/>
                  </a:moveTo>
                  <a:lnTo>
                    <a:pt x="262409" y="124954"/>
                  </a:lnTo>
                  <a:lnTo>
                    <a:pt x="256474" y="124954"/>
                  </a:lnTo>
                  <a:lnTo>
                    <a:pt x="256474" y="119019"/>
                  </a:lnTo>
                  <a:close/>
                  <a:moveTo>
                    <a:pt x="268656" y="119019"/>
                  </a:moveTo>
                  <a:lnTo>
                    <a:pt x="268656" y="124954"/>
                  </a:lnTo>
                  <a:lnTo>
                    <a:pt x="262721" y="124954"/>
                  </a:lnTo>
                  <a:lnTo>
                    <a:pt x="262721" y="119019"/>
                  </a:lnTo>
                  <a:close/>
                  <a:moveTo>
                    <a:pt x="274904" y="119019"/>
                  </a:moveTo>
                  <a:lnTo>
                    <a:pt x="274904" y="124954"/>
                  </a:lnTo>
                  <a:lnTo>
                    <a:pt x="268968" y="124954"/>
                  </a:lnTo>
                  <a:lnTo>
                    <a:pt x="268968" y="119019"/>
                  </a:lnTo>
                  <a:close/>
                  <a:moveTo>
                    <a:pt x="6251" y="125266"/>
                  </a:moveTo>
                  <a:lnTo>
                    <a:pt x="6251" y="131201"/>
                  </a:lnTo>
                  <a:lnTo>
                    <a:pt x="315" y="131201"/>
                  </a:lnTo>
                  <a:lnTo>
                    <a:pt x="315" y="125266"/>
                  </a:lnTo>
                  <a:close/>
                  <a:moveTo>
                    <a:pt x="12498" y="125266"/>
                  </a:moveTo>
                  <a:lnTo>
                    <a:pt x="12498" y="131201"/>
                  </a:lnTo>
                  <a:lnTo>
                    <a:pt x="6562" y="131201"/>
                  </a:lnTo>
                  <a:lnTo>
                    <a:pt x="6562" y="125266"/>
                  </a:lnTo>
                  <a:close/>
                  <a:moveTo>
                    <a:pt x="18745" y="125266"/>
                  </a:moveTo>
                  <a:lnTo>
                    <a:pt x="18745" y="131201"/>
                  </a:lnTo>
                  <a:lnTo>
                    <a:pt x="12810" y="131201"/>
                  </a:lnTo>
                  <a:lnTo>
                    <a:pt x="12810" y="125266"/>
                  </a:lnTo>
                  <a:close/>
                  <a:moveTo>
                    <a:pt x="24992" y="125266"/>
                  </a:moveTo>
                  <a:lnTo>
                    <a:pt x="24992" y="131201"/>
                  </a:lnTo>
                  <a:lnTo>
                    <a:pt x="19058" y="131201"/>
                  </a:lnTo>
                  <a:lnTo>
                    <a:pt x="19058" y="125266"/>
                  </a:lnTo>
                  <a:close/>
                  <a:moveTo>
                    <a:pt x="31242" y="125266"/>
                  </a:moveTo>
                  <a:lnTo>
                    <a:pt x="31242" y="131201"/>
                  </a:lnTo>
                  <a:lnTo>
                    <a:pt x="25305" y="131201"/>
                  </a:lnTo>
                  <a:lnTo>
                    <a:pt x="25305" y="125266"/>
                  </a:lnTo>
                  <a:close/>
                  <a:moveTo>
                    <a:pt x="37489" y="125266"/>
                  </a:moveTo>
                  <a:lnTo>
                    <a:pt x="37489" y="131201"/>
                  </a:lnTo>
                  <a:lnTo>
                    <a:pt x="31553" y="131201"/>
                  </a:lnTo>
                  <a:lnTo>
                    <a:pt x="31553" y="125266"/>
                  </a:lnTo>
                  <a:close/>
                  <a:moveTo>
                    <a:pt x="43737" y="125266"/>
                  </a:moveTo>
                  <a:lnTo>
                    <a:pt x="43737" y="131201"/>
                  </a:lnTo>
                  <a:lnTo>
                    <a:pt x="37802" y="131201"/>
                  </a:lnTo>
                  <a:lnTo>
                    <a:pt x="37802" y="125266"/>
                  </a:lnTo>
                  <a:close/>
                  <a:moveTo>
                    <a:pt x="49985" y="125266"/>
                  </a:moveTo>
                  <a:lnTo>
                    <a:pt x="49985" y="131201"/>
                  </a:lnTo>
                  <a:lnTo>
                    <a:pt x="44049" y="131201"/>
                  </a:lnTo>
                  <a:lnTo>
                    <a:pt x="44049" y="125266"/>
                  </a:lnTo>
                  <a:close/>
                  <a:moveTo>
                    <a:pt x="56232" y="125266"/>
                  </a:moveTo>
                  <a:lnTo>
                    <a:pt x="56232" y="131201"/>
                  </a:lnTo>
                  <a:lnTo>
                    <a:pt x="50296" y="131201"/>
                  </a:lnTo>
                  <a:lnTo>
                    <a:pt x="50296" y="125266"/>
                  </a:lnTo>
                  <a:close/>
                  <a:moveTo>
                    <a:pt x="62480" y="125266"/>
                  </a:moveTo>
                  <a:lnTo>
                    <a:pt x="62480" y="131201"/>
                  </a:lnTo>
                  <a:lnTo>
                    <a:pt x="56545" y="131201"/>
                  </a:lnTo>
                  <a:lnTo>
                    <a:pt x="56545" y="125266"/>
                  </a:lnTo>
                  <a:close/>
                  <a:moveTo>
                    <a:pt x="68727" y="125266"/>
                  </a:moveTo>
                  <a:lnTo>
                    <a:pt x="68727" y="131201"/>
                  </a:lnTo>
                  <a:lnTo>
                    <a:pt x="62792" y="131201"/>
                  </a:lnTo>
                  <a:lnTo>
                    <a:pt x="62792" y="125266"/>
                  </a:lnTo>
                  <a:close/>
                  <a:moveTo>
                    <a:pt x="74975" y="125266"/>
                  </a:moveTo>
                  <a:lnTo>
                    <a:pt x="74975" y="131201"/>
                  </a:lnTo>
                  <a:lnTo>
                    <a:pt x="69039" y="131201"/>
                  </a:lnTo>
                  <a:lnTo>
                    <a:pt x="69039" y="125266"/>
                  </a:lnTo>
                  <a:close/>
                  <a:moveTo>
                    <a:pt x="81223" y="125266"/>
                  </a:moveTo>
                  <a:lnTo>
                    <a:pt x="81223" y="131201"/>
                  </a:lnTo>
                  <a:lnTo>
                    <a:pt x="75286" y="131201"/>
                  </a:lnTo>
                  <a:lnTo>
                    <a:pt x="75286" y="125266"/>
                  </a:lnTo>
                  <a:close/>
                  <a:moveTo>
                    <a:pt x="87470" y="125266"/>
                  </a:moveTo>
                  <a:lnTo>
                    <a:pt x="87470" y="131201"/>
                  </a:lnTo>
                  <a:lnTo>
                    <a:pt x="81535" y="131201"/>
                  </a:lnTo>
                  <a:lnTo>
                    <a:pt x="81535" y="125266"/>
                  </a:lnTo>
                  <a:close/>
                  <a:moveTo>
                    <a:pt x="93718" y="125266"/>
                  </a:moveTo>
                  <a:lnTo>
                    <a:pt x="93718" y="131201"/>
                  </a:lnTo>
                  <a:lnTo>
                    <a:pt x="87784" y="131201"/>
                  </a:lnTo>
                  <a:lnTo>
                    <a:pt x="87784" y="125266"/>
                  </a:lnTo>
                  <a:close/>
                  <a:moveTo>
                    <a:pt x="99967" y="125266"/>
                  </a:moveTo>
                  <a:lnTo>
                    <a:pt x="99967" y="131201"/>
                  </a:lnTo>
                  <a:lnTo>
                    <a:pt x="94031" y="131201"/>
                  </a:lnTo>
                  <a:lnTo>
                    <a:pt x="94031" y="125266"/>
                  </a:lnTo>
                  <a:close/>
                  <a:moveTo>
                    <a:pt x="106214" y="125266"/>
                  </a:moveTo>
                  <a:lnTo>
                    <a:pt x="106214" y="131201"/>
                  </a:lnTo>
                  <a:lnTo>
                    <a:pt x="100278" y="131201"/>
                  </a:lnTo>
                  <a:lnTo>
                    <a:pt x="100278" y="125266"/>
                  </a:lnTo>
                  <a:close/>
                  <a:moveTo>
                    <a:pt x="112461" y="125266"/>
                  </a:moveTo>
                  <a:lnTo>
                    <a:pt x="112461" y="131201"/>
                  </a:lnTo>
                  <a:lnTo>
                    <a:pt x="106527" y="131201"/>
                  </a:lnTo>
                  <a:lnTo>
                    <a:pt x="106527" y="125266"/>
                  </a:lnTo>
                  <a:close/>
                  <a:moveTo>
                    <a:pt x="118710" y="125266"/>
                  </a:moveTo>
                  <a:lnTo>
                    <a:pt x="118710" y="131201"/>
                  </a:lnTo>
                  <a:lnTo>
                    <a:pt x="112774" y="131201"/>
                  </a:lnTo>
                  <a:lnTo>
                    <a:pt x="112774" y="125266"/>
                  </a:lnTo>
                  <a:close/>
                  <a:moveTo>
                    <a:pt x="124957" y="125266"/>
                  </a:moveTo>
                  <a:lnTo>
                    <a:pt x="124957" y="131201"/>
                  </a:lnTo>
                  <a:lnTo>
                    <a:pt x="119021" y="131201"/>
                  </a:lnTo>
                  <a:lnTo>
                    <a:pt x="119021" y="125266"/>
                  </a:lnTo>
                  <a:close/>
                  <a:moveTo>
                    <a:pt x="131204" y="125266"/>
                  </a:moveTo>
                  <a:lnTo>
                    <a:pt x="131204" y="131201"/>
                  </a:lnTo>
                  <a:lnTo>
                    <a:pt x="125270" y="131201"/>
                  </a:lnTo>
                  <a:lnTo>
                    <a:pt x="125270" y="125266"/>
                  </a:lnTo>
                  <a:close/>
                  <a:moveTo>
                    <a:pt x="137451" y="125266"/>
                  </a:moveTo>
                  <a:lnTo>
                    <a:pt x="137451" y="131201"/>
                  </a:lnTo>
                  <a:lnTo>
                    <a:pt x="131517" y="131201"/>
                  </a:lnTo>
                  <a:lnTo>
                    <a:pt x="131517" y="125266"/>
                  </a:lnTo>
                  <a:close/>
                  <a:moveTo>
                    <a:pt x="143702" y="125266"/>
                  </a:moveTo>
                  <a:lnTo>
                    <a:pt x="143702" y="131201"/>
                  </a:lnTo>
                  <a:lnTo>
                    <a:pt x="137766" y="131201"/>
                  </a:lnTo>
                  <a:lnTo>
                    <a:pt x="137766" y="125266"/>
                  </a:lnTo>
                  <a:close/>
                  <a:moveTo>
                    <a:pt x="149949" y="125266"/>
                  </a:moveTo>
                  <a:lnTo>
                    <a:pt x="149949" y="131201"/>
                  </a:lnTo>
                  <a:lnTo>
                    <a:pt x="144015" y="131201"/>
                  </a:lnTo>
                  <a:lnTo>
                    <a:pt x="144015" y="125266"/>
                  </a:lnTo>
                  <a:close/>
                  <a:moveTo>
                    <a:pt x="156196" y="125266"/>
                  </a:moveTo>
                  <a:lnTo>
                    <a:pt x="156196" y="131201"/>
                  </a:lnTo>
                  <a:lnTo>
                    <a:pt x="150262" y="131201"/>
                  </a:lnTo>
                  <a:lnTo>
                    <a:pt x="150262" y="125266"/>
                  </a:lnTo>
                  <a:close/>
                  <a:moveTo>
                    <a:pt x="162445" y="125266"/>
                  </a:moveTo>
                  <a:lnTo>
                    <a:pt x="162445" y="131201"/>
                  </a:lnTo>
                  <a:lnTo>
                    <a:pt x="156509" y="131201"/>
                  </a:lnTo>
                  <a:lnTo>
                    <a:pt x="156509" y="125266"/>
                  </a:lnTo>
                  <a:close/>
                  <a:moveTo>
                    <a:pt x="168692" y="125266"/>
                  </a:moveTo>
                  <a:lnTo>
                    <a:pt x="168692" y="131201"/>
                  </a:lnTo>
                  <a:lnTo>
                    <a:pt x="162756" y="131201"/>
                  </a:lnTo>
                  <a:lnTo>
                    <a:pt x="162756" y="125266"/>
                  </a:lnTo>
                  <a:close/>
                  <a:moveTo>
                    <a:pt x="174939" y="125266"/>
                  </a:moveTo>
                  <a:lnTo>
                    <a:pt x="174939" y="131201"/>
                  </a:lnTo>
                  <a:lnTo>
                    <a:pt x="169005" y="131201"/>
                  </a:lnTo>
                  <a:lnTo>
                    <a:pt x="169005" y="125266"/>
                  </a:lnTo>
                  <a:close/>
                  <a:moveTo>
                    <a:pt x="181186" y="125266"/>
                  </a:moveTo>
                  <a:lnTo>
                    <a:pt x="181186" y="131201"/>
                  </a:lnTo>
                  <a:lnTo>
                    <a:pt x="175252" y="131201"/>
                  </a:lnTo>
                  <a:lnTo>
                    <a:pt x="175252" y="125266"/>
                  </a:lnTo>
                  <a:close/>
                  <a:moveTo>
                    <a:pt x="187435" y="125266"/>
                  </a:moveTo>
                  <a:lnTo>
                    <a:pt x="187435" y="131201"/>
                  </a:lnTo>
                  <a:lnTo>
                    <a:pt x="181499" y="131201"/>
                  </a:lnTo>
                  <a:lnTo>
                    <a:pt x="181499" y="125266"/>
                  </a:lnTo>
                  <a:close/>
                  <a:moveTo>
                    <a:pt x="193682" y="125266"/>
                  </a:moveTo>
                  <a:lnTo>
                    <a:pt x="193682" y="131201"/>
                  </a:lnTo>
                  <a:lnTo>
                    <a:pt x="187746" y="131201"/>
                  </a:lnTo>
                  <a:lnTo>
                    <a:pt x="187746" y="125266"/>
                  </a:lnTo>
                  <a:close/>
                  <a:moveTo>
                    <a:pt x="199931" y="125266"/>
                  </a:moveTo>
                  <a:lnTo>
                    <a:pt x="199931" y="131201"/>
                  </a:lnTo>
                  <a:lnTo>
                    <a:pt x="193996" y="131201"/>
                  </a:lnTo>
                  <a:lnTo>
                    <a:pt x="193996" y="125266"/>
                  </a:lnTo>
                  <a:close/>
                  <a:moveTo>
                    <a:pt x="206180" y="125266"/>
                  </a:moveTo>
                  <a:lnTo>
                    <a:pt x="206180" y="131201"/>
                  </a:lnTo>
                  <a:lnTo>
                    <a:pt x="200244" y="131201"/>
                  </a:lnTo>
                  <a:lnTo>
                    <a:pt x="200244" y="125266"/>
                  </a:lnTo>
                  <a:close/>
                  <a:moveTo>
                    <a:pt x="212427" y="125266"/>
                  </a:moveTo>
                  <a:lnTo>
                    <a:pt x="212427" y="131201"/>
                  </a:lnTo>
                  <a:lnTo>
                    <a:pt x="206491" y="131201"/>
                  </a:lnTo>
                  <a:lnTo>
                    <a:pt x="206491" y="125266"/>
                  </a:lnTo>
                  <a:close/>
                  <a:moveTo>
                    <a:pt x="218674" y="125266"/>
                  </a:moveTo>
                  <a:lnTo>
                    <a:pt x="218674" y="131201"/>
                  </a:lnTo>
                  <a:lnTo>
                    <a:pt x="212739" y="131201"/>
                  </a:lnTo>
                  <a:lnTo>
                    <a:pt x="212739" y="125266"/>
                  </a:lnTo>
                  <a:close/>
                  <a:moveTo>
                    <a:pt x="224921" y="125266"/>
                  </a:moveTo>
                  <a:lnTo>
                    <a:pt x="224921" y="131201"/>
                  </a:lnTo>
                  <a:lnTo>
                    <a:pt x="218987" y="131201"/>
                  </a:lnTo>
                  <a:lnTo>
                    <a:pt x="218987" y="125266"/>
                  </a:lnTo>
                  <a:close/>
                  <a:moveTo>
                    <a:pt x="231170" y="125266"/>
                  </a:moveTo>
                  <a:lnTo>
                    <a:pt x="231170" y="131201"/>
                  </a:lnTo>
                  <a:lnTo>
                    <a:pt x="225234" y="131201"/>
                  </a:lnTo>
                  <a:lnTo>
                    <a:pt x="225234" y="125266"/>
                  </a:lnTo>
                  <a:close/>
                  <a:moveTo>
                    <a:pt x="237417" y="125266"/>
                  </a:moveTo>
                  <a:lnTo>
                    <a:pt x="237417" y="131201"/>
                  </a:lnTo>
                  <a:lnTo>
                    <a:pt x="231481" y="131201"/>
                  </a:lnTo>
                  <a:lnTo>
                    <a:pt x="231481" y="125266"/>
                  </a:lnTo>
                  <a:close/>
                  <a:moveTo>
                    <a:pt x="243664" y="125266"/>
                  </a:moveTo>
                  <a:lnTo>
                    <a:pt x="243664" y="131201"/>
                  </a:lnTo>
                  <a:lnTo>
                    <a:pt x="237729" y="131201"/>
                  </a:lnTo>
                  <a:lnTo>
                    <a:pt x="237729" y="125266"/>
                  </a:lnTo>
                  <a:close/>
                  <a:moveTo>
                    <a:pt x="249911" y="125266"/>
                  </a:moveTo>
                  <a:lnTo>
                    <a:pt x="249911" y="131201"/>
                  </a:lnTo>
                  <a:lnTo>
                    <a:pt x="243977" y="131201"/>
                  </a:lnTo>
                  <a:lnTo>
                    <a:pt x="243977" y="125266"/>
                  </a:lnTo>
                  <a:close/>
                  <a:moveTo>
                    <a:pt x="256161" y="125266"/>
                  </a:moveTo>
                  <a:lnTo>
                    <a:pt x="256161" y="131201"/>
                  </a:lnTo>
                  <a:lnTo>
                    <a:pt x="250225" y="131201"/>
                  </a:lnTo>
                  <a:lnTo>
                    <a:pt x="250225" y="125266"/>
                  </a:lnTo>
                  <a:close/>
                  <a:moveTo>
                    <a:pt x="262409" y="125266"/>
                  </a:moveTo>
                  <a:lnTo>
                    <a:pt x="262409" y="131201"/>
                  </a:lnTo>
                  <a:lnTo>
                    <a:pt x="256474" y="131201"/>
                  </a:lnTo>
                  <a:lnTo>
                    <a:pt x="256474" y="125266"/>
                  </a:lnTo>
                  <a:close/>
                  <a:moveTo>
                    <a:pt x="268656" y="125266"/>
                  </a:moveTo>
                  <a:lnTo>
                    <a:pt x="268656" y="131201"/>
                  </a:lnTo>
                  <a:lnTo>
                    <a:pt x="262721" y="131201"/>
                  </a:lnTo>
                  <a:lnTo>
                    <a:pt x="262721" y="125266"/>
                  </a:lnTo>
                  <a:close/>
                  <a:moveTo>
                    <a:pt x="274904" y="125266"/>
                  </a:moveTo>
                  <a:lnTo>
                    <a:pt x="274904" y="131201"/>
                  </a:lnTo>
                  <a:lnTo>
                    <a:pt x="268968" y="131201"/>
                  </a:lnTo>
                  <a:lnTo>
                    <a:pt x="268968" y="125266"/>
                  </a:lnTo>
                  <a:close/>
                  <a:moveTo>
                    <a:pt x="6251" y="131513"/>
                  </a:moveTo>
                  <a:lnTo>
                    <a:pt x="6251" y="137449"/>
                  </a:lnTo>
                  <a:lnTo>
                    <a:pt x="315" y="137449"/>
                  </a:lnTo>
                  <a:lnTo>
                    <a:pt x="315" y="131513"/>
                  </a:lnTo>
                  <a:close/>
                  <a:moveTo>
                    <a:pt x="12498" y="131513"/>
                  </a:moveTo>
                  <a:lnTo>
                    <a:pt x="12498" y="137449"/>
                  </a:lnTo>
                  <a:lnTo>
                    <a:pt x="6562" y="137449"/>
                  </a:lnTo>
                  <a:lnTo>
                    <a:pt x="6562" y="131513"/>
                  </a:lnTo>
                  <a:close/>
                  <a:moveTo>
                    <a:pt x="18745" y="131513"/>
                  </a:moveTo>
                  <a:lnTo>
                    <a:pt x="18745" y="137449"/>
                  </a:lnTo>
                  <a:lnTo>
                    <a:pt x="12810" y="137449"/>
                  </a:lnTo>
                  <a:lnTo>
                    <a:pt x="12810" y="131513"/>
                  </a:lnTo>
                  <a:close/>
                  <a:moveTo>
                    <a:pt x="24992" y="131513"/>
                  </a:moveTo>
                  <a:lnTo>
                    <a:pt x="24992" y="137449"/>
                  </a:lnTo>
                  <a:lnTo>
                    <a:pt x="19058" y="137449"/>
                  </a:lnTo>
                  <a:lnTo>
                    <a:pt x="19058" y="131513"/>
                  </a:lnTo>
                  <a:close/>
                  <a:moveTo>
                    <a:pt x="31241" y="131513"/>
                  </a:moveTo>
                  <a:lnTo>
                    <a:pt x="31241" y="137449"/>
                  </a:lnTo>
                  <a:lnTo>
                    <a:pt x="25305" y="137449"/>
                  </a:lnTo>
                  <a:lnTo>
                    <a:pt x="25305" y="131513"/>
                  </a:lnTo>
                  <a:close/>
                  <a:moveTo>
                    <a:pt x="37489" y="131513"/>
                  </a:moveTo>
                  <a:lnTo>
                    <a:pt x="37489" y="137449"/>
                  </a:lnTo>
                  <a:lnTo>
                    <a:pt x="31553" y="137449"/>
                  </a:lnTo>
                  <a:lnTo>
                    <a:pt x="31553" y="131513"/>
                  </a:lnTo>
                  <a:close/>
                  <a:moveTo>
                    <a:pt x="43737" y="131513"/>
                  </a:moveTo>
                  <a:lnTo>
                    <a:pt x="43737" y="137449"/>
                  </a:lnTo>
                  <a:lnTo>
                    <a:pt x="37802" y="137449"/>
                  </a:lnTo>
                  <a:lnTo>
                    <a:pt x="37802" y="131513"/>
                  </a:lnTo>
                  <a:close/>
                  <a:moveTo>
                    <a:pt x="49985" y="131513"/>
                  </a:moveTo>
                  <a:lnTo>
                    <a:pt x="49985" y="137449"/>
                  </a:lnTo>
                  <a:lnTo>
                    <a:pt x="44049" y="137449"/>
                  </a:lnTo>
                  <a:lnTo>
                    <a:pt x="44049" y="131513"/>
                  </a:lnTo>
                  <a:close/>
                  <a:moveTo>
                    <a:pt x="56232" y="131513"/>
                  </a:moveTo>
                  <a:lnTo>
                    <a:pt x="56232" y="137449"/>
                  </a:lnTo>
                  <a:lnTo>
                    <a:pt x="50296" y="137449"/>
                  </a:lnTo>
                  <a:lnTo>
                    <a:pt x="50296" y="131513"/>
                  </a:lnTo>
                  <a:close/>
                  <a:moveTo>
                    <a:pt x="62480" y="131513"/>
                  </a:moveTo>
                  <a:lnTo>
                    <a:pt x="62480" y="137449"/>
                  </a:lnTo>
                  <a:lnTo>
                    <a:pt x="56545" y="137449"/>
                  </a:lnTo>
                  <a:lnTo>
                    <a:pt x="56545" y="131513"/>
                  </a:lnTo>
                  <a:close/>
                  <a:moveTo>
                    <a:pt x="68727" y="131513"/>
                  </a:moveTo>
                  <a:lnTo>
                    <a:pt x="68727" y="137449"/>
                  </a:lnTo>
                  <a:lnTo>
                    <a:pt x="62792" y="137449"/>
                  </a:lnTo>
                  <a:lnTo>
                    <a:pt x="62792" y="131513"/>
                  </a:lnTo>
                  <a:close/>
                  <a:moveTo>
                    <a:pt x="74975" y="131513"/>
                  </a:moveTo>
                  <a:lnTo>
                    <a:pt x="74975" y="137449"/>
                  </a:lnTo>
                  <a:lnTo>
                    <a:pt x="69039" y="137449"/>
                  </a:lnTo>
                  <a:lnTo>
                    <a:pt x="69039" y="131513"/>
                  </a:lnTo>
                  <a:close/>
                  <a:moveTo>
                    <a:pt x="81223" y="131513"/>
                  </a:moveTo>
                  <a:lnTo>
                    <a:pt x="81223" y="137449"/>
                  </a:lnTo>
                  <a:lnTo>
                    <a:pt x="75286" y="137449"/>
                  </a:lnTo>
                  <a:lnTo>
                    <a:pt x="75286" y="131513"/>
                  </a:lnTo>
                  <a:close/>
                  <a:moveTo>
                    <a:pt x="87470" y="131513"/>
                  </a:moveTo>
                  <a:lnTo>
                    <a:pt x="87470" y="137449"/>
                  </a:lnTo>
                  <a:lnTo>
                    <a:pt x="81535" y="137449"/>
                  </a:lnTo>
                  <a:lnTo>
                    <a:pt x="81535" y="131513"/>
                  </a:lnTo>
                  <a:close/>
                  <a:moveTo>
                    <a:pt x="93718" y="131513"/>
                  </a:moveTo>
                  <a:lnTo>
                    <a:pt x="93718" y="137449"/>
                  </a:lnTo>
                  <a:lnTo>
                    <a:pt x="87784" y="137449"/>
                  </a:lnTo>
                  <a:lnTo>
                    <a:pt x="87784" y="131513"/>
                  </a:lnTo>
                  <a:close/>
                  <a:moveTo>
                    <a:pt x="99967" y="131513"/>
                  </a:moveTo>
                  <a:lnTo>
                    <a:pt x="99967" y="137449"/>
                  </a:lnTo>
                  <a:lnTo>
                    <a:pt x="94031" y="137449"/>
                  </a:lnTo>
                  <a:lnTo>
                    <a:pt x="94031" y="131513"/>
                  </a:lnTo>
                  <a:close/>
                  <a:moveTo>
                    <a:pt x="106214" y="131513"/>
                  </a:moveTo>
                  <a:lnTo>
                    <a:pt x="106214" y="137449"/>
                  </a:lnTo>
                  <a:lnTo>
                    <a:pt x="100278" y="137449"/>
                  </a:lnTo>
                  <a:lnTo>
                    <a:pt x="100278" y="131513"/>
                  </a:lnTo>
                  <a:close/>
                  <a:moveTo>
                    <a:pt x="112461" y="131513"/>
                  </a:moveTo>
                  <a:lnTo>
                    <a:pt x="112461" y="137449"/>
                  </a:lnTo>
                  <a:lnTo>
                    <a:pt x="106527" y="137449"/>
                  </a:lnTo>
                  <a:lnTo>
                    <a:pt x="106527" y="131513"/>
                  </a:lnTo>
                  <a:close/>
                  <a:moveTo>
                    <a:pt x="118710" y="131513"/>
                  </a:moveTo>
                  <a:lnTo>
                    <a:pt x="118710" y="137449"/>
                  </a:lnTo>
                  <a:lnTo>
                    <a:pt x="112774" y="137449"/>
                  </a:lnTo>
                  <a:lnTo>
                    <a:pt x="112774" y="131513"/>
                  </a:lnTo>
                  <a:close/>
                  <a:moveTo>
                    <a:pt x="124957" y="131513"/>
                  </a:moveTo>
                  <a:lnTo>
                    <a:pt x="124957" y="137449"/>
                  </a:lnTo>
                  <a:lnTo>
                    <a:pt x="119021" y="137449"/>
                  </a:lnTo>
                  <a:lnTo>
                    <a:pt x="119021" y="131513"/>
                  </a:lnTo>
                  <a:close/>
                  <a:moveTo>
                    <a:pt x="131204" y="131513"/>
                  </a:moveTo>
                  <a:lnTo>
                    <a:pt x="131204" y="137449"/>
                  </a:lnTo>
                  <a:lnTo>
                    <a:pt x="125270" y="137449"/>
                  </a:lnTo>
                  <a:lnTo>
                    <a:pt x="125270" y="131513"/>
                  </a:lnTo>
                  <a:close/>
                  <a:moveTo>
                    <a:pt x="137451" y="131513"/>
                  </a:moveTo>
                  <a:lnTo>
                    <a:pt x="137451" y="137449"/>
                  </a:lnTo>
                  <a:lnTo>
                    <a:pt x="131517" y="137449"/>
                  </a:lnTo>
                  <a:lnTo>
                    <a:pt x="131517" y="131513"/>
                  </a:lnTo>
                  <a:close/>
                  <a:moveTo>
                    <a:pt x="143702" y="131513"/>
                  </a:moveTo>
                  <a:lnTo>
                    <a:pt x="143702" y="137449"/>
                  </a:lnTo>
                  <a:lnTo>
                    <a:pt x="137766" y="137449"/>
                  </a:lnTo>
                  <a:lnTo>
                    <a:pt x="137766" y="131513"/>
                  </a:lnTo>
                  <a:close/>
                  <a:moveTo>
                    <a:pt x="149949" y="131513"/>
                  </a:moveTo>
                  <a:lnTo>
                    <a:pt x="149949" y="137449"/>
                  </a:lnTo>
                  <a:lnTo>
                    <a:pt x="144015" y="137449"/>
                  </a:lnTo>
                  <a:lnTo>
                    <a:pt x="144015" y="131513"/>
                  </a:lnTo>
                  <a:close/>
                  <a:moveTo>
                    <a:pt x="156196" y="131513"/>
                  </a:moveTo>
                  <a:lnTo>
                    <a:pt x="156196" y="137449"/>
                  </a:lnTo>
                  <a:lnTo>
                    <a:pt x="150262" y="137449"/>
                  </a:lnTo>
                  <a:lnTo>
                    <a:pt x="150262" y="131513"/>
                  </a:lnTo>
                  <a:close/>
                  <a:moveTo>
                    <a:pt x="162445" y="131513"/>
                  </a:moveTo>
                  <a:lnTo>
                    <a:pt x="162445" y="137449"/>
                  </a:lnTo>
                  <a:lnTo>
                    <a:pt x="156509" y="137449"/>
                  </a:lnTo>
                  <a:lnTo>
                    <a:pt x="156509" y="131513"/>
                  </a:lnTo>
                  <a:close/>
                  <a:moveTo>
                    <a:pt x="168692" y="131513"/>
                  </a:moveTo>
                  <a:lnTo>
                    <a:pt x="168692" y="137449"/>
                  </a:lnTo>
                  <a:lnTo>
                    <a:pt x="162756" y="137449"/>
                  </a:lnTo>
                  <a:lnTo>
                    <a:pt x="162756" y="131513"/>
                  </a:lnTo>
                  <a:close/>
                  <a:moveTo>
                    <a:pt x="174939" y="131513"/>
                  </a:moveTo>
                  <a:lnTo>
                    <a:pt x="174939" y="137449"/>
                  </a:lnTo>
                  <a:lnTo>
                    <a:pt x="169005" y="137449"/>
                  </a:lnTo>
                  <a:lnTo>
                    <a:pt x="169005" y="131513"/>
                  </a:lnTo>
                  <a:close/>
                  <a:moveTo>
                    <a:pt x="181186" y="131513"/>
                  </a:moveTo>
                  <a:lnTo>
                    <a:pt x="181186" y="137449"/>
                  </a:lnTo>
                  <a:lnTo>
                    <a:pt x="175252" y="137449"/>
                  </a:lnTo>
                  <a:lnTo>
                    <a:pt x="175252" y="131513"/>
                  </a:lnTo>
                  <a:close/>
                  <a:moveTo>
                    <a:pt x="187433" y="131513"/>
                  </a:moveTo>
                  <a:lnTo>
                    <a:pt x="187433" y="137449"/>
                  </a:lnTo>
                  <a:lnTo>
                    <a:pt x="181499" y="137449"/>
                  </a:lnTo>
                  <a:lnTo>
                    <a:pt x="181499" y="131513"/>
                  </a:lnTo>
                  <a:close/>
                  <a:moveTo>
                    <a:pt x="193682" y="131513"/>
                  </a:moveTo>
                  <a:lnTo>
                    <a:pt x="193682" y="137449"/>
                  </a:lnTo>
                  <a:lnTo>
                    <a:pt x="187746" y="137449"/>
                  </a:lnTo>
                  <a:lnTo>
                    <a:pt x="187746" y="131513"/>
                  </a:lnTo>
                  <a:close/>
                  <a:moveTo>
                    <a:pt x="199931" y="131513"/>
                  </a:moveTo>
                  <a:lnTo>
                    <a:pt x="199931" y="137449"/>
                  </a:lnTo>
                  <a:lnTo>
                    <a:pt x="193996" y="137449"/>
                  </a:lnTo>
                  <a:lnTo>
                    <a:pt x="193996" y="131513"/>
                  </a:lnTo>
                  <a:close/>
                  <a:moveTo>
                    <a:pt x="206180" y="131513"/>
                  </a:moveTo>
                  <a:lnTo>
                    <a:pt x="206180" y="137449"/>
                  </a:lnTo>
                  <a:lnTo>
                    <a:pt x="200244" y="137449"/>
                  </a:lnTo>
                  <a:lnTo>
                    <a:pt x="200244" y="131513"/>
                  </a:lnTo>
                  <a:close/>
                  <a:moveTo>
                    <a:pt x="212427" y="131513"/>
                  </a:moveTo>
                  <a:lnTo>
                    <a:pt x="212427" y="137449"/>
                  </a:lnTo>
                  <a:lnTo>
                    <a:pt x="206491" y="137449"/>
                  </a:lnTo>
                  <a:lnTo>
                    <a:pt x="206491" y="131513"/>
                  </a:lnTo>
                  <a:close/>
                  <a:moveTo>
                    <a:pt x="218674" y="131513"/>
                  </a:moveTo>
                  <a:lnTo>
                    <a:pt x="218674" y="137449"/>
                  </a:lnTo>
                  <a:lnTo>
                    <a:pt x="212739" y="137449"/>
                  </a:lnTo>
                  <a:lnTo>
                    <a:pt x="212739" y="131513"/>
                  </a:lnTo>
                  <a:close/>
                  <a:moveTo>
                    <a:pt x="224921" y="131513"/>
                  </a:moveTo>
                  <a:lnTo>
                    <a:pt x="224921" y="137449"/>
                  </a:lnTo>
                  <a:lnTo>
                    <a:pt x="218987" y="137449"/>
                  </a:lnTo>
                  <a:lnTo>
                    <a:pt x="218987" y="131513"/>
                  </a:lnTo>
                  <a:close/>
                  <a:moveTo>
                    <a:pt x="231170" y="131513"/>
                  </a:moveTo>
                  <a:lnTo>
                    <a:pt x="231170" y="137449"/>
                  </a:lnTo>
                  <a:lnTo>
                    <a:pt x="225234" y="137449"/>
                  </a:lnTo>
                  <a:lnTo>
                    <a:pt x="225234" y="131513"/>
                  </a:lnTo>
                  <a:close/>
                  <a:moveTo>
                    <a:pt x="237417" y="131513"/>
                  </a:moveTo>
                  <a:lnTo>
                    <a:pt x="237417" y="137449"/>
                  </a:lnTo>
                  <a:lnTo>
                    <a:pt x="231481" y="137449"/>
                  </a:lnTo>
                  <a:lnTo>
                    <a:pt x="231481" y="131513"/>
                  </a:lnTo>
                  <a:close/>
                  <a:moveTo>
                    <a:pt x="243664" y="131513"/>
                  </a:moveTo>
                  <a:lnTo>
                    <a:pt x="243664" y="137449"/>
                  </a:lnTo>
                  <a:lnTo>
                    <a:pt x="237729" y="137449"/>
                  </a:lnTo>
                  <a:lnTo>
                    <a:pt x="237729" y="131513"/>
                  </a:lnTo>
                  <a:close/>
                  <a:moveTo>
                    <a:pt x="249911" y="131513"/>
                  </a:moveTo>
                  <a:lnTo>
                    <a:pt x="249911" y="137449"/>
                  </a:lnTo>
                  <a:lnTo>
                    <a:pt x="243977" y="137449"/>
                  </a:lnTo>
                  <a:lnTo>
                    <a:pt x="243977" y="131513"/>
                  </a:lnTo>
                  <a:close/>
                  <a:moveTo>
                    <a:pt x="256161" y="131513"/>
                  </a:moveTo>
                  <a:lnTo>
                    <a:pt x="256161" y="137449"/>
                  </a:lnTo>
                  <a:lnTo>
                    <a:pt x="250225" y="137449"/>
                  </a:lnTo>
                  <a:lnTo>
                    <a:pt x="250225" y="131513"/>
                  </a:lnTo>
                  <a:close/>
                  <a:moveTo>
                    <a:pt x="262409" y="131513"/>
                  </a:moveTo>
                  <a:lnTo>
                    <a:pt x="262409" y="137449"/>
                  </a:lnTo>
                  <a:lnTo>
                    <a:pt x="256474" y="137449"/>
                  </a:lnTo>
                  <a:lnTo>
                    <a:pt x="256474" y="131513"/>
                  </a:lnTo>
                  <a:close/>
                  <a:moveTo>
                    <a:pt x="268656" y="131513"/>
                  </a:moveTo>
                  <a:lnTo>
                    <a:pt x="268656" y="137449"/>
                  </a:lnTo>
                  <a:lnTo>
                    <a:pt x="262721" y="137449"/>
                  </a:lnTo>
                  <a:lnTo>
                    <a:pt x="262721" y="131513"/>
                  </a:lnTo>
                  <a:close/>
                  <a:moveTo>
                    <a:pt x="274904" y="131513"/>
                  </a:moveTo>
                  <a:lnTo>
                    <a:pt x="274904" y="137449"/>
                  </a:lnTo>
                  <a:lnTo>
                    <a:pt x="268968" y="137449"/>
                  </a:lnTo>
                  <a:lnTo>
                    <a:pt x="268968" y="131513"/>
                  </a:lnTo>
                  <a:close/>
                  <a:moveTo>
                    <a:pt x="6251" y="137760"/>
                  </a:moveTo>
                  <a:lnTo>
                    <a:pt x="6251" y="143697"/>
                  </a:lnTo>
                  <a:lnTo>
                    <a:pt x="315" y="143697"/>
                  </a:lnTo>
                  <a:lnTo>
                    <a:pt x="315" y="137760"/>
                  </a:lnTo>
                  <a:close/>
                  <a:moveTo>
                    <a:pt x="12498" y="137760"/>
                  </a:moveTo>
                  <a:lnTo>
                    <a:pt x="12498" y="143697"/>
                  </a:lnTo>
                  <a:lnTo>
                    <a:pt x="6562" y="143697"/>
                  </a:lnTo>
                  <a:lnTo>
                    <a:pt x="6562" y="137760"/>
                  </a:lnTo>
                  <a:close/>
                  <a:moveTo>
                    <a:pt x="18745" y="137760"/>
                  </a:moveTo>
                  <a:lnTo>
                    <a:pt x="18745" y="143697"/>
                  </a:lnTo>
                  <a:lnTo>
                    <a:pt x="12810" y="143697"/>
                  </a:lnTo>
                  <a:lnTo>
                    <a:pt x="12810" y="137760"/>
                  </a:lnTo>
                  <a:close/>
                  <a:moveTo>
                    <a:pt x="24992" y="137760"/>
                  </a:moveTo>
                  <a:lnTo>
                    <a:pt x="24992" y="143697"/>
                  </a:lnTo>
                  <a:lnTo>
                    <a:pt x="19058" y="143697"/>
                  </a:lnTo>
                  <a:lnTo>
                    <a:pt x="19058" y="137760"/>
                  </a:lnTo>
                  <a:close/>
                  <a:moveTo>
                    <a:pt x="31241" y="137760"/>
                  </a:moveTo>
                  <a:lnTo>
                    <a:pt x="31241" y="143697"/>
                  </a:lnTo>
                  <a:lnTo>
                    <a:pt x="25305" y="143697"/>
                  </a:lnTo>
                  <a:lnTo>
                    <a:pt x="25305" y="137760"/>
                  </a:lnTo>
                  <a:close/>
                  <a:moveTo>
                    <a:pt x="37489" y="137760"/>
                  </a:moveTo>
                  <a:lnTo>
                    <a:pt x="37489" y="143697"/>
                  </a:lnTo>
                  <a:lnTo>
                    <a:pt x="31553" y="143697"/>
                  </a:lnTo>
                  <a:lnTo>
                    <a:pt x="31553" y="137760"/>
                  </a:lnTo>
                  <a:close/>
                  <a:moveTo>
                    <a:pt x="43737" y="137760"/>
                  </a:moveTo>
                  <a:lnTo>
                    <a:pt x="43737" y="143697"/>
                  </a:lnTo>
                  <a:lnTo>
                    <a:pt x="37802" y="143697"/>
                  </a:lnTo>
                  <a:lnTo>
                    <a:pt x="37802" y="137760"/>
                  </a:lnTo>
                  <a:close/>
                  <a:moveTo>
                    <a:pt x="49985" y="137760"/>
                  </a:moveTo>
                  <a:lnTo>
                    <a:pt x="49985" y="143697"/>
                  </a:lnTo>
                  <a:lnTo>
                    <a:pt x="44049" y="143697"/>
                  </a:lnTo>
                  <a:lnTo>
                    <a:pt x="44049" y="137760"/>
                  </a:lnTo>
                  <a:close/>
                  <a:moveTo>
                    <a:pt x="56232" y="137760"/>
                  </a:moveTo>
                  <a:lnTo>
                    <a:pt x="56232" y="143697"/>
                  </a:lnTo>
                  <a:lnTo>
                    <a:pt x="50296" y="143697"/>
                  </a:lnTo>
                  <a:lnTo>
                    <a:pt x="50296" y="137760"/>
                  </a:lnTo>
                  <a:close/>
                  <a:moveTo>
                    <a:pt x="62480" y="137760"/>
                  </a:moveTo>
                  <a:lnTo>
                    <a:pt x="62480" y="143697"/>
                  </a:lnTo>
                  <a:lnTo>
                    <a:pt x="56545" y="143697"/>
                  </a:lnTo>
                  <a:lnTo>
                    <a:pt x="56545" y="137760"/>
                  </a:lnTo>
                  <a:close/>
                  <a:moveTo>
                    <a:pt x="68727" y="137760"/>
                  </a:moveTo>
                  <a:lnTo>
                    <a:pt x="68727" y="143697"/>
                  </a:lnTo>
                  <a:lnTo>
                    <a:pt x="62792" y="143697"/>
                  </a:lnTo>
                  <a:lnTo>
                    <a:pt x="62792" y="137760"/>
                  </a:lnTo>
                  <a:close/>
                  <a:moveTo>
                    <a:pt x="74975" y="137760"/>
                  </a:moveTo>
                  <a:lnTo>
                    <a:pt x="74975" y="143697"/>
                  </a:lnTo>
                  <a:lnTo>
                    <a:pt x="69039" y="143697"/>
                  </a:lnTo>
                  <a:lnTo>
                    <a:pt x="69039" y="137760"/>
                  </a:lnTo>
                  <a:close/>
                  <a:moveTo>
                    <a:pt x="81223" y="137760"/>
                  </a:moveTo>
                  <a:lnTo>
                    <a:pt x="81223" y="143697"/>
                  </a:lnTo>
                  <a:lnTo>
                    <a:pt x="75286" y="143697"/>
                  </a:lnTo>
                  <a:lnTo>
                    <a:pt x="75286" y="137760"/>
                  </a:lnTo>
                  <a:close/>
                  <a:moveTo>
                    <a:pt x="87470" y="137760"/>
                  </a:moveTo>
                  <a:lnTo>
                    <a:pt x="87470" y="143697"/>
                  </a:lnTo>
                  <a:lnTo>
                    <a:pt x="81535" y="143697"/>
                  </a:lnTo>
                  <a:lnTo>
                    <a:pt x="81535" y="137760"/>
                  </a:lnTo>
                  <a:close/>
                  <a:moveTo>
                    <a:pt x="93718" y="137760"/>
                  </a:moveTo>
                  <a:lnTo>
                    <a:pt x="93718" y="143697"/>
                  </a:lnTo>
                  <a:lnTo>
                    <a:pt x="87784" y="143697"/>
                  </a:lnTo>
                  <a:lnTo>
                    <a:pt x="87784" y="137760"/>
                  </a:lnTo>
                  <a:close/>
                  <a:moveTo>
                    <a:pt x="99967" y="137760"/>
                  </a:moveTo>
                  <a:lnTo>
                    <a:pt x="99967" y="143697"/>
                  </a:lnTo>
                  <a:lnTo>
                    <a:pt x="94031" y="143697"/>
                  </a:lnTo>
                  <a:lnTo>
                    <a:pt x="94031" y="137760"/>
                  </a:lnTo>
                  <a:close/>
                  <a:moveTo>
                    <a:pt x="106214" y="137760"/>
                  </a:moveTo>
                  <a:lnTo>
                    <a:pt x="106214" y="143697"/>
                  </a:lnTo>
                  <a:lnTo>
                    <a:pt x="100278" y="143697"/>
                  </a:lnTo>
                  <a:lnTo>
                    <a:pt x="100278" y="137760"/>
                  </a:lnTo>
                  <a:close/>
                  <a:moveTo>
                    <a:pt x="112461" y="137760"/>
                  </a:moveTo>
                  <a:lnTo>
                    <a:pt x="112461" y="143697"/>
                  </a:lnTo>
                  <a:lnTo>
                    <a:pt x="106527" y="143697"/>
                  </a:lnTo>
                  <a:lnTo>
                    <a:pt x="106527" y="137760"/>
                  </a:lnTo>
                  <a:close/>
                  <a:moveTo>
                    <a:pt x="118710" y="137760"/>
                  </a:moveTo>
                  <a:lnTo>
                    <a:pt x="118710" y="143697"/>
                  </a:lnTo>
                  <a:lnTo>
                    <a:pt x="112774" y="143697"/>
                  </a:lnTo>
                  <a:lnTo>
                    <a:pt x="112774" y="137760"/>
                  </a:lnTo>
                  <a:close/>
                  <a:moveTo>
                    <a:pt x="124957" y="137760"/>
                  </a:moveTo>
                  <a:lnTo>
                    <a:pt x="124957" y="143697"/>
                  </a:lnTo>
                  <a:lnTo>
                    <a:pt x="119021" y="143697"/>
                  </a:lnTo>
                  <a:lnTo>
                    <a:pt x="119021" y="137760"/>
                  </a:lnTo>
                  <a:close/>
                  <a:moveTo>
                    <a:pt x="131204" y="137760"/>
                  </a:moveTo>
                  <a:lnTo>
                    <a:pt x="131204" y="143697"/>
                  </a:lnTo>
                  <a:lnTo>
                    <a:pt x="125270" y="143697"/>
                  </a:lnTo>
                  <a:lnTo>
                    <a:pt x="125270" y="137760"/>
                  </a:lnTo>
                  <a:close/>
                  <a:moveTo>
                    <a:pt x="137451" y="137760"/>
                  </a:moveTo>
                  <a:lnTo>
                    <a:pt x="137451" y="143697"/>
                  </a:lnTo>
                  <a:lnTo>
                    <a:pt x="131517" y="143697"/>
                  </a:lnTo>
                  <a:lnTo>
                    <a:pt x="131517" y="137760"/>
                  </a:lnTo>
                  <a:close/>
                  <a:moveTo>
                    <a:pt x="143702" y="137760"/>
                  </a:moveTo>
                  <a:lnTo>
                    <a:pt x="143702" y="143697"/>
                  </a:lnTo>
                  <a:lnTo>
                    <a:pt x="137766" y="143697"/>
                  </a:lnTo>
                  <a:lnTo>
                    <a:pt x="137766" y="137760"/>
                  </a:lnTo>
                  <a:close/>
                  <a:moveTo>
                    <a:pt x="149949" y="137760"/>
                  </a:moveTo>
                  <a:lnTo>
                    <a:pt x="149949" y="143697"/>
                  </a:lnTo>
                  <a:lnTo>
                    <a:pt x="144015" y="143697"/>
                  </a:lnTo>
                  <a:lnTo>
                    <a:pt x="144015" y="137760"/>
                  </a:lnTo>
                  <a:close/>
                  <a:moveTo>
                    <a:pt x="156196" y="137760"/>
                  </a:moveTo>
                  <a:lnTo>
                    <a:pt x="156196" y="143697"/>
                  </a:lnTo>
                  <a:lnTo>
                    <a:pt x="150262" y="143697"/>
                  </a:lnTo>
                  <a:lnTo>
                    <a:pt x="150262" y="137760"/>
                  </a:lnTo>
                  <a:close/>
                  <a:moveTo>
                    <a:pt x="162445" y="137760"/>
                  </a:moveTo>
                  <a:lnTo>
                    <a:pt x="162445" y="143697"/>
                  </a:lnTo>
                  <a:lnTo>
                    <a:pt x="156509" y="143697"/>
                  </a:lnTo>
                  <a:lnTo>
                    <a:pt x="156509" y="137760"/>
                  </a:lnTo>
                  <a:close/>
                  <a:moveTo>
                    <a:pt x="168692" y="137760"/>
                  </a:moveTo>
                  <a:lnTo>
                    <a:pt x="168692" y="143697"/>
                  </a:lnTo>
                  <a:lnTo>
                    <a:pt x="162756" y="143697"/>
                  </a:lnTo>
                  <a:lnTo>
                    <a:pt x="162756" y="137760"/>
                  </a:lnTo>
                  <a:close/>
                  <a:moveTo>
                    <a:pt x="174939" y="137760"/>
                  </a:moveTo>
                  <a:lnTo>
                    <a:pt x="174939" y="143697"/>
                  </a:lnTo>
                  <a:lnTo>
                    <a:pt x="169005" y="143697"/>
                  </a:lnTo>
                  <a:lnTo>
                    <a:pt x="169005" y="137760"/>
                  </a:lnTo>
                  <a:close/>
                  <a:moveTo>
                    <a:pt x="181186" y="137760"/>
                  </a:moveTo>
                  <a:lnTo>
                    <a:pt x="181186" y="143697"/>
                  </a:lnTo>
                  <a:lnTo>
                    <a:pt x="175252" y="143697"/>
                  </a:lnTo>
                  <a:lnTo>
                    <a:pt x="175252" y="137760"/>
                  </a:lnTo>
                  <a:close/>
                  <a:moveTo>
                    <a:pt x="187433" y="137760"/>
                  </a:moveTo>
                  <a:lnTo>
                    <a:pt x="187433" y="143697"/>
                  </a:lnTo>
                  <a:lnTo>
                    <a:pt x="181499" y="143697"/>
                  </a:lnTo>
                  <a:lnTo>
                    <a:pt x="181499" y="137760"/>
                  </a:lnTo>
                  <a:close/>
                  <a:moveTo>
                    <a:pt x="193682" y="137760"/>
                  </a:moveTo>
                  <a:lnTo>
                    <a:pt x="193682" y="143697"/>
                  </a:lnTo>
                  <a:lnTo>
                    <a:pt x="187746" y="143697"/>
                  </a:lnTo>
                  <a:lnTo>
                    <a:pt x="187746" y="137760"/>
                  </a:lnTo>
                  <a:close/>
                  <a:moveTo>
                    <a:pt x="199931" y="137760"/>
                  </a:moveTo>
                  <a:lnTo>
                    <a:pt x="199931" y="143697"/>
                  </a:lnTo>
                  <a:lnTo>
                    <a:pt x="193996" y="143697"/>
                  </a:lnTo>
                  <a:lnTo>
                    <a:pt x="193996" y="137760"/>
                  </a:lnTo>
                  <a:close/>
                  <a:moveTo>
                    <a:pt x="206180" y="137760"/>
                  </a:moveTo>
                  <a:lnTo>
                    <a:pt x="206180" y="143697"/>
                  </a:lnTo>
                  <a:lnTo>
                    <a:pt x="200244" y="143697"/>
                  </a:lnTo>
                  <a:lnTo>
                    <a:pt x="200244" y="137760"/>
                  </a:lnTo>
                  <a:close/>
                  <a:moveTo>
                    <a:pt x="212427" y="137760"/>
                  </a:moveTo>
                  <a:lnTo>
                    <a:pt x="212427" y="143697"/>
                  </a:lnTo>
                  <a:lnTo>
                    <a:pt x="206491" y="143697"/>
                  </a:lnTo>
                  <a:lnTo>
                    <a:pt x="206491" y="137760"/>
                  </a:lnTo>
                  <a:close/>
                  <a:moveTo>
                    <a:pt x="218674" y="137760"/>
                  </a:moveTo>
                  <a:lnTo>
                    <a:pt x="218674" y="143697"/>
                  </a:lnTo>
                  <a:lnTo>
                    <a:pt x="212739" y="143697"/>
                  </a:lnTo>
                  <a:lnTo>
                    <a:pt x="212739" y="137760"/>
                  </a:lnTo>
                  <a:close/>
                  <a:moveTo>
                    <a:pt x="224921" y="137760"/>
                  </a:moveTo>
                  <a:lnTo>
                    <a:pt x="224921" y="143697"/>
                  </a:lnTo>
                  <a:lnTo>
                    <a:pt x="218987" y="143697"/>
                  </a:lnTo>
                  <a:lnTo>
                    <a:pt x="218987" y="137760"/>
                  </a:lnTo>
                  <a:close/>
                  <a:moveTo>
                    <a:pt x="231170" y="137760"/>
                  </a:moveTo>
                  <a:lnTo>
                    <a:pt x="231170" y="143697"/>
                  </a:lnTo>
                  <a:lnTo>
                    <a:pt x="225234" y="143697"/>
                  </a:lnTo>
                  <a:lnTo>
                    <a:pt x="225234" y="137760"/>
                  </a:lnTo>
                  <a:close/>
                  <a:moveTo>
                    <a:pt x="237417" y="137760"/>
                  </a:moveTo>
                  <a:lnTo>
                    <a:pt x="237417" y="143697"/>
                  </a:lnTo>
                  <a:lnTo>
                    <a:pt x="231481" y="143697"/>
                  </a:lnTo>
                  <a:lnTo>
                    <a:pt x="231481" y="137760"/>
                  </a:lnTo>
                  <a:close/>
                  <a:moveTo>
                    <a:pt x="243664" y="137760"/>
                  </a:moveTo>
                  <a:lnTo>
                    <a:pt x="243664" y="143697"/>
                  </a:lnTo>
                  <a:lnTo>
                    <a:pt x="237729" y="143697"/>
                  </a:lnTo>
                  <a:lnTo>
                    <a:pt x="237729" y="137760"/>
                  </a:lnTo>
                  <a:close/>
                  <a:moveTo>
                    <a:pt x="249911" y="137760"/>
                  </a:moveTo>
                  <a:lnTo>
                    <a:pt x="249911" y="143697"/>
                  </a:lnTo>
                  <a:lnTo>
                    <a:pt x="243977" y="143697"/>
                  </a:lnTo>
                  <a:lnTo>
                    <a:pt x="243977" y="137760"/>
                  </a:lnTo>
                  <a:close/>
                  <a:moveTo>
                    <a:pt x="256161" y="137760"/>
                  </a:moveTo>
                  <a:lnTo>
                    <a:pt x="256161" y="143697"/>
                  </a:lnTo>
                  <a:lnTo>
                    <a:pt x="250225" y="143697"/>
                  </a:lnTo>
                  <a:lnTo>
                    <a:pt x="250225" y="137760"/>
                  </a:lnTo>
                  <a:close/>
                  <a:moveTo>
                    <a:pt x="262409" y="137760"/>
                  </a:moveTo>
                  <a:lnTo>
                    <a:pt x="262409" y="143697"/>
                  </a:lnTo>
                  <a:lnTo>
                    <a:pt x="256474" y="143697"/>
                  </a:lnTo>
                  <a:lnTo>
                    <a:pt x="256474" y="137760"/>
                  </a:lnTo>
                  <a:close/>
                  <a:moveTo>
                    <a:pt x="268656" y="137760"/>
                  </a:moveTo>
                  <a:lnTo>
                    <a:pt x="268656" y="143697"/>
                  </a:lnTo>
                  <a:lnTo>
                    <a:pt x="262721" y="143697"/>
                  </a:lnTo>
                  <a:lnTo>
                    <a:pt x="262721" y="137760"/>
                  </a:lnTo>
                  <a:close/>
                  <a:moveTo>
                    <a:pt x="274904" y="137760"/>
                  </a:moveTo>
                  <a:lnTo>
                    <a:pt x="274904" y="143697"/>
                  </a:lnTo>
                  <a:lnTo>
                    <a:pt x="268968" y="143697"/>
                  </a:lnTo>
                  <a:lnTo>
                    <a:pt x="268968" y="137760"/>
                  </a:lnTo>
                  <a:close/>
                  <a:moveTo>
                    <a:pt x="6251" y="144011"/>
                  </a:moveTo>
                  <a:lnTo>
                    <a:pt x="6251" y="149945"/>
                  </a:lnTo>
                  <a:lnTo>
                    <a:pt x="315" y="149945"/>
                  </a:lnTo>
                  <a:lnTo>
                    <a:pt x="315" y="144011"/>
                  </a:lnTo>
                  <a:close/>
                  <a:moveTo>
                    <a:pt x="12498" y="144011"/>
                  </a:moveTo>
                  <a:lnTo>
                    <a:pt x="12498" y="149945"/>
                  </a:lnTo>
                  <a:lnTo>
                    <a:pt x="6562" y="149945"/>
                  </a:lnTo>
                  <a:lnTo>
                    <a:pt x="6562" y="144011"/>
                  </a:lnTo>
                  <a:close/>
                  <a:moveTo>
                    <a:pt x="18745" y="144011"/>
                  </a:moveTo>
                  <a:lnTo>
                    <a:pt x="18745" y="149945"/>
                  </a:lnTo>
                  <a:lnTo>
                    <a:pt x="12810" y="149945"/>
                  </a:lnTo>
                  <a:lnTo>
                    <a:pt x="12810" y="144011"/>
                  </a:lnTo>
                  <a:close/>
                  <a:moveTo>
                    <a:pt x="24992" y="144011"/>
                  </a:moveTo>
                  <a:lnTo>
                    <a:pt x="24992" y="149945"/>
                  </a:lnTo>
                  <a:lnTo>
                    <a:pt x="19058" y="149945"/>
                  </a:lnTo>
                  <a:lnTo>
                    <a:pt x="19058" y="144011"/>
                  </a:lnTo>
                  <a:close/>
                  <a:moveTo>
                    <a:pt x="31241" y="144011"/>
                  </a:moveTo>
                  <a:lnTo>
                    <a:pt x="31241" y="149945"/>
                  </a:lnTo>
                  <a:lnTo>
                    <a:pt x="25305" y="149945"/>
                  </a:lnTo>
                  <a:lnTo>
                    <a:pt x="25305" y="144011"/>
                  </a:lnTo>
                  <a:close/>
                  <a:moveTo>
                    <a:pt x="37489" y="144011"/>
                  </a:moveTo>
                  <a:lnTo>
                    <a:pt x="37489" y="149945"/>
                  </a:lnTo>
                  <a:lnTo>
                    <a:pt x="31553" y="149945"/>
                  </a:lnTo>
                  <a:lnTo>
                    <a:pt x="31553" y="144011"/>
                  </a:lnTo>
                  <a:close/>
                  <a:moveTo>
                    <a:pt x="43737" y="144011"/>
                  </a:moveTo>
                  <a:lnTo>
                    <a:pt x="43737" y="149945"/>
                  </a:lnTo>
                  <a:lnTo>
                    <a:pt x="37802" y="149945"/>
                  </a:lnTo>
                  <a:lnTo>
                    <a:pt x="37802" y="144011"/>
                  </a:lnTo>
                  <a:close/>
                  <a:moveTo>
                    <a:pt x="49985" y="144011"/>
                  </a:moveTo>
                  <a:lnTo>
                    <a:pt x="49985" y="149945"/>
                  </a:lnTo>
                  <a:lnTo>
                    <a:pt x="44049" y="149945"/>
                  </a:lnTo>
                  <a:lnTo>
                    <a:pt x="44049" y="144011"/>
                  </a:lnTo>
                  <a:close/>
                  <a:moveTo>
                    <a:pt x="56232" y="144011"/>
                  </a:moveTo>
                  <a:lnTo>
                    <a:pt x="56232" y="149945"/>
                  </a:lnTo>
                  <a:lnTo>
                    <a:pt x="50296" y="149945"/>
                  </a:lnTo>
                  <a:lnTo>
                    <a:pt x="50296" y="144011"/>
                  </a:lnTo>
                  <a:close/>
                  <a:moveTo>
                    <a:pt x="62480" y="144011"/>
                  </a:moveTo>
                  <a:lnTo>
                    <a:pt x="62480" y="149945"/>
                  </a:lnTo>
                  <a:lnTo>
                    <a:pt x="56545" y="149945"/>
                  </a:lnTo>
                  <a:lnTo>
                    <a:pt x="56545" y="144011"/>
                  </a:lnTo>
                  <a:close/>
                  <a:moveTo>
                    <a:pt x="68727" y="144011"/>
                  </a:moveTo>
                  <a:lnTo>
                    <a:pt x="68727" y="149945"/>
                  </a:lnTo>
                  <a:lnTo>
                    <a:pt x="62792" y="149945"/>
                  </a:lnTo>
                  <a:lnTo>
                    <a:pt x="62792" y="144011"/>
                  </a:lnTo>
                  <a:close/>
                  <a:moveTo>
                    <a:pt x="74975" y="144011"/>
                  </a:moveTo>
                  <a:lnTo>
                    <a:pt x="74975" y="149945"/>
                  </a:lnTo>
                  <a:lnTo>
                    <a:pt x="69039" y="149945"/>
                  </a:lnTo>
                  <a:lnTo>
                    <a:pt x="69039" y="144011"/>
                  </a:lnTo>
                  <a:close/>
                  <a:moveTo>
                    <a:pt x="81223" y="144011"/>
                  </a:moveTo>
                  <a:lnTo>
                    <a:pt x="81223" y="149945"/>
                  </a:lnTo>
                  <a:lnTo>
                    <a:pt x="75286" y="149945"/>
                  </a:lnTo>
                  <a:lnTo>
                    <a:pt x="75286" y="144011"/>
                  </a:lnTo>
                  <a:close/>
                  <a:moveTo>
                    <a:pt x="87470" y="144011"/>
                  </a:moveTo>
                  <a:lnTo>
                    <a:pt x="87470" y="149945"/>
                  </a:lnTo>
                  <a:lnTo>
                    <a:pt x="81535" y="149945"/>
                  </a:lnTo>
                  <a:lnTo>
                    <a:pt x="81535" y="144011"/>
                  </a:lnTo>
                  <a:close/>
                  <a:moveTo>
                    <a:pt x="93718" y="144011"/>
                  </a:moveTo>
                  <a:lnTo>
                    <a:pt x="93718" y="149945"/>
                  </a:lnTo>
                  <a:lnTo>
                    <a:pt x="87784" y="149945"/>
                  </a:lnTo>
                  <a:lnTo>
                    <a:pt x="87784" y="144011"/>
                  </a:lnTo>
                  <a:close/>
                  <a:moveTo>
                    <a:pt x="99967" y="144011"/>
                  </a:moveTo>
                  <a:lnTo>
                    <a:pt x="99967" y="149945"/>
                  </a:lnTo>
                  <a:lnTo>
                    <a:pt x="94031" y="149945"/>
                  </a:lnTo>
                  <a:lnTo>
                    <a:pt x="94031" y="144011"/>
                  </a:lnTo>
                  <a:close/>
                  <a:moveTo>
                    <a:pt x="106214" y="144011"/>
                  </a:moveTo>
                  <a:lnTo>
                    <a:pt x="106214" y="149945"/>
                  </a:lnTo>
                  <a:lnTo>
                    <a:pt x="100278" y="149945"/>
                  </a:lnTo>
                  <a:lnTo>
                    <a:pt x="100278" y="144011"/>
                  </a:lnTo>
                  <a:close/>
                  <a:moveTo>
                    <a:pt x="112461" y="144011"/>
                  </a:moveTo>
                  <a:lnTo>
                    <a:pt x="112461" y="149945"/>
                  </a:lnTo>
                  <a:lnTo>
                    <a:pt x="106527" y="149945"/>
                  </a:lnTo>
                  <a:lnTo>
                    <a:pt x="106527" y="144011"/>
                  </a:lnTo>
                  <a:close/>
                  <a:moveTo>
                    <a:pt x="118710" y="144011"/>
                  </a:moveTo>
                  <a:lnTo>
                    <a:pt x="118710" y="149945"/>
                  </a:lnTo>
                  <a:lnTo>
                    <a:pt x="112774" y="149945"/>
                  </a:lnTo>
                  <a:lnTo>
                    <a:pt x="112774" y="144011"/>
                  </a:lnTo>
                  <a:close/>
                  <a:moveTo>
                    <a:pt x="124957" y="144011"/>
                  </a:moveTo>
                  <a:lnTo>
                    <a:pt x="124957" y="149945"/>
                  </a:lnTo>
                  <a:lnTo>
                    <a:pt x="119021" y="149945"/>
                  </a:lnTo>
                  <a:lnTo>
                    <a:pt x="119021" y="144011"/>
                  </a:lnTo>
                  <a:close/>
                  <a:moveTo>
                    <a:pt x="131204" y="144011"/>
                  </a:moveTo>
                  <a:lnTo>
                    <a:pt x="131204" y="149945"/>
                  </a:lnTo>
                  <a:lnTo>
                    <a:pt x="125270" y="149945"/>
                  </a:lnTo>
                  <a:lnTo>
                    <a:pt x="125270" y="144011"/>
                  </a:lnTo>
                  <a:close/>
                  <a:moveTo>
                    <a:pt x="137451" y="144011"/>
                  </a:moveTo>
                  <a:lnTo>
                    <a:pt x="137451" y="149945"/>
                  </a:lnTo>
                  <a:lnTo>
                    <a:pt x="131517" y="149945"/>
                  </a:lnTo>
                  <a:lnTo>
                    <a:pt x="131517" y="144011"/>
                  </a:lnTo>
                  <a:close/>
                  <a:moveTo>
                    <a:pt x="143702" y="144011"/>
                  </a:moveTo>
                  <a:lnTo>
                    <a:pt x="143702" y="149945"/>
                  </a:lnTo>
                  <a:lnTo>
                    <a:pt x="137766" y="149945"/>
                  </a:lnTo>
                  <a:lnTo>
                    <a:pt x="137766" y="144011"/>
                  </a:lnTo>
                  <a:close/>
                  <a:moveTo>
                    <a:pt x="149949" y="144011"/>
                  </a:moveTo>
                  <a:lnTo>
                    <a:pt x="149949" y="149945"/>
                  </a:lnTo>
                  <a:lnTo>
                    <a:pt x="144015" y="149945"/>
                  </a:lnTo>
                  <a:lnTo>
                    <a:pt x="144015" y="144011"/>
                  </a:lnTo>
                  <a:close/>
                  <a:moveTo>
                    <a:pt x="156196" y="144011"/>
                  </a:moveTo>
                  <a:lnTo>
                    <a:pt x="156196" y="149945"/>
                  </a:lnTo>
                  <a:lnTo>
                    <a:pt x="150262" y="149945"/>
                  </a:lnTo>
                  <a:lnTo>
                    <a:pt x="150262" y="144011"/>
                  </a:lnTo>
                  <a:close/>
                  <a:moveTo>
                    <a:pt x="162445" y="144011"/>
                  </a:moveTo>
                  <a:lnTo>
                    <a:pt x="162445" y="149945"/>
                  </a:lnTo>
                  <a:lnTo>
                    <a:pt x="156509" y="149945"/>
                  </a:lnTo>
                  <a:lnTo>
                    <a:pt x="156509" y="144011"/>
                  </a:lnTo>
                  <a:close/>
                  <a:moveTo>
                    <a:pt x="168692" y="144011"/>
                  </a:moveTo>
                  <a:lnTo>
                    <a:pt x="168692" y="149945"/>
                  </a:lnTo>
                  <a:lnTo>
                    <a:pt x="162756" y="149945"/>
                  </a:lnTo>
                  <a:lnTo>
                    <a:pt x="162756" y="144011"/>
                  </a:lnTo>
                  <a:close/>
                  <a:moveTo>
                    <a:pt x="174939" y="144011"/>
                  </a:moveTo>
                  <a:lnTo>
                    <a:pt x="174939" y="149945"/>
                  </a:lnTo>
                  <a:lnTo>
                    <a:pt x="169005" y="149945"/>
                  </a:lnTo>
                  <a:lnTo>
                    <a:pt x="169005" y="144011"/>
                  </a:lnTo>
                  <a:close/>
                  <a:moveTo>
                    <a:pt x="181186" y="144011"/>
                  </a:moveTo>
                  <a:lnTo>
                    <a:pt x="181186" y="149945"/>
                  </a:lnTo>
                  <a:lnTo>
                    <a:pt x="175252" y="149945"/>
                  </a:lnTo>
                  <a:lnTo>
                    <a:pt x="175252" y="144011"/>
                  </a:lnTo>
                  <a:close/>
                  <a:moveTo>
                    <a:pt x="187433" y="144011"/>
                  </a:moveTo>
                  <a:lnTo>
                    <a:pt x="187433" y="149945"/>
                  </a:lnTo>
                  <a:lnTo>
                    <a:pt x="181499" y="149945"/>
                  </a:lnTo>
                  <a:lnTo>
                    <a:pt x="181499" y="144011"/>
                  </a:lnTo>
                  <a:close/>
                  <a:moveTo>
                    <a:pt x="193682" y="144011"/>
                  </a:moveTo>
                  <a:lnTo>
                    <a:pt x="193682" y="149945"/>
                  </a:lnTo>
                  <a:lnTo>
                    <a:pt x="187746" y="149945"/>
                  </a:lnTo>
                  <a:lnTo>
                    <a:pt x="187746" y="144011"/>
                  </a:lnTo>
                  <a:close/>
                  <a:moveTo>
                    <a:pt x="199931" y="144011"/>
                  </a:moveTo>
                  <a:lnTo>
                    <a:pt x="199931" y="149945"/>
                  </a:lnTo>
                  <a:lnTo>
                    <a:pt x="193996" y="149945"/>
                  </a:lnTo>
                  <a:lnTo>
                    <a:pt x="193996" y="144011"/>
                  </a:lnTo>
                  <a:close/>
                  <a:moveTo>
                    <a:pt x="206180" y="144011"/>
                  </a:moveTo>
                  <a:lnTo>
                    <a:pt x="206180" y="149945"/>
                  </a:lnTo>
                  <a:lnTo>
                    <a:pt x="200244" y="149945"/>
                  </a:lnTo>
                  <a:lnTo>
                    <a:pt x="200244" y="144011"/>
                  </a:lnTo>
                  <a:close/>
                  <a:moveTo>
                    <a:pt x="212427" y="144011"/>
                  </a:moveTo>
                  <a:lnTo>
                    <a:pt x="212427" y="149945"/>
                  </a:lnTo>
                  <a:lnTo>
                    <a:pt x="206491" y="149945"/>
                  </a:lnTo>
                  <a:lnTo>
                    <a:pt x="206491" y="144011"/>
                  </a:lnTo>
                  <a:close/>
                  <a:moveTo>
                    <a:pt x="218674" y="144011"/>
                  </a:moveTo>
                  <a:lnTo>
                    <a:pt x="218674" y="149945"/>
                  </a:lnTo>
                  <a:lnTo>
                    <a:pt x="212739" y="149945"/>
                  </a:lnTo>
                  <a:lnTo>
                    <a:pt x="212739" y="144011"/>
                  </a:lnTo>
                  <a:close/>
                  <a:moveTo>
                    <a:pt x="224921" y="144011"/>
                  </a:moveTo>
                  <a:lnTo>
                    <a:pt x="224921" y="149945"/>
                  </a:lnTo>
                  <a:lnTo>
                    <a:pt x="218987" y="149945"/>
                  </a:lnTo>
                  <a:lnTo>
                    <a:pt x="218987" y="144011"/>
                  </a:lnTo>
                  <a:close/>
                  <a:moveTo>
                    <a:pt x="231170" y="144011"/>
                  </a:moveTo>
                  <a:lnTo>
                    <a:pt x="231170" y="149945"/>
                  </a:lnTo>
                  <a:lnTo>
                    <a:pt x="225234" y="149945"/>
                  </a:lnTo>
                  <a:lnTo>
                    <a:pt x="225234" y="144011"/>
                  </a:lnTo>
                  <a:close/>
                  <a:moveTo>
                    <a:pt x="237417" y="144011"/>
                  </a:moveTo>
                  <a:lnTo>
                    <a:pt x="237417" y="149945"/>
                  </a:lnTo>
                  <a:lnTo>
                    <a:pt x="231481" y="149945"/>
                  </a:lnTo>
                  <a:lnTo>
                    <a:pt x="231481" y="144011"/>
                  </a:lnTo>
                  <a:close/>
                  <a:moveTo>
                    <a:pt x="243664" y="144011"/>
                  </a:moveTo>
                  <a:lnTo>
                    <a:pt x="243664" y="149945"/>
                  </a:lnTo>
                  <a:lnTo>
                    <a:pt x="237729" y="149945"/>
                  </a:lnTo>
                  <a:lnTo>
                    <a:pt x="237729" y="144011"/>
                  </a:lnTo>
                  <a:close/>
                  <a:moveTo>
                    <a:pt x="249911" y="144011"/>
                  </a:moveTo>
                  <a:lnTo>
                    <a:pt x="249911" y="149945"/>
                  </a:lnTo>
                  <a:lnTo>
                    <a:pt x="243977" y="149945"/>
                  </a:lnTo>
                  <a:lnTo>
                    <a:pt x="243977" y="144011"/>
                  </a:lnTo>
                  <a:close/>
                  <a:moveTo>
                    <a:pt x="256161" y="144011"/>
                  </a:moveTo>
                  <a:lnTo>
                    <a:pt x="256161" y="149945"/>
                  </a:lnTo>
                  <a:lnTo>
                    <a:pt x="250225" y="149945"/>
                  </a:lnTo>
                  <a:lnTo>
                    <a:pt x="250225" y="144011"/>
                  </a:lnTo>
                  <a:close/>
                  <a:moveTo>
                    <a:pt x="262409" y="144011"/>
                  </a:moveTo>
                  <a:lnTo>
                    <a:pt x="262409" y="149945"/>
                  </a:lnTo>
                  <a:lnTo>
                    <a:pt x="256474" y="149945"/>
                  </a:lnTo>
                  <a:lnTo>
                    <a:pt x="256474" y="144011"/>
                  </a:lnTo>
                  <a:close/>
                  <a:moveTo>
                    <a:pt x="268656" y="144011"/>
                  </a:moveTo>
                  <a:lnTo>
                    <a:pt x="268656" y="149945"/>
                  </a:lnTo>
                  <a:lnTo>
                    <a:pt x="262721" y="149945"/>
                  </a:lnTo>
                  <a:lnTo>
                    <a:pt x="262721" y="144011"/>
                  </a:lnTo>
                  <a:close/>
                  <a:moveTo>
                    <a:pt x="274904" y="144011"/>
                  </a:moveTo>
                  <a:lnTo>
                    <a:pt x="274904" y="149945"/>
                  </a:lnTo>
                  <a:lnTo>
                    <a:pt x="268968" y="149945"/>
                  </a:lnTo>
                  <a:lnTo>
                    <a:pt x="268968" y="144011"/>
                  </a:lnTo>
                  <a:close/>
                  <a:moveTo>
                    <a:pt x="6251" y="150258"/>
                  </a:moveTo>
                  <a:lnTo>
                    <a:pt x="6251" y="156192"/>
                  </a:lnTo>
                  <a:lnTo>
                    <a:pt x="315" y="156192"/>
                  </a:lnTo>
                  <a:lnTo>
                    <a:pt x="315" y="150258"/>
                  </a:lnTo>
                  <a:close/>
                  <a:moveTo>
                    <a:pt x="12498" y="150258"/>
                  </a:moveTo>
                  <a:lnTo>
                    <a:pt x="12498" y="156192"/>
                  </a:lnTo>
                  <a:lnTo>
                    <a:pt x="6562" y="156192"/>
                  </a:lnTo>
                  <a:lnTo>
                    <a:pt x="6562" y="150258"/>
                  </a:lnTo>
                  <a:close/>
                  <a:moveTo>
                    <a:pt x="18745" y="150258"/>
                  </a:moveTo>
                  <a:lnTo>
                    <a:pt x="18745" y="156192"/>
                  </a:lnTo>
                  <a:lnTo>
                    <a:pt x="12810" y="156192"/>
                  </a:lnTo>
                  <a:lnTo>
                    <a:pt x="12810" y="150258"/>
                  </a:lnTo>
                  <a:close/>
                  <a:moveTo>
                    <a:pt x="24992" y="150258"/>
                  </a:moveTo>
                  <a:lnTo>
                    <a:pt x="24992" y="156192"/>
                  </a:lnTo>
                  <a:lnTo>
                    <a:pt x="19058" y="156192"/>
                  </a:lnTo>
                  <a:lnTo>
                    <a:pt x="19058" y="150258"/>
                  </a:lnTo>
                  <a:close/>
                  <a:moveTo>
                    <a:pt x="31241" y="150258"/>
                  </a:moveTo>
                  <a:lnTo>
                    <a:pt x="31241" y="156192"/>
                  </a:lnTo>
                  <a:lnTo>
                    <a:pt x="25305" y="156192"/>
                  </a:lnTo>
                  <a:lnTo>
                    <a:pt x="25305" y="150258"/>
                  </a:lnTo>
                  <a:close/>
                  <a:moveTo>
                    <a:pt x="37489" y="150258"/>
                  </a:moveTo>
                  <a:lnTo>
                    <a:pt x="37489" y="156192"/>
                  </a:lnTo>
                  <a:lnTo>
                    <a:pt x="31553" y="156192"/>
                  </a:lnTo>
                  <a:lnTo>
                    <a:pt x="31553" y="150258"/>
                  </a:lnTo>
                  <a:close/>
                  <a:moveTo>
                    <a:pt x="43737" y="150258"/>
                  </a:moveTo>
                  <a:lnTo>
                    <a:pt x="43737" y="156192"/>
                  </a:lnTo>
                  <a:lnTo>
                    <a:pt x="37802" y="156192"/>
                  </a:lnTo>
                  <a:lnTo>
                    <a:pt x="37802" y="150258"/>
                  </a:lnTo>
                  <a:close/>
                  <a:moveTo>
                    <a:pt x="49985" y="150258"/>
                  </a:moveTo>
                  <a:lnTo>
                    <a:pt x="49985" y="156192"/>
                  </a:lnTo>
                  <a:lnTo>
                    <a:pt x="44049" y="156192"/>
                  </a:lnTo>
                  <a:lnTo>
                    <a:pt x="44049" y="150258"/>
                  </a:lnTo>
                  <a:close/>
                  <a:moveTo>
                    <a:pt x="56232" y="150258"/>
                  </a:moveTo>
                  <a:lnTo>
                    <a:pt x="56232" y="156192"/>
                  </a:lnTo>
                  <a:lnTo>
                    <a:pt x="50296" y="156192"/>
                  </a:lnTo>
                  <a:lnTo>
                    <a:pt x="50296" y="150258"/>
                  </a:lnTo>
                  <a:close/>
                  <a:moveTo>
                    <a:pt x="62480" y="150258"/>
                  </a:moveTo>
                  <a:lnTo>
                    <a:pt x="62480" y="156192"/>
                  </a:lnTo>
                  <a:lnTo>
                    <a:pt x="56545" y="156192"/>
                  </a:lnTo>
                  <a:lnTo>
                    <a:pt x="56545" y="150258"/>
                  </a:lnTo>
                  <a:close/>
                  <a:moveTo>
                    <a:pt x="68727" y="150258"/>
                  </a:moveTo>
                  <a:lnTo>
                    <a:pt x="68727" y="156192"/>
                  </a:lnTo>
                  <a:lnTo>
                    <a:pt x="62792" y="156192"/>
                  </a:lnTo>
                  <a:lnTo>
                    <a:pt x="62792" y="150258"/>
                  </a:lnTo>
                  <a:close/>
                  <a:moveTo>
                    <a:pt x="74975" y="150258"/>
                  </a:moveTo>
                  <a:lnTo>
                    <a:pt x="74975" y="156192"/>
                  </a:lnTo>
                  <a:lnTo>
                    <a:pt x="69039" y="156192"/>
                  </a:lnTo>
                  <a:lnTo>
                    <a:pt x="69039" y="150258"/>
                  </a:lnTo>
                  <a:close/>
                  <a:moveTo>
                    <a:pt x="81223" y="150258"/>
                  </a:moveTo>
                  <a:lnTo>
                    <a:pt x="81223" y="156192"/>
                  </a:lnTo>
                  <a:lnTo>
                    <a:pt x="75286" y="156192"/>
                  </a:lnTo>
                  <a:lnTo>
                    <a:pt x="75286" y="150258"/>
                  </a:lnTo>
                  <a:close/>
                  <a:moveTo>
                    <a:pt x="87470" y="150258"/>
                  </a:moveTo>
                  <a:lnTo>
                    <a:pt x="87470" y="156192"/>
                  </a:lnTo>
                  <a:lnTo>
                    <a:pt x="81535" y="156192"/>
                  </a:lnTo>
                  <a:lnTo>
                    <a:pt x="81535" y="150258"/>
                  </a:lnTo>
                  <a:close/>
                  <a:moveTo>
                    <a:pt x="93718" y="150258"/>
                  </a:moveTo>
                  <a:lnTo>
                    <a:pt x="93718" y="156192"/>
                  </a:lnTo>
                  <a:lnTo>
                    <a:pt x="87784" y="156192"/>
                  </a:lnTo>
                  <a:lnTo>
                    <a:pt x="87784" y="150258"/>
                  </a:lnTo>
                  <a:close/>
                  <a:moveTo>
                    <a:pt x="99967" y="150258"/>
                  </a:moveTo>
                  <a:lnTo>
                    <a:pt x="99967" y="156192"/>
                  </a:lnTo>
                  <a:lnTo>
                    <a:pt x="94031" y="156192"/>
                  </a:lnTo>
                  <a:lnTo>
                    <a:pt x="94031" y="150258"/>
                  </a:lnTo>
                  <a:close/>
                  <a:moveTo>
                    <a:pt x="106214" y="150258"/>
                  </a:moveTo>
                  <a:lnTo>
                    <a:pt x="106214" y="156192"/>
                  </a:lnTo>
                  <a:lnTo>
                    <a:pt x="100278" y="156192"/>
                  </a:lnTo>
                  <a:lnTo>
                    <a:pt x="100278" y="150258"/>
                  </a:lnTo>
                  <a:close/>
                  <a:moveTo>
                    <a:pt x="112461" y="150258"/>
                  </a:moveTo>
                  <a:lnTo>
                    <a:pt x="112461" y="156192"/>
                  </a:lnTo>
                  <a:lnTo>
                    <a:pt x="106527" y="156192"/>
                  </a:lnTo>
                  <a:lnTo>
                    <a:pt x="106527" y="150258"/>
                  </a:lnTo>
                  <a:close/>
                  <a:moveTo>
                    <a:pt x="118710" y="150258"/>
                  </a:moveTo>
                  <a:lnTo>
                    <a:pt x="118710" y="156192"/>
                  </a:lnTo>
                  <a:lnTo>
                    <a:pt x="112774" y="156192"/>
                  </a:lnTo>
                  <a:lnTo>
                    <a:pt x="112774" y="150258"/>
                  </a:lnTo>
                  <a:close/>
                  <a:moveTo>
                    <a:pt x="124957" y="150258"/>
                  </a:moveTo>
                  <a:lnTo>
                    <a:pt x="124957" y="156192"/>
                  </a:lnTo>
                  <a:lnTo>
                    <a:pt x="119021" y="156192"/>
                  </a:lnTo>
                  <a:lnTo>
                    <a:pt x="119021" y="150258"/>
                  </a:lnTo>
                  <a:close/>
                  <a:moveTo>
                    <a:pt x="131204" y="150258"/>
                  </a:moveTo>
                  <a:lnTo>
                    <a:pt x="131204" y="156192"/>
                  </a:lnTo>
                  <a:lnTo>
                    <a:pt x="125270" y="156192"/>
                  </a:lnTo>
                  <a:lnTo>
                    <a:pt x="125270" y="150258"/>
                  </a:lnTo>
                  <a:close/>
                  <a:moveTo>
                    <a:pt x="137451" y="150258"/>
                  </a:moveTo>
                  <a:lnTo>
                    <a:pt x="137451" y="156192"/>
                  </a:lnTo>
                  <a:lnTo>
                    <a:pt x="131517" y="156192"/>
                  </a:lnTo>
                  <a:lnTo>
                    <a:pt x="131517" y="150258"/>
                  </a:lnTo>
                  <a:close/>
                  <a:moveTo>
                    <a:pt x="143702" y="150258"/>
                  </a:moveTo>
                  <a:lnTo>
                    <a:pt x="143702" y="156192"/>
                  </a:lnTo>
                  <a:lnTo>
                    <a:pt x="137766" y="156192"/>
                  </a:lnTo>
                  <a:lnTo>
                    <a:pt x="137766" y="150258"/>
                  </a:lnTo>
                  <a:close/>
                  <a:moveTo>
                    <a:pt x="149949" y="150258"/>
                  </a:moveTo>
                  <a:lnTo>
                    <a:pt x="149949" y="156192"/>
                  </a:lnTo>
                  <a:lnTo>
                    <a:pt x="144015" y="156192"/>
                  </a:lnTo>
                  <a:lnTo>
                    <a:pt x="144015" y="150258"/>
                  </a:lnTo>
                  <a:close/>
                  <a:moveTo>
                    <a:pt x="156196" y="150258"/>
                  </a:moveTo>
                  <a:lnTo>
                    <a:pt x="156196" y="156192"/>
                  </a:lnTo>
                  <a:lnTo>
                    <a:pt x="150262" y="156192"/>
                  </a:lnTo>
                  <a:lnTo>
                    <a:pt x="150262" y="150258"/>
                  </a:lnTo>
                  <a:close/>
                  <a:moveTo>
                    <a:pt x="162445" y="150258"/>
                  </a:moveTo>
                  <a:lnTo>
                    <a:pt x="162445" y="156192"/>
                  </a:lnTo>
                  <a:lnTo>
                    <a:pt x="156509" y="156192"/>
                  </a:lnTo>
                  <a:lnTo>
                    <a:pt x="156509" y="150258"/>
                  </a:lnTo>
                  <a:close/>
                  <a:moveTo>
                    <a:pt x="168692" y="150258"/>
                  </a:moveTo>
                  <a:lnTo>
                    <a:pt x="168692" y="156192"/>
                  </a:lnTo>
                  <a:lnTo>
                    <a:pt x="162756" y="156192"/>
                  </a:lnTo>
                  <a:lnTo>
                    <a:pt x="162756" y="150258"/>
                  </a:lnTo>
                  <a:close/>
                  <a:moveTo>
                    <a:pt x="174939" y="150258"/>
                  </a:moveTo>
                  <a:lnTo>
                    <a:pt x="174939" y="156192"/>
                  </a:lnTo>
                  <a:lnTo>
                    <a:pt x="169005" y="156192"/>
                  </a:lnTo>
                  <a:lnTo>
                    <a:pt x="169005" y="150258"/>
                  </a:lnTo>
                  <a:close/>
                  <a:moveTo>
                    <a:pt x="181186" y="150258"/>
                  </a:moveTo>
                  <a:lnTo>
                    <a:pt x="181186" y="156192"/>
                  </a:lnTo>
                  <a:lnTo>
                    <a:pt x="175252" y="156192"/>
                  </a:lnTo>
                  <a:lnTo>
                    <a:pt x="175252" y="150258"/>
                  </a:lnTo>
                  <a:close/>
                  <a:moveTo>
                    <a:pt x="187433" y="150258"/>
                  </a:moveTo>
                  <a:lnTo>
                    <a:pt x="187433" y="156192"/>
                  </a:lnTo>
                  <a:lnTo>
                    <a:pt x="181499" y="156192"/>
                  </a:lnTo>
                  <a:lnTo>
                    <a:pt x="181499" y="150258"/>
                  </a:lnTo>
                  <a:close/>
                  <a:moveTo>
                    <a:pt x="193682" y="150258"/>
                  </a:moveTo>
                  <a:lnTo>
                    <a:pt x="193682" y="156192"/>
                  </a:lnTo>
                  <a:lnTo>
                    <a:pt x="187746" y="156192"/>
                  </a:lnTo>
                  <a:lnTo>
                    <a:pt x="187746" y="150258"/>
                  </a:lnTo>
                  <a:close/>
                  <a:moveTo>
                    <a:pt x="199931" y="150258"/>
                  </a:moveTo>
                  <a:lnTo>
                    <a:pt x="199931" y="156192"/>
                  </a:lnTo>
                  <a:lnTo>
                    <a:pt x="193996" y="156192"/>
                  </a:lnTo>
                  <a:lnTo>
                    <a:pt x="193996" y="150258"/>
                  </a:lnTo>
                  <a:close/>
                  <a:moveTo>
                    <a:pt x="206180" y="150258"/>
                  </a:moveTo>
                  <a:lnTo>
                    <a:pt x="206180" y="156192"/>
                  </a:lnTo>
                  <a:lnTo>
                    <a:pt x="200244" y="156192"/>
                  </a:lnTo>
                  <a:lnTo>
                    <a:pt x="200244" y="150258"/>
                  </a:lnTo>
                  <a:close/>
                  <a:moveTo>
                    <a:pt x="212427" y="150258"/>
                  </a:moveTo>
                  <a:lnTo>
                    <a:pt x="212427" y="156192"/>
                  </a:lnTo>
                  <a:lnTo>
                    <a:pt x="206491" y="156192"/>
                  </a:lnTo>
                  <a:lnTo>
                    <a:pt x="206491" y="150258"/>
                  </a:lnTo>
                  <a:close/>
                  <a:moveTo>
                    <a:pt x="218674" y="150258"/>
                  </a:moveTo>
                  <a:lnTo>
                    <a:pt x="218674" y="156192"/>
                  </a:lnTo>
                  <a:lnTo>
                    <a:pt x="212739" y="156192"/>
                  </a:lnTo>
                  <a:lnTo>
                    <a:pt x="212739" y="150258"/>
                  </a:lnTo>
                  <a:close/>
                  <a:moveTo>
                    <a:pt x="224921" y="150258"/>
                  </a:moveTo>
                  <a:lnTo>
                    <a:pt x="224921" y="156192"/>
                  </a:lnTo>
                  <a:lnTo>
                    <a:pt x="218987" y="156192"/>
                  </a:lnTo>
                  <a:lnTo>
                    <a:pt x="218987" y="150258"/>
                  </a:lnTo>
                  <a:close/>
                  <a:moveTo>
                    <a:pt x="231170" y="150258"/>
                  </a:moveTo>
                  <a:lnTo>
                    <a:pt x="231170" y="156192"/>
                  </a:lnTo>
                  <a:lnTo>
                    <a:pt x="225234" y="156192"/>
                  </a:lnTo>
                  <a:lnTo>
                    <a:pt x="225234" y="150258"/>
                  </a:lnTo>
                  <a:close/>
                  <a:moveTo>
                    <a:pt x="237417" y="150258"/>
                  </a:moveTo>
                  <a:lnTo>
                    <a:pt x="237417" y="156192"/>
                  </a:lnTo>
                  <a:lnTo>
                    <a:pt x="231481" y="156192"/>
                  </a:lnTo>
                  <a:lnTo>
                    <a:pt x="231481" y="150258"/>
                  </a:lnTo>
                  <a:close/>
                  <a:moveTo>
                    <a:pt x="243664" y="150258"/>
                  </a:moveTo>
                  <a:lnTo>
                    <a:pt x="243664" y="156192"/>
                  </a:lnTo>
                  <a:lnTo>
                    <a:pt x="237729" y="156192"/>
                  </a:lnTo>
                  <a:lnTo>
                    <a:pt x="237729" y="150258"/>
                  </a:lnTo>
                  <a:close/>
                  <a:moveTo>
                    <a:pt x="249911" y="150258"/>
                  </a:moveTo>
                  <a:lnTo>
                    <a:pt x="249911" y="156192"/>
                  </a:lnTo>
                  <a:lnTo>
                    <a:pt x="243977" y="156192"/>
                  </a:lnTo>
                  <a:lnTo>
                    <a:pt x="243977" y="150258"/>
                  </a:lnTo>
                  <a:close/>
                  <a:moveTo>
                    <a:pt x="256161" y="150258"/>
                  </a:moveTo>
                  <a:lnTo>
                    <a:pt x="256161" y="156192"/>
                  </a:lnTo>
                  <a:lnTo>
                    <a:pt x="250225" y="156192"/>
                  </a:lnTo>
                  <a:lnTo>
                    <a:pt x="250225" y="150258"/>
                  </a:lnTo>
                  <a:close/>
                  <a:moveTo>
                    <a:pt x="262409" y="150258"/>
                  </a:moveTo>
                  <a:lnTo>
                    <a:pt x="262409" y="156192"/>
                  </a:lnTo>
                  <a:lnTo>
                    <a:pt x="256474" y="156192"/>
                  </a:lnTo>
                  <a:lnTo>
                    <a:pt x="256474" y="150258"/>
                  </a:lnTo>
                  <a:close/>
                  <a:moveTo>
                    <a:pt x="268656" y="150258"/>
                  </a:moveTo>
                  <a:lnTo>
                    <a:pt x="268656" y="156192"/>
                  </a:lnTo>
                  <a:lnTo>
                    <a:pt x="262721" y="156192"/>
                  </a:lnTo>
                  <a:lnTo>
                    <a:pt x="262721" y="150258"/>
                  </a:lnTo>
                  <a:close/>
                  <a:moveTo>
                    <a:pt x="274904" y="150258"/>
                  </a:moveTo>
                  <a:lnTo>
                    <a:pt x="274904" y="156192"/>
                  </a:lnTo>
                  <a:lnTo>
                    <a:pt x="268968" y="156192"/>
                  </a:lnTo>
                  <a:lnTo>
                    <a:pt x="268968" y="150258"/>
                  </a:lnTo>
                  <a:close/>
                  <a:moveTo>
                    <a:pt x="158" y="0"/>
                  </a:moveTo>
                  <a:lnTo>
                    <a:pt x="158" y="157"/>
                  </a:lnTo>
                  <a:lnTo>
                    <a:pt x="0" y="157"/>
                  </a:lnTo>
                  <a:lnTo>
                    <a:pt x="0" y="156350"/>
                  </a:lnTo>
                  <a:lnTo>
                    <a:pt x="158" y="156350"/>
                  </a:lnTo>
                  <a:lnTo>
                    <a:pt x="158" y="156508"/>
                  </a:lnTo>
                  <a:lnTo>
                    <a:pt x="275059" y="156508"/>
                  </a:lnTo>
                  <a:lnTo>
                    <a:pt x="275059" y="156350"/>
                  </a:lnTo>
                  <a:lnTo>
                    <a:pt x="275215" y="156350"/>
                  </a:lnTo>
                  <a:lnTo>
                    <a:pt x="275215" y="155"/>
                  </a:lnTo>
                  <a:lnTo>
                    <a:pt x="275059" y="155"/>
                  </a:lnTo>
                  <a:lnTo>
                    <a:pt x="2750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93" name="Google Shape;93;p6"/>
          <p:cNvCxnSpPr/>
          <p:nvPr/>
        </p:nvCxnSpPr>
        <p:spPr>
          <a:xfrm>
            <a:off x="816775" y="1104300"/>
            <a:ext cx="621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8"/>
          <p:cNvGrpSpPr/>
          <p:nvPr/>
        </p:nvGrpSpPr>
        <p:grpSpPr>
          <a:xfrm>
            <a:off x="235800" y="213550"/>
            <a:ext cx="8672393" cy="4716400"/>
            <a:chOff x="235800" y="213550"/>
            <a:chExt cx="8672393" cy="4716400"/>
          </a:xfrm>
        </p:grpSpPr>
        <p:sp>
          <p:nvSpPr>
            <p:cNvPr id="104" name="Google Shape;104;p8"/>
            <p:cNvSpPr/>
            <p:nvPr/>
          </p:nvSpPr>
          <p:spPr>
            <a:xfrm>
              <a:off x="420024" y="213550"/>
              <a:ext cx="8311596" cy="4715505"/>
            </a:xfrm>
            <a:custGeom>
              <a:avLst/>
              <a:gdLst/>
              <a:ahLst/>
              <a:cxnLst/>
              <a:rect l="l" t="t" r="r" b="b"/>
              <a:pathLst>
                <a:path w="141824" h="89559" extrusionOk="0">
                  <a:moveTo>
                    <a:pt x="9819" y="0"/>
                  </a:moveTo>
                  <a:cubicBezTo>
                    <a:pt x="4591" y="0"/>
                    <a:pt x="304" y="4267"/>
                    <a:pt x="285" y="9500"/>
                  </a:cubicBezTo>
                  <a:lnTo>
                    <a:pt x="20" y="79757"/>
                  </a:lnTo>
                  <a:cubicBezTo>
                    <a:pt x="1" y="85001"/>
                    <a:pt x="4276" y="89308"/>
                    <a:pt x="9520" y="89327"/>
                  </a:cubicBezTo>
                  <a:lnTo>
                    <a:pt x="40300" y="89442"/>
                  </a:lnTo>
                  <a:lnTo>
                    <a:pt x="135808" y="89551"/>
                  </a:lnTo>
                  <a:lnTo>
                    <a:pt x="137983" y="89559"/>
                  </a:lnTo>
                  <a:cubicBezTo>
                    <a:pt x="137987" y="89559"/>
                    <a:pt x="137992" y="89559"/>
                    <a:pt x="137996" y="89559"/>
                  </a:cubicBezTo>
                  <a:cubicBezTo>
                    <a:pt x="139922" y="89559"/>
                    <a:pt x="141502" y="87986"/>
                    <a:pt x="141510" y="86060"/>
                  </a:cubicBezTo>
                  <a:lnTo>
                    <a:pt x="141818" y="3758"/>
                  </a:lnTo>
                  <a:cubicBezTo>
                    <a:pt x="141823" y="1829"/>
                    <a:pt x="140249" y="242"/>
                    <a:pt x="138319" y="235"/>
                  </a:cubicBezTo>
                  <a:lnTo>
                    <a:pt x="136144" y="225"/>
                  </a:lnTo>
                  <a:lnTo>
                    <a:pt x="40635" y="116"/>
                  </a:lnTo>
                  <a:lnTo>
                    <a:pt x="9855" y="0"/>
                  </a:lnTo>
                  <a:cubicBezTo>
                    <a:pt x="9843" y="0"/>
                    <a:pt x="9831" y="0"/>
                    <a:pt x="9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596481" y="214234"/>
              <a:ext cx="8311713" cy="4715716"/>
            </a:xfrm>
            <a:custGeom>
              <a:avLst/>
              <a:gdLst/>
              <a:ahLst/>
              <a:cxnLst/>
              <a:rect l="l" t="t" r="r" b="b"/>
              <a:pathLst>
                <a:path w="141826" h="89563" extrusionOk="0">
                  <a:moveTo>
                    <a:pt x="9822" y="1"/>
                  </a:moveTo>
                  <a:cubicBezTo>
                    <a:pt x="4592" y="1"/>
                    <a:pt x="306" y="4268"/>
                    <a:pt x="285" y="9501"/>
                  </a:cubicBezTo>
                  <a:lnTo>
                    <a:pt x="21" y="79759"/>
                  </a:lnTo>
                  <a:cubicBezTo>
                    <a:pt x="1" y="85004"/>
                    <a:pt x="4276" y="89308"/>
                    <a:pt x="9520" y="89329"/>
                  </a:cubicBezTo>
                  <a:lnTo>
                    <a:pt x="40301" y="89445"/>
                  </a:lnTo>
                  <a:lnTo>
                    <a:pt x="135810" y="89553"/>
                  </a:lnTo>
                  <a:lnTo>
                    <a:pt x="137984" y="89562"/>
                  </a:lnTo>
                  <a:cubicBezTo>
                    <a:pt x="137988" y="89562"/>
                    <a:pt x="137993" y="89562"/>
                    <a:pt x="137997" y="89562"/>
                  </a:cubicBezTo>
                  <a:cubicBezTo>
                    <a:pt x="139924" y="89562"/>
                    <a:pt x="141504" y="87990"/>
                    <a:pt x="141511" y="86063"/>
                  </a:cubicBezTo>
                  <a:lnTo>
                    <a:pt x="141820" y="3761"/>
                  </a:lnTo>
                  <a:cubicBezTo>
                    <a:pt x="141826" y="1827"/>
                    <a:pt x="140249" y="239"/>
                    <a:pt x="138317" y="233"/>
                  </a:cubicBezTo>
                  <a:lnTo>
                    <a:pt x="136143" y="225"/>
                  </a:lnTo>
                  <a:lnTo>
                    <a:pt x="40635" y="117"/>
                  </a:lnTo>
                  <a:lnTo>
                    <a:pt x="9856" y="1"/>
                  </a:lnTo>
                  <a:cubicBezTo>
                    <a:pt x="9845" y="1"/>
                    <a:pt x="9833" y="1"/>
                    <a:pt x="9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810919" y="559949"/>
              <a:ext cx="311650" cy="311755"/>
            </a:xfrm>
            <a:custGeom>
              <a:avLst/>
              <a:gdLst/>
              <a:ahLst/>
              <a:cxnLst/>
              <a:rect l="l" t="t" r="r" b="b"/>
              <a:pathLst>
                <a:path w="5919" h="5921" extrusionOk="0">
                  <a:moveTo>
                    <a:pt x="23" y="0"/>
                  </a:moveTo>
                  <a:lnTo>
                    <a:pt x="0" y="5896"/>
                  </a:lnTo>
                  <a:lnTo>
                    <a:pt x="5897" y="5920"/>
                  </a:lnTo>
                  <a:lnTo>
                    <a:pt x="5918" y="2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250174" y="605967"/>
              <a:ext cx="733502" cy="85034"/>
            </a:xfrm>
            <a:custGeom>
              <a:avLst/>
              <a:gdLst/>
              <a:ahLst/>
              <a:cxnLst/>
              <a:rect l="l" t="t" r="r" b="b"/>
              <a:pathLst>
                <a:path w="13931" h="1615" extrusionOk="0">
                  <a:moveTo>
                    <a:pt x="786" y="0"/>
                  </a:moveTo>
                  <a:cubicBezTo>
                    <a:pt x="355" y="0"/>
                    <a:pt x="3" y="349"/>
                    <a:pt x="2" y="782"/>
                  </a:cubicBezTo>
                  <a:cubicBezTo>
                    <a:pt x="1" y="1214"/>
                    <a:pt x="350" y="1567"/>
                    <a:pt x="783" y="1568"/>
                  </a:cubicBezTo>
                  <a:lnTo>
                    <a:pt x="13141" y="1614"/>
                  </a:lnTo>
                  <a:cubicBezTo>
                    <a:pt x="13141" y="1614"/>
                    <a:pt x="13142" y="1614"/>
                    <a:pt x="13142" y="1614"/>
                  </a:cubicBezTo>
                  <a:cubicBezTo>
                    <a:pt x="13574" y="1614"/>
                    <a:pt x="13926" y="1265"/>
                    <a:pt x="13927" y="833"/>
                  </a:cubicBezTo>
                  <a:cubicBezTo>
                    <a:pt x="13930" y="399"/>
                    <a:pt x="13579" y="47"/>
                    <a:pt x="13147" y="46"/>
                  </a:cubicBezTo>
                  <a:lnTo>
                    <a:pt x="788" y="0"/>
                  </a:lnTo>
                  <a:cubicBezTo>
                    <a:pt x="788" y="0"/>
                    <a:pt x="787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249700" y="738071"/>
              <a:ext cx="733397" cy="85034"/>
            </a:xfrm>
            <a:custGeom>
              <a:avLst/>
              <a:gdLst/>
              <a:ahLst/>
              <a:cxnLst/>
              <a:rect l="l" t="t" r="r" b="b"/>
              <a:pathLst>
                <a:path w="13929" h="1615" extrusionOk="0">
                  <a:moveTo>
                    <a:pt x="782" y="0"/>
                  </a:moveTo>
                  <a:cubicBezTo>
                    <a:pt x="353" y="0"/>
                    <a:pt x="3" y="350"/>
                    <a:pt x="1" y="782"/>
                  </a:cubicBezTo>
                  <a:cubicBezTo>
                    <a:pt x="0" y="1214"/>
                    <a:pt x="349" y="1566"/>
                    <a:pt x="783" y="1568"/>
                  </a:cubicBezTo>
                  <a:lnTo>
                    <a:pt x="13140" y="1614"/>
                  </a:lnTo>
                  <a:cubicBezTo>
                    <a:pt x="13141" y="1614"/>
                    <a:pt x="13143" y="1614"/>
                    <a:pt x="13144" y="1614"/>
                  </a:cubicBezTo>
                  <a:cubicBezTo>
                    <a:pt x="13575" y="1614"/>
                    <a:pt x="13926" y="1265"/>
                    <a:pt x="13927" y="833"/>
                  </a:cubicBezTo>
                  <a:cubicBezTo>
                    <a:pt x="13929" y="400"/>
                    <a:pt x="13580" y="47"/>
                    <a:pt x="13145" y="46"/>
                  </a:cubicBezTo>
                  <a:lnTo>
                    <a:pt x="788" y="0"/>
                  </a:lnTo>
                  <a:cubicBezTo>
                    <a:pt x="786" y="0"/>
                    <a:pt x="784" y="0"/>
                    <a:pt x="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808918" y="1088367"/>
              <a:ext cx="311650" cy="311755"/>
            </a:xfrm>
            <a:custGeom>
              <a:avLst/>
              <a:gdLst/>
              <a:ahLst/>
              <a:cxnLst/>
              <a:rect l="l" t="t" r="r" b="b"/>
              <a:pathLst>
                <a:path w="5919" h="5921" extrusionOk="0">
                  <a:moveTo>
                    <a:pt x="23" y="1"/>
                  </a:moveTo>
                  <a:lnTo>
                    <a:pt x="1" y="5898"/>
                  </a:lnTo>
                  <a:lnTo>
                    <a:pt x="5897" y="5920"/>
                  </a:lnTo>
                  <a:lnTo>
                    <a:pt x="5919" y="2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248173" y="1134385"/>
              <a:ext cx="733449" cy="85086"/>
            </a:xfrm>
            <a:custGeom>
              <a:avLst/>
              <a:gdLst/>
              <a:ahLst/>
              <a:cxnLst/>
              <a:rect l="l" t="t" r="r" b="b"/>
              <a:pathLst>
                <a:path w="13930" h="1616" extrusionOk="0">
                  <a:moveTo>
                    <a:pt x="784" y="0"/>
                  </a:moveTo>
                  <a:cubicBezTo>
                    <a:pt x="353" y="0"/>
                    <a:pt x="2" y="348"/>
                    <a:pt x="1" y="782"/>
                  </a:cubicBezTo>
                  <a:cubicBezTo>
                    <a:pt x="0" y="1213"/>
                    <a:pt x="349" y="1566"/>
                    <a:pt x="783" y="1568"/>
                  </a:cubicBezTo>
                  <a:lnTo>
                    <a:pt x="13141" y="1615"/>
                  </a:lnTo>
                  <a:cubicBezTo>
                    <a:pt x="13142" y="1615"/>
                    <a:pt x="13142" y="1615"/>
                    <a:pt x="13143" y="1615"/>
                  </a:cubicBezTo>
                  <a:cubicBezTo>
                    <a:pt x="13574" y="1615"/>
                    <a:pt x="13927" y="1266"/>
                    <a:pt x="13928" y="834"/>
                  </a:cubicBezTo>
                  <a:cubicBezTo>
                    <a:pt x="13930" y="399"/>
                    <a:pt x="13582" y="48"/>
                    <a:pt x="13145" y="47"/>
                  </a:cubicBezTo>
                  <a:lnTo>
                    <a:pt x="788" y="0"/>
                  </a:lnTo>
                  <a:cubicBezTo>
                    <a:pt x="787" y="0"/>
                    <a:pt x="785" y="0"/>
                    <a:pt x="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247647" y="1266594"/>
              <a:ext cx="733502" cy="84981"/>
            </a:xfrm>
            <a:custGeom>
              <a:avLst/>
              <a:gdLst/>
              <a:ahLst/>
              <a:cxnLst/>
              <a:rect l="l" t="t" r="r" b="b"/>
              <a:pathLst>
                <a:path w="13931" h="1614" extrusionOk="0">
                  <a:moveTo>
                    <a:pt x="785" y="0"/>
                  </a:moveTo>
                  <a:cubicBezTo>
                    <a:pt x="354" y="0"/>
                    <a:pt x="3" y="348"/>
                    <a:pt x="2" y="780"/>
                  </a:cubicBezTo>
                  <a:cubicBezTo>
                    <a:pt x="1" y="1212"/>
                    <a:pt x="350" y="1565"/>
                    <a:pt x="783" y="1566"/>
                  </a:cubicBezTo>
                  <a:lnTo>
                    <a:pt x="13141" y="1613"/>
                  </a:lnTo>
                  <a:cubicBezTo>
                    <a:pt x="13142" y="1613"/>
                    <a:pt x="13143" y="1613"/>
                    <a:pt x="13144" y="1613"/>
                  </a:cubicBezTo>
                  <a:cubicBezTo>
                    <a:pt x="13578" y="1613"/>
                    <a:pt x="13927" y="1265"/>
                    <a:pt x="13928" y="832"/>
                  </a:cubicBezTo>
                  <a:cubicBezTo>
                    <a:pt x="13930" y="399"/>
                    <a:pt x="13581" y="47"/>
                    <a:pt x="13146" y="47"/>
                  </a:cubicBezTo>
                  <a:lnTo>
                    <a:pt x="788" y="0"/>
                  </a:lnTo>
                  <a:cubicBezTo>
                    <a:pt x="787" y="0"/>
                    <a:pt x="786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806970" y="1616837"/>
              <a:ext cx="311650" cy="311755"/>
            </a:xfrm>
            <a:custGeom>
              <a:avLst/>
              <a:gdLst/>
              <a:ahLst/>
              <a:cxnLst/>
              <a:rect l="l" t="t" r="r" b="b"/>
              <a:pathLst>
                <a:path w="5919" h="5921" extrusionOk="0">
                  <a:moveTo>
                    <a:pt x="22" y="1"/>
                  </a:moveTo>
                  <a:lnTo>
                    <a:pt x="0" y="5898"/>
                  </a:lnTo>
                  <a:lnTo>
                    <a:pt x="5897" y="5920"/>
                  </a:lnTo>
                  <a:lnTo>
                    <a:pt x="5918" y="24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246172" y="1662802"/>
              <a:ext cx="733449" cy="85086"/>
            </a:xfrm>
            <a:custGeom>
              <a:avLst/>
              <a:gdLst/>
              <a:ahLst/>
              <a:cxnLst/>
              <a:rect l="l" t="t" r="r" b="b"/>
              <a:pathLst>
                <a:path w="13930" h="1616" extrusionOk="0">
                  <a:moveTo>
                    <a:pt x="787" y="0"/>
                  </a:moveTo>
                  <a:cubicBezTo>
                    <a:pt x="356" y="0"/>
                    <a:pt x="4" y="350"/>
                    <a:pt x="3" y="781"/>
                  </a:cubicBezTo>
                  <a:cubicBezTo>
                    <a:pt x="1" y="1214"/>
                    <a:pt x="350" y="1567"/>
                    <a:pt x="784" y="1568"/>
                  </a:cubicBezTo>
                  <a:lnTo>
                    <a:pt x="13142" y="1615"/>
                  </a:lnTo>
                  <a:cubicBezTo>
                    <a:pt x="13143" y="1615"/>
                    <a:pt x="13145" y="1615"/>
                    <a:pt x="13147" y="1615"/>
                  </a:cubicBezTo>
                  <a:cubicBezTo>
                    <a:pt x="13577" y="1615"/>
                    <a:pt x="13927" y="1265"/>
                    <a:pt x="13928" y="835"/>
                  </a:cubicBezTo>
                  <a:cubicBezTo>
                    <a:pt x="13929" y="400"/>
                    <a:pt x="13580" y="48"/>
                    <a:pt x="13147" y="47"/>
                  </a:cubicBezTo>
                  <a:lnTo>
                    <a:pt x="789" y="0"/>
                  </a:lnTo>
                  <a:cubicBezTo>
                    <a:pt x="789" y="0"/>
                    <a:pt x="788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245751" y="1794959"/>
              <a:ext cx="733344" cy="85034"/>
            </a:xfrm>
            <a:custGeom>
              <a:avLst/>
              <a:gdLst/>
              <a:ahLst/>
              <a:cxnLst/>
              <a:rect l="l" t="t" r="r" b="b"/>
              <a:pathLst>
                <a:path w="13928" h="1615" extrusionOk="0">
                  <a:moveTo>
                    <a:pt x="787" y="0"/>
                  </a:moveTo>
                  <a:cubicBezTo>
                    <a:pt x="355" y="0"/>
                    <a:pt x="2" y="349"/>
                    <a:pt x="1" y="782"/>
                  </a:cubicBezTo>
                  <a:cubicBezTo>
                    <a:pt x="0" y="1214"/>
                    <a:pt x="350" y="1565"/>
                    <a:pt x="783" y="1568"/>
                  </a:cubicBezTo>
                  <a:lnTo>
                    <a:pt x="13140" y="1614"/>
                  </a:lnTo>
                  <a:cubicBezTo>
                    <a:pt x="13141" y="1614"/>
                    <a:pt x="13143" y="1614"/>
                    <a:pt x="13144" y="1614"/>
                  </a:cubicBezTo>
                  <a:cubicBezTo>
                    <a:pt x="13575" y="1614"/>
                    <a:pt x="13926" y="1266"/>
                    <a:pt x="13927" y="834"/>
                  </a:cubicBezTo>
                  <a:cubicBezTo>
                    <a:pt x="13928" y="400"/>
                    <a:pt x="13579" y="47"/>
                    <a:pt x="13146" y="47"/>
                  </a:cubicBezTo>
                  <a:lnTo>
                    <a:pt x="789" y="0"/>
                  </a:lnTo>
                  <a:cubicBezTo>
                    <a:pt x="788" y="0"/>
                    <a:pt x="788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804969" y="2145307"/>
              <a:ext cx="311650" cy="311703"/>
            </a:xfrm>
            <a:custGeom>
              <a:avLst/>
              <a:gdLst/>
              <a:ahLst/>
              <a:cxnLst/>
              <a:rect l="l" t="t" r="r" b="b"/>
              <a:pathLst>
                <a:path w="5919" h="5920" extrusionOk="0">
                  <a:moveTo>
                    <a:pt x="23" y="1"/>
                  </a:moveTo>
                  <a:lnTo>
                    <a:pt x="1" y="5897"/>
                  </a:lnTo>
                  <a:lnTo>
                    <a:pt x="5896" y="5919"/>
                  </a:lnTo>
                  <a:lnTo>
                    <a:pt x="5919" y="24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244172" y="2191325"/>
              <a:ext cx="733502" cy="85034"/>
            </a:xfrm>
            <a:custGeom>
              <a:avLst/>
              <a:gdLst/>
              <a:ahLst/>
              <a:cxnLst/>
              <a:rect l="l" t="t" r="r" b="b"/>
              <a:pathLst>
                <a:path w="13931" h="1615" extrusionOk="0">
                  <a:moveTo>
                    <a:pt x="786" y="0"/>
                  </a:moveTo>
                  <a:cubicBezTo>
                    <a:pt x="353" y="0"/>
                    <a:pt x="2" y="349"/>
                    <a:pt x="1" y="780"/>
                  </a:cubicBezTo>
                  <a:cubicBezTo>
                    <a:pt x="0" y="1214"/>
                    <a:pt x="349" y="1567"/>
                    <a:pt x="783" y="1568"/>
                  </a:cubicBezTo>
                  <a:lnTo>
                    <a:pt x="13140" y="1614"/>
                  </a:lnTo>
                  <a:cubicBezTo>
                    <a:pt x="13141" y="1614"/>
                    <a:pt x="13141" y="1614"/>
                    <a:pt x="13142" y="1614"/>
                  </a:cubicBezTo>
                  <a:cubicBezTo>
                    <a:pt x="13574" y="1614"/>
                    <a:pt x="13927" y="1265"/>
                    <a:pt x="13928" y="833"/>
                  </a:cubicBezTo>
                  <a:cubicBezTo>
                    <a:pt x="13931" y="400"/>
                    <a:pt x="13581" y="48"/>
                    <a:pt x="13146" y="46"/>
                  </a:cubicBezTo>
                  <a:lnTo>
                    <a:pt x="788" y="0"/>
                  </a:lnTo>
                  <a:cubicBezTo>
                    <a:pt x="787" y="0"/>
                    <a:pt x="787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243645" y="2323324"/>
              <a:ext cx="733555" cy="85086"/>
            </a:xfrm>
            <a:custGeom>
              <a:avLst/>
              <a:gdLst/>
              <a:ahLst/>
              <a:cxnLst/>
              <a:rect l="l" t="t" r="r" b="b"/>
              <a:pathLst>
                <a:path w="13932" h="1616" extrusionOk="0">
                  <a:moveTo>
                    <a:pt x="788" y="1"/>
                  </a:moveTo>
                  <a:cubicBezTo>
                    <a:pt x="356" y="1"/>
                    <a:pt x="4" y="350"/>
                    <a:pt x="3" y="782"/>
                  </a:cubicBezTo>
                  <a:cubicBezTo>
                    <a:pt x="1" y="1216"/>
                    <a:pt x="352" y="1568"/>
                    <a:pt x="784" y="1569"/>
                  </a:cubicBezTo>
                  <a:lnTo>
                    <a:pt x="13143" y="1616"/>
                  </a:lnTo>
                  <a:cubicBezTo>
                    <a:pt x="13144" y="1616"/>
                    <a:pt x="13145" y="1616"/>
                    <a:pt x="13146" y="1616"/>
                  </a:cubicBezTo>
                  <a:cubicBezTo>
                    <a:pt x="13577" y="1616"/>
                    <a:pt x="13928" y="1266"/>
                    <a:pt x="13929" y="835"/>
                  </a:cubicBezTo>
                  <a:cubicBezTo>
                    <a:pt x="13931" y="401"/>
                    <a:pt x="13581" y="51"/>
                    <a:pt x="13147" y="47"/>
                  </a:cubicBezTo>
                  <a:lnTo>
                    <a:pt x="789" y="1"/>
                  </a:lnTo>
                  <a:cubicBezTo>
                    <a:pt x="789" y="1"/>
                    <a:pt x="788" y="1"/>
                    <a:pt x="7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802968" y="2673830"/>
              <a:ext cx="311650" cy="311703"/>
            </a:xfrm>
            <a:custGeom>
              <a:avLst/>
              <a:gdLst/>
              <a:ahLst/>
              <a:cxnLst/>
              <a:rect l="l" t="t" r="r" b="b"/>
              <a:pathLst>
                <a:path w="5919" h="5920" extrusionOk="0">
                  <a:moveTo>
                    <a:pt x="23" y="1"/>
                  </a:moveTo>
                  <a:lnTo>
                    <a:pt x="0" y="5897"/>
                  </a:lnTo>
                  <a:lnTo>
                    <a:pt x="5898" y="5919"/>
                  </a:lnTo>
                  <a:lnTo>
                    <a:pt x="5918" y="22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242224" y="2719638"/>
              <a:ext cx="733502" cy="85139"/>
            </a:xfrm>
            <a:custGeom>
              <a:avLst/>
              <a:gdLst/>
              <a:ahLst/>
              <a:cxnLst/>
              <a:rect l="l" t="t" r="r" b="b"/>
              <a:pathLst>
                <a:path w="13931" h="1617" extrusionOk="0">
                  <a:moveTo>
                    <a:pt x="790" y="1"/>
                  </a:moveTo>
                  <a:cubicBezTo>
                    <a:pt x="356" y="1"/>
                    <a:pt x="5" y="350"/>
                    <a:pt x="2" y="782"/>
                  </a:cubicBezTo>
                  <a:cubicBezTo>
                    <a:pt x="1" y="1217"/>
                    <a:pt x="351" y="1569"/>
                    <a:pt x="783" y="1570"/>
                  </a:cubicBezTo>
                  <a:lnTo>
                    <a:pt x="13140" y="1617"/>
                  </a:lnTo>
                  <a:cubicBezTo>
                    <a:pt x="13575" y="1617"/>
                    <a:pt x="13926" y="1270"/>
                    <a:pt x="13927" y="838"/>
                  </a:cubicBezTo>
                  <a:cubicBezTo>
                    <a:pt x="13930" y="402"/>
                    <a:pt x="13580" y="51"/>
                    <a:pt x="13149" y="48"/>
                  </a:cubicBezTo>
                  <a:lnTo>
                    <a:pt x="7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241697" y="2851795"/>
              <a:ext cx="733502" cy="85086"/>
            </a:xfrm>
            <a:custGeom>
              <a:avLst/>
              <a:gdLst/>
              <a:ahLst/>
              <a:cxnLst/>
              <a:rect l="l" t="t" r="r" b="b"/>
              <a:pathLst>
                <a:path w="13931" h="1616" extrusionOk="0">
                  <a:moveTo>
                    <a:pt x="787" y="1"/>
                  </a:moveTo>
                  <a:cubicBezTo>
                    <a:pt x="354" y="1"/>
                    <a:pt x="4" y="350"/>
                    <a:pt x="2" y="783"/>
                  </a:cubicBezTo>
                  <a:cubicBezTo>
                    <a:pt x="0" y="1216"/>
                    <a:pt x="350" y="1569"/>
                    <a:pt x="784" y="1570"/>
                  </a:cubicBezTo>
                  <a:lnTo>
                    <a:pt x="13141" y="1616"/>
                  </a:lnTo>
                  <a:cubicBezTo>
                    <a:pt x="13142" y="1616"/>
                    <a:pt x="13142" y="1616"/>
                    <a:pt x="13143" y="1616"/>
                  </a:cubicBezTo>
                  <a:cubicBezTo>
                    <a:pt x="13577" y="1616"/>
                    <a:pt x="13927" y="1266"/>
                    <a:pt x="13930" y="835"/>
                  </a:cubicBezTo>
                  <a:cubicBezTo>
                    <a:pt x="13931" y="401"/>
                    <a:pt x="13582" y="49"/>
                    <a:pt x="13147" y="48"/>
                  </a:cubicBezTo>
                  <a:lnTo>
                    <a:pt x="789" y="1"/>
                  </a:lnTo>
                  <a:cubicBezTo>
                    <a:pt x="788" y="1"/>
                    <a:pt x="788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800968" y="3202195"/>
              <a:ext cx="311703" cy="311808"/>
            </a:xfrm>
            <a:custGeom>
              <a:avLst/>
              <a:gdLst/>
              <a:ahLst/>
              <a:cxnLst/>
              <a:rect l="l" t="t" r="r" b="b"/>
              <a:pathLst>
                <a:path w="5920" h="5922" extrusionOk="0">
                  <a:moveTo>
                    <a:pt x="23" y="1"/>
                  </a:moveTo>
                  <a:lnTo>
                    <a:pt x="1" y="5897"/>
                  </a:lnTo>
                  <a:lnTo>
                    <a:pt x="5898" y="5921"/>
                  </a:lnTo>
                  <a:lnTo>
                    <a:pt x="5920" y="24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240275" y="3248161"/>
              <a:ext cx="733449" cy="85086"/>
            </a:xfrm>
            <a:custGeom>
              <a:avLst/>
              <a:gdLst/>
              <a:ahLst/>
              <a:cxnLst/>
              <a:rect l="l" t="t" r="r" b="b"/>
              <a:pathLst>
                <a:path w="13930" h="1616" extrusionOk="0">
                  <a:moveTo>
                    <a:pt x="787" y="1"/>
                  </a:moveTo>
                  <a:cubicBezTo>
                    <a:pt x="353" y="1"/>
                    <a:pt x="2" y="350"/>
                    <a:pt x="1" y="782"/>
                  </a:cubicBezTo>
                  <a:cubicBezTo>
                    <a:pt x="0" y="1216"/>
                    <a:pt x="350" y="1568"/>
                    <a:pt x="783" y="1570"/>
                  </a:cubicBezTo>
                  <a:lnTo>
                    <a:pt x="13141" y="1616"/>
                  </a:lnTo>
                  <a:cubicBezTo>
                    <a:pt x="13142" y="1616"/>
                    <a:pt x="13144" y="1616"/>
                    <a:pt x="13145" y="1616"/>
                  </a:cubicBezTo>
                  <a:cubicBezTo>
                    <a:pt x="13575" y="1616"/>
                    <a:pt x="13927" y="1268"/>
                    <a:pt x="13928" y="835"/>
                  </a:cubicBezTo>
                  <a:cubicBezTo>
                    <a:pt x="13930" y="401"/>
                    <a:pt x="13581" y="50"/>
                    <a:pt x="13146" y="48"/>
                  </a:cubicBezTo>
                  <a:lnTo>
                    <a:pt x="789" y="1"/>
                  </a:lnTo>
                  <a:cubicBezTo>
                    <a:pt x="788" y="1"/>
                    <a:pt x="788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239749" y="3380318"/>
              <a:ext cx="733502" cy="84981"/>
            </a:xfrm>
            <a:custGeom>
              <a:avLst/>
              <a:gdLst/>
              <a:ahLst/>
              <a:cxnLst/>
              <a:rect l="l" t="t" r="r" b="b"/>
              <a:pathLst>
                <a:path w="13931" h="1614" extrusionOk="0">
                  <a:moveTo>
                    <a:pt x="783" y="1"/>
                  </a:moveTo>
                  <a:cubicBezTo>
                    <a:pt x="353" y="1"/>
                    <a:pt x="5" y="350"/>
                    <a:pt x="2" y="780"/>
                  </a:cubicBezTo>
                  <a:cubicBezTo>
                    <a:pt x="1" y="1215"/>
                    <a:pt x="351" y="1566"/>
                    <a:pt x="783" y="1569"/>
                  </a:cubicBezTo>
                  <a:lnTo>
                    <a:pt x="13141" y="1614"/>
                  </a:lnTo>
                  <a:cubicBezTo>
                    <a:pt x="13142" y="1614"/>
                    <a:pt x="13144" y="1614"/>
                    <a:pt x="13146" y="1614"/>
                  </a:cubicBezTo>
                  <a:cubicBezTo>
                    <a:pt x="13576" y="1614"/>
                    <a:pt x="13926" y="1263"/>
                    <a:pt x="13927" y="835"/>
                  </a:cubicBezTo>
                  <a:cubicBezTo>
                    <a:pt x="13930" y="400"/>
                    <a:pt x="13580" y="48"/>
                    <a:pt x="13147" y="45"/>
                  </a:cubicBezTo>
                  <a:lnTo>
                    <a:pt x="788" y="1"/>
                  </a:lnTo>
                  <a:cubicBezTo>
                    <a:pt x="787" y="1"/>
                    <a:pt x="785" y="1"/>
                    <a:pt x="7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799019" y="3730665"/>
              <a:ext cx="311650" cy="311755"/>
            </a:xfrm>
            <a:custGeom>
              <a:avLst/>
              <a:gdLst/>
              <a:ahLst/>
              <a:cxnLst/>
              <a:rect l="l" t="t" r="r" b="b"/>
              <a:pathLst>
                <a:path w="5919" h="5921" extrusionOk="0">
                  <a:moveTo>
                    <a:pt x="22" y="1"/>
                  </a:moveTo>
                  <a:lnTo>
                    <a:pt x="0" y="5897"/>
                  </a:lnTo>
                  <a:lnTo>
                    <a:pt x="5898" y="5920"/>
                  </a:lnTo>
                  <a:lnTo>
                    <a:pt x="5918" y="2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238275" y="3776578"/>
              <a:ext cx="733449" cy="85034"/>
            </a:xfrm>
            <a:custGeom>
              <a:avLst/>
              <a:gdLst/>
              <a:ahLst/>
              <a:cxnLst/>
              <a:rect l="l" t="t" r="r" b="b"/>
              <a:pathLst>
                <a:path w="13930" h="1615" extrusionOk="0">
                  <a:moveTo>
                    <a:pt x="786" y="1"/>
                  </a:moveTo>
                  <a:cubicBezTo>
                    <a:pt x="355" y="1"/>
                    <a:pt x="3" y="351"/>
                    <a:pt x="2" y="782"/>
                  </a:cubicBezTo>
                  <a:cubicBezTo>
                    <a:pt x="1" y="1215"/>
                    <a:pt x="350" y="1568"/>
                    <a:pt x="783" y="1569"/>
                  </a:cubicBezTo>
                  <a:lnTo>
                    <a:pt x="13140" y="1615"/>
                  </a:lnTo>
                  <a:cubicBezTo>
                    <a:pt x="13142" y="1615"/>
                    <a:pt x="13144" y="1615"/>
                    <a:pt x="13146" y="1615"/>
                  </a:cubicBezTo>
                  <a:cubicBezTo>
                    <a:pt x="13577" y="1615"/>
                    <a:pt x="13926" y="1267"/>
                    <a:pt x="13928" y="834"/>
                  </a:cubicBezTo>
                  <a:cubicBezTo>
                    <a:pt x="13929" y="404"/>
                    <a:pt x="13580" y="50"/>
                    <a:pt x="13147" y="48"/>
                  </a:cubicBezTo>
                  <a:lnTo>
                    <a:pt x="788" y="1"/>
                  </a:lnTo>
                  <a:cubicBezTo>
                    <a:pt x="788" y="1"/>
                    <a:pt x="787" y="1"/>
                    <a:pt x="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237801" y="3908683"/>
              <a:ext cx="733449" cy="85139"/>
            </a:xfrm>
            <a:custGeom>
              <a:avLst/>
              <a:gdLst/>
              <a:ahLst/>
              <a:cxnLst/>
              <a:rect l="l" t="t" r="r" b="b"/>
              <a:pathLst>
                <a:path w="13930" h="1617" extrusionOk="0">
                  <a:moveTo>
                    <a:pt x="789" y="1"/>
                  </a:moveTo>
                  <a:cubicBezTo>
                    <a:pt x="354" y="1"/>
                    <a:pt x="2" y="350"/>
                    <a:pt x="1" y="782"/>
                  </a:cubicBezTo>
                  <a:cubicBezTo>
                    <a:pt x="0" y="1216"/>
                    <a:pt x="349" y="1569"/>
                    <a:pt x="783" y="1570"/>
                  </a:cubicBezTo>
                  <a:lnTo>
                    <a:pt x="13140" y="1617"/>
                  </a:lnTo>
                  <a:cubicBezTo>
                    <a:pt x="13141" y="1617"/>
                    <a:pt x="13141" y="1617"/>
                    <a:pt x="13142" y="1617"/>
                  </a:cubicBezTo>
                  <a:cubicBezTo>
                    <a:pt x="13575" y="1617"/>
                    <a:pt x="13926" y="1267"/>
                    <a:pt x="13927" y="835"/>
                  </a:cubicBezTo>
                  <a:cubicBezTo>
                    <a:pt x="13930" y="402"/>
                    <a:pt x="13579" y="50"/>
                    <a:pt x="13146" y="47"/>
                  </a:cubicBezTo>
                  <a:lnTo>
                    <a:pt x="7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797071" y="4259188"/>
              <a:ext cx="311650" cy="311650"/>
            </a:xfrm>
            <a:custGeom>
              <a:avLst/>
              <a:gdLst/>
              <a:ahLst/>
              <a:cxnLst/>
              <a:rect l="l" t="t" r="r" b="b"/>
              <a:pathLst>
                <a:path w="5919" h="5919" extrusionOk="0">
                  <a:moveTo>
                    <a:pt x="22" y="1"/>
                  </a:moveTo>
                  <a:lnTo>
                    <a:pt x="1" y="5896"/>
                  </a:lnTo>
                  <a:lnTo>
                    <a:pt x="5897" y="5919"/>
                  </a:lnTo>
                  <a:lnTo>
                    <a:pt x="5919" y="2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36274" y="4305048"/>
              <a:ext cx="733449" cy="85086"/>
            </a:xfrm>
            <a:custGeom>
              <a:avLst/>
              <a:gdLst/>
              <a:ahLst/>
              <a:cxnLst/>
              <a:rect l="l" t="t" r="r" b="b"/>
              <a:pathLst>
                <a:path w="13930" h="1616" extrusionOk="0">
                  <a:moveTo>
                    <a:pt x="786" y="1"/>
                  </a:moveTo>
                  <a:cubicBezTo>
                    <a:pt x="353" y="1"/>
                    <a:pt x="3" y="350"/>
                    <a:pt x="1" y="782"/>
                  </a:cubicBezTo>
                  <a:cubicBezTo>
                    <a:pt x="0" y="1215"/>
                    <a:pt x="349" y="1568"/>
                    <a:pt x="783" y="1570"/>
                  </a:cubicBezTo>
                  <a:lnTo>
                    <a:pt x="13140" y="1616"/>
                  </a:lnTo>
                  <a:cubicBezTo>
                    <a:pt x="13141" y="1616"/>
                    <a:pt x="13141" y="1616"/>
                    <a:pt x="13142" y="1616"/>
                  </a:cubicBezTo>
                  <a:cubicBezTo>
                    <a:pt x="13575" y="1616"/>
                    <a:pt x="13928" y="1267"/>
                    <a:pt x="13929" y="834"/>
                  </a:cubicBezTo>
                  <a:cubicBezTo>
                    <a:pt x="13930" y="401"/>
                    <a:pt x="13581" y="49"/>
                    <a:pt x="13146" y="49"/>
                  </a:cubicBezTo>
                  <a:lnTo>
                    <a:pt x="788" y="1"/>
                  </a:lnTo>
                  <a:cubicBezTo>
                    <a:pt x="787" y="1"/>
                    <a:pt x="786" y="1"/>
                    <a:pt x="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235800" y="4437100"/>
              <a:ext cx="733449" cy="85192"/>
            </a:xfrm>
            <a:custGeom>
              <a:avLst/>
              <a:gdLst/>
              <a:ahLst/>
              <a:cxnLst/>
              <a:rect l="l" t="t" r="r" b="b"/>
              <a:pathLst>
                <a:path w="13930" h="1618" extrusionOk="0">
                  <a:moveTo>
                    <a:pt x="786" y="1"/>
                  </a:moveTo>
                  <a:cubicBezTo>
                    <a:pt x="355" y="1"/>
                    <a:pt x="3" y="349"/>
                    <a:pt x="2" y="782"/>
                  </a:cubicBezTo>
                  <a:cubicBezTo>
                    <a:pt x="1" y="1218"/>
                    <a:pt x="351" y="1568"/>
                    <a:pt x="783" y="1571"/>
                  </a:cubicBezTo>
                  <a:lnTo>
                    <a:pt x="13141" y="1618"/>
                  </a:lnTo>
                  <a:cubicBezTo>
                    <a:pt x="13142" y="1618"/>
                    <a:pt x="13143" y="1618"/>
                    <a:pt x="13144" y="1618"/>
                  </a:cubicBezTo>
                  <a:cubicBezTo>
                    <a:pt x="13576" y="1618"/>
                    <a:pt x="13927" y="1269"/>
                    <a:pt x="13928" y="836"/>
                  </a:cubicBezTo>
                  <a:cubicBezTo>
                    <a:pt x="13929" y="402"/>
                    <a:pt x="13579" y="50"/>
                    <a:pt x="13146" y="47"/>
                  </a:cubicBezTo>
                  <a:lnTo>
                    <a:pt x="788" y="1"/>
                  </a:lnTo>
                  <a:cubicBezTo>
                    <a:pt x="788" y="1"/>
                    <a:pt x="787" y="1"/>
                    <a:pt x="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8"/>
          <p:cNvSpPr txBox="1">
            <a:spLocks noGrp="1"/>
          </p:cNvSpPr>
          <p:nvPr>
            <p:ph type="title"/>
          </p:nvPr>
        </p:nvSpPr>
        <p:spPr>
          <a:xfrm>
            <a:off x="2524600" y="1307100"/>
            <a:ext cx="44622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0"/>
          <p:cNvGrpSpPr/>
          <p:nvPr/>
        </p:nvGrpSpPr>
        <p:grpSpPr>
          <a:xfrm>
            <a:off x="1130359" y="664915"/>
            <a:ext cx="6883279" cy="3813652"/>
            <a:chOff x="1130359" y="664915"/>
            <a:chExt cx="6883279" cy="3813652"/>
          </a:xfrm>
        </p:grpSpPr>
        <p:sp>
          <p:nvSpPr>
            <p:cNvPr id="163" name="Google Shape;163;p10"/>
            <p:cNvSpPr/>
            <p:nvPr/>
          </p:nvSpPr>
          <p:spPr>
            <a:xfrm rot="5400000">
              <a:off x="7611455" y="4179633"/>
              <a:ext cx="56604" cy="541265"/>
            </a:xfrm>
            <a:custGeom>
              <a:avLst/>
              <a:gdLst/>
              <a:ahLst/>
              <a:cxnLst/>
              <a:rect l="l" t="t" r="r" b="b"/>
              <a:pathLst>
                <a:path w="2582" h="21396" extrusionOk="0">
                  <a:moveTo>
                    <a:pt x="1340" y="0"/>
                  </a:moveTo>
                  <a:cubicBezTo>
                    <a:pt x="691" y="0"/>
                    <a:pt x="1" y="451"/>
                    <a:pt x="5" y="1289"/>
                  </a:cubicBezTo>
                  <a:cubicBezTo>
                    <a:pt x="38" y="7629"/>
                    <a:pt x="65" y="13969"/>
                    <a:pt x="129" y="20309"/>
                  </a:cubicBezTo>
                  <a:cubicBezTo>
                    <a:pt x="136" y="21048"/>
                    <a:pt x="674" y="21396"/>
                    <a:pt x="1244" y="21396"/>
                  </a:cubicBezTo>
                  <a:cubicBezTo>
                    <a:pt x="1892" y="21396"/>
                    <a:pt x="2582" y="20944"/>
                    <a:pt x="2574" y="20107"/>
                  </a:cubicBezTo>
                  <a:cubicBezTo>
                    <a:pt x="2509" y="13769"/>
                    <a:pt x="2483" y="7428"/>
                    <a:pt x="2452" y="1088"/>
                  </a:cubicBezTo>
                  <a:cubicBezTo>
                    <a:pt x="2447" y="348"/>
                    <a:pt x="1909" y="0"/>
                    <a:pt x="1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0"/>
            <p:cNvSpPr/>
            <p:nvPr/>
          </p:nvSpPr>
          <p:spPr>
            <a:xfrm rot="5400000">
              <a:off x="7949183" y="4411964"/>
              <a:ext cx="62479" cy="66431"/>
            </a:xfrm>
            <a:custGeom>
              <a:avLst/>
              <a:gdLst/>
              <a:ahLst/>
              <a:cxnLst/>
              <a:rect l="l" t="t" r="r" b="b"/>
              <a:pathLst>
                <a:path w="2850" h="2626" extrusionOk="0">
                  <a:moveTo>
                    <a:pt x="1421" y="1"/>
                  </a:moveTo>
                  <a:cubicBezTo>
                    <a:pt x="803" y="1"/>
                    <a:pt x="253" y="440"/>
                    <a:pt x="135" y="1070"/>
                  </a:cubicBezTo>
                  <a:cubicBezTo>
                    <a:pt x="0" y="1783"/>
                    <a:pt x="469" y="2468"/>
                    <a:pt x="1182" y="2603"/>
                  </a:cubicBezTo>
                  <a:cubicBezTo>
                    <a:pt x="1264" y="2618"/>
                    <a:pt x="1346" y="2626"/>
                    <a:pt x="1427" y="2626"/>
                  </a:cubicBezTo>
                  <a:cubicBezTo>
                    <a:pt x="2045" y="2626"/>
                    <a:pt x="2596" y="2186"/>
                    <a:pt x="2714" y="1556"/>
                  </a:cubicBezTo>
                  <a:cubicBezTo>
                    <a:pt x="2850" y="843"/>
                    <a:pt x="2381" y="158"/>
                    <a:pt x="1667" y="24"/>
                  </a:cubicBezTo>
                  <a:cubicBezTo>
                    <a:pt x="1585" y="8"/>
                    <a:pt x="1502" y="1"/>
                    <a:pt x="14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0"/>
            <p:cNvSpPr/>
            <p:nvPr/>
          </p:nvSpPr>
          <p:spPr>
            <a:xfrm rot="10800000">
              <a:off x="1130359" y="3834028"/>
              <a:ext cx="56604" cy="541265"/>
            </a:xfrm>
            <a:custGeom>
              <a:avLst/>
              <a:gdLst/>
              <a:ahLst/>
              <a:cxnLst/>
              <a:rect l="l" t="t" r="r" b="b"/>
              <a:pathLst>
                <a:path w="2582" h="21396" extrusionOk="0">
                  <a:moveTo>
                    <a:pt x="1340" y="0"/>
                  </a:moveTo>
                  <a:cubicBezTo>
                    <a:pt x="691" y="0"/>
                    <a:pt x="1" y="451"/>
                    <a:pt x="5" y="1289"/>
                  </a:cubicBezTo>
                  <a:cubicBezTo>
                    <a:pt x="38" y="7629"/>
                    <a:pt x="65" y="13969"/>
                    <a:pt x="129" y="20309"/>
                  </a:cubicBezTo>
                  <a:cubicBezTo>
                    <a:pt x="136" y="21048"/>
                    <a:pt x="674" y="21396"/>
                    <a:pt x="1244" y="21396"/>
                  </a:cubicBezTo>
                  <a:cubicBezTo>
                    <a:pt x="1892" y="21396"/>
                    <a:pt x="2582" y="20944"/>
                    <a:pt x="2574" y="20107"/>
                  </a:cubicBezTo>
                  <a:cubicBezTo>
                    <a:pt x="2509" y="13769"/>
                    <a:pt x="2483" y="7428"/>
                    <a:pt x="2452" y="1088"/>
                  </a:cubicBezTo>
                  <a:cubicBezTo>
                    <a:pt x="2447" y="348"/>
                    <a:pt x="1909" y="0"/>
                    <a:pt x="1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0"/>
            <p:cNvSpPr/>
            <p:nvPr/>
          </p:nvSpPr>
          <p:spPr>
            <a:xfrm rot="10800000">
              <a:off x="1132507" y="4412111"/>
              <a:ext cx="62479" cy="66431"/>
            </a:xfrm>
            <a:custGeom>
              <a:avLst/>
              <a:gdLst/>
              <a:ahLst/>
              <a:cxnLst/>
              <a:rect l="l" t="t" r="r" b="b"/>
              <a:pathLst>
                <a:path w="2850" h="2626" extrusionOk="0">
                  <a:moveTo>
                    <a:pt x="1421" y="1"/>
                  </a:moveTo>
                  <a:cubicBezTo>
                    <a:pt x="803" y="1"/>
                    <a:pt x="253" y="440"/>
                    <a:pt x="135" y="1070"/>
                  </a:cubicBezTo>
                  <a:cubicBezTo>
                    <a:pt x="0" y="1783"/>
                    <a:pt x="469" y="2468"/>
                    <a:pt x="1182" y="2603"/>
                  </a:cubicBezTo>
                  <a:cubicBezTo>
                    <a:pt x="1264" y="2618"/>
                    <a:pt x="1346" y="2626"/>
                    <a:pt x="1427" y="2626"/>
                  </a:cubicBezTo>
                  <a:cubicBezTo>
                    <a:pt x="2045" y="2626"/>
                    <a:pt x="2596" y="2186"/>
                    <a:pt x="2714" y="1556"/>
                  </a:cubicBezTo>
                  <a:cubicBezTo>
                    <a:pt x="2850" y="843"/>
                    <a:pt x="2381" y="158"/>
                    <a:pt x="1667" y="24"/>
                  </a:cubicBezTo>
                  <a:cubicBezTo>
                    <a:pt x="1585" y="8"/>
                    <a:pt x="1502" y="1"/>
                    <a:pt x="14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0"/>
            <p:cNvSpPr/>
            <p:nvPr/>
          </p:nvSpPr>
          <p:spPr>
            <a:xfrm rot="5400000">
              <a:off x="1372705" y="430608"/>
              <a:ext cx="56604" cy="541265"/>
            </a:xfrm>
            <a:custGeom>
              <a:avLst/>
              <a:gdLst/>
              <a:ahLst/>
              <a:cxnLst/>
              <a:rect l="l" t="t" r="r" b="b"/>
              <a:pathLst>
                <a:path w="2582" h="21396" extrusionOk="0">
                  <a:moveTo>
                    <a:pt x="1340" y="0"/>
                  </a:moveTo>
                  <a:cubicBezTo>
                    <a:pt x="691" y="0"/>
                    <a:pt x="1" y="451"/>
                    <a:pt x="5" y="1289"/>
                  </a:cubicBezTo>
                  <a:cubicBezTo>
                    <a:pt x="38" y="7629"/>
                    <a:pt x="65" y="13969"/>
                    <a:pt x="129" y="20309"/>
                  </a:cubicBezTo>
                  <a:cubicBezTo>
                    <a:pt x="136" y="21048"/>
                    <a:pt x="674" y="21396"/>
                    <a:pt x="1244" y="21396"/>
                  </a:cubicBezTo>
                  <a:cubicBezTo>
                    <a:pt x="1892" y="21396"/>
                    <a:pt x="2582" y="20944"/>
                    <a:pt x="2574" y="20107"/>
                  </a:cubicBezTo>
                  <a:cubicBezTo>
                    <a:pt x="2509" y="13769"/>
                    <a:pt x="2483" y="7428"/>
                    <a:pt x="2452" y="1088"/>
                  </a:cubicBezTo>
                  <a:cubicBezTo>
                    <a:pt x="2447" y="348"/>
                    <a:pt x="1909" y="0"/>
                    <a:pt x="1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0"/>
            <p:cNvSpPr/>
            <p:nvPr/>
          </p:nvSpPr>
          <p:spPr>
            <a:xfrm rot="5400000">
              <a:off x="1710433" y="662939"/>
              <a:ext cx="62479" cy="66431"/>
            </a:xfrm>
            <a:custGeom>
              <a:avLst/>
              <a:gdLst/>
              <a:ahLst/>
              <a:cxnLst/>
              <a:rect l="l" t="t" r="r" b="b"/>
              <a:pathLst>
                <a:path w="2850" h="2626" extrusionOk="0">
                  <a:moveTo>
                    <a:pt x="1421" y="1"/>
                  </a:moveTo>
                  <a:cubicBezTo>
                    <a:pt x="803" y="1"/>
                    <a:pt x="253" y="440"/>
                    <a:pt x="135" y="1070"/>
                  </a:cubicBezTo>
                  <a:cubicBezTo>
                    <a:pt x="0" y="1783"/>
                    <a:pt x="469" y="2468"/>
                    <a:pt x="1182" y="2603"/>
                  </a:cubicBezTo>
                  <a:cubicBezTo>
                    <a:pt x="1264" y="2618"/>
                    <a:pt x="1346" y="2626"/>
                    <a:pt x="1427" y="2626"/>
                  </a:cubicBezTo>
                  <a:cubicBezTo>
                    <a:pt x="2045" y="2626"/>
                    <a:pt x="2596" y="2186"/>
                    <a:pt x="2714" y="1556"/>
                  </a:cubicBezTo>
                  <a:cubicBezTo>
                    <a:pt x="2850" y="843"/>
                    <a:pt x="2381" y="158"/>
                    <a:pt x="1667" y="24"/>
                  </a:cubicBezTo>
                  <a:cubicBezTo>
                    <a:pt x="1585" y="8"/>
                    <a:pt x="1502" y="1"/>
                    <a:pt x="14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0"/>
            <p:cNvSpPr/>
            <p:nvPr/>
          </p:nvSpPr>
          <p:spPr>
            <a:xfrm rot="10800000">
              <a:off x="7948934" y="664928"/>
              <a:ext cx="56604" cy="541265"/>
            </a:xfrm>
            <a:custGeom>
              <a:avLst/>
              <a:gdLst/>
              <a:ahLst/>
              <a:cxnLst/>
              <a:rect l="l" t="t" r="r" b="b"/>
              <a:pathLst>
                <a:path w="2582" h="21396" extrusionOk="0">
                  <a:moveTo>
                    <a:pt x="1340" y="0"/>
                  </a:moveTo>
                  <a:cubicBezTo>
                    <a:pt x="691" y="0"/>
                    <a:pt x="1" y="451"/>
                    <a:pt x="5" y="1289"/>
                  </a:cubicBezTo>
                  <a:cubicBezTo>
                    <a:pt x="38" y="7629"/>
                    <a:pt x="65" y="13969"/>
                    <a:pt x="129" y="20309"/>
                  </a:cubicBezTo>
                  <a:cubicBezTo>
                    <a:pt x="136" y="21048"/>
                    <a:pt x="674" y="21396"/>
                    <a:pt x="1244" y="21396"/>
                  </a:cubicBezTo>
                  <a:cubicBezTo>
                    <a:pt x="1892" y="21396"/>
                    <a:pt x="2582" y="20944"/>
                    <a:pt x="2574" y="20107"/>
                  </a:cubicBezTo>
                  <a:cubicBezTo>
                    <a:pt x="2509" y="13769"/>
                    <a:pt x="2483" y="7428"/>
                    <a:pt x="2452" y="1088"/>
                  </a:cubicBezTo>
                  <a:cubicBezTo>
                    <a:pt x="2447" y="348"/>
                    <a:pt x="1909" y="0"/>
                    <a:pt x="1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0"/>
            <p:cNvSpPr/>
            <p:nvPr/>
          </p:nvSpPr>
          <p:spPr>
            <a:xfrm rot="10800000">
              <a:off x="7951082" y="1243011"/>
              <a:ext cx="62479" cy="66431"/>
            </a:xfrm>
            <a:custGeom>
              <a:avLst/>
              <a:gdLst/>
              <a:ahLst/>
              <a:cxnLst/>
              <a:rect l="l" t="t" r="r" b="b"/>
              <a:pathLst>
                <a:path w="2850" h="2626" extrusionOk="0">
                  <a:moveTo>
                    <a:pt x="1421" y="1"/>
                  </a:moveTo>
                  <a:cubicBezTo>
                    <a:pt x="803" y="1"/>
                    <a:pt x="253" y="440"/>
                    <a:pt x="135" y="1070"/>
                  </a:cubicBezTo>
                  <a:cubicBezTo>
                    <a:pt x="0" y="1783"/>
                    <a:pt x="469" y="2468"/>
                    <a:pt x="1182" y="2603"/>
                  </a:cubicBezTo>
                  <a:cubicBezTo>
                    <a:pt x="1264" y="2618"/>
                    <a:pt x="1346" y="2626"/>
                    <a:pt x="1427" y="2626"/>
                  </a:cubicBezTo>
                  <a:cubicBezTo>
                    <a:pt x="2045" y="2626"/>
                    <a:pt x="2596" y="2186"/>
                    <a:pt x="2714" y="1556"/>
                  </a:cubicBezTo>
                  <a:cubicBezTo>
                    <a:pt x="2850" y="843"/>
                    <a:pt x="2381" y="158"/>
                    <a:pt x="1667" y="24"/>
                  </a:cubicBezTo>
                  <a:cubicBezTo>
                    <a:pt x="1585" y="8"/>
                    <a:pt x="1502" y="1"/>
                    <a:pt x="14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10"/>
          <p:cNvSpPr txBox="1">
            <a:spLocks noGrp="1"/>
          </p:cNvSpPr>
          <p:nvPr>
            <p:ph type="title"/>
          </p:nvPr>
        </p:nvSpPr>
        <p:spPr>
          <a:xfrm>
            <a:off x="720000" y="1443900"/>
            <a:ext cx="4260300" cy="22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accent2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4"/>
          <p:cNvGrpSpPr/>
          <p:nvPr/>
        </p:nvGrpSpPr>
        <p:grpSpPr>
          <a:xfrm>
            <a:off x="235800" y="213550"/>
            <a:ext cx="8672393" cy="4716400"/>
            <a:chOff x="235800" y="213550"/>
            <a:chExt cx="8672393" cy="4716400"/>
          </a:xfrm>
        </p:grpSpPr>
        <p:sp>
          <p:nvSpPr>
            <p:cNvPr id="235" name="Google Shape;235;p14"/>
            <p:cNvSpPr/>
            <p:nvPr/>
          </p:nvSpPr>
          <p:spPr>
            <a:xfrm>
              <a:off x="420024" y="213550"/>
              <a:ext cx="8311596" cy="4715505"/>
            </a:xfrm>
            <a:custGeom>
              <a:avLst/>
              <a:gdLst/>
              <a:ahLst/>
              <a:cxnLst/>
              <a:rect l="l" t="t" r="r" b="b"/>
              <a:pathLst>
                <a:path w="141824" h="89559" extrusionOk="0">
                  <a:moveTo>
                    <a:pt x="9819" y="0"/>
                  </a:moveTo>
                  <a:cubicBezTo>
                    <a:pt x="4591" y="0"/>
                    <a:pt x="304" y="4267"/>
                    <a:pt x="285" y="9500"/>
                  </a:cubicBezTo>
                  <a:lnTo>
                    <a:pt x="20" y="79757"/>
                  </a:lnTo>
                  <a:cubicBezTo>
                    <a:pt x="1" y="85001"/>
                    <a:pt x="4276" y="89308"/>
                    <a:pt x="9520" y="89327"/>
                  </a:cubicBezTo>
                  <a:lnTo>
                    <a:pt x="40300" y="89442"/>
                  </a:lnTo>
                  <a:lnTo>
                    <a:pt x="135808" y="89551"/>
                  </a:lnTo>
                  <a:lnTo>
                    <a:pt x="137983" y="89559"/>
                  </a:lnTo>
                  <a:cubicBezTo>
                    <a:pt x="137987" y="89559"/>
                    <a:pt x="137992" y="89559"/>
                    <a:pt x="137996" y="89559"/>
                  </a:cubicBezTo>
                  <a:cubicBezTo>
                    <a:pt x="139922" y="89559"/>
                    <a:pt x="141502" y="87986"/>
                    <a:pt x="141510" y="86060"/>
                  </a:cubicBezTo>
                  <a:lnTo>
                    <a:pt x="141818" y="3758"/>
                  </a:lnTo>
                  <a:cubicBezTo>
                    <a:pt x="141823" y="1829"/>
                    <a:pt x="140249" y="242"/>
                    <a:pt x="138319" y="235"/>
                  </a:cubicBezTo>
                  <a:lnTo>
                    <a:pt x="136144" y="225"/>
                  </a:lnTo>
                  <a:lnTo>
                    <a:pt x="40635" y="116"/>
                  </a:lnTo>
                  <a:lnTo>
                    <a:pt x="9855" y="0"/>
                  </a:lnTo>
                  <a:cubicBezTo>
                    <a:pt x="9843" y="0"/>
                    <a:pt x="9831" y="0"/>
                    <a:pt x="9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596481" y="214234"/>
              <a:ext cx="8311713" cy="4715716"/>
            </a:xfrm>
            <a:custGeom>
              <a:avLst/>
              <a:gdLst/>
              <a:ahLst/>
              <a:cxnLst/>
              <a:rect l="l" t="t" r="r" b="b"/>
              <a:pathLst>
                <a:path w="141826" h="89563" extrusionOk="0">
                  <a:moveTo>
                    <a:pt x="9822" y="1"/>
                  </a:moveTo>
                  <a:cubicBezTo>
                    <a:pt x="4592" y="1"/>
                    <a:pt x="306" y="4268"/>
                    <a:pt x="285" y="9501"/>
                  </a:cubicBezTo>
                  <a:lnTo>
                    <a:pt x="21" y="79759"/>
                  </a:lnTo>
                  <a:cubicBezTo>
                    <a:pt x="1" y="85004"/>
                    <a:pt x="4276" y="89308"/>
                    <a:pt x="9520" y="89329"/>
                  </a:cubicBezTo>
                  <a:lnTo>
                    <a:pt x="40301" y="89445"/>
                  </a:lnTo>
                  <a:lnTo>
                    <a:pt x="135810" y="89553"/>
                  </a:lnTo>
                  <a:lnTo>
                    <a:pt x="137984" y="89562"/>
                  </a:lnTo>
                  <a:cubicBezTo>
                    <a:pt x="137988" y="89562"/>
                    <a:pt x="137993" y="89562"/>
                    <a:pt x="137997" y="89562"/>
                  </a:cubicBezTo>
                  <a:cubicBezTo>
                    <a:pt x="139924" y="89562"/>
                    <a:pt x="141504" y="87990"/>
                    <a:pt x="141511" y="86063"/>
                  </a:cubicBezTo>
                  <a:lnTo>
                    <a:pt x="141820" y="3761"/>
                  </a:lnTo>
                  <a:cubicBezTo>
                    <a:pt x="141826" y="1827"/>
                    <a:pt x="140249" y="239"/>
                    <a:pt x="138317" y="233"/>
                  </a:cubicBezTo>
                  <a:lnTo>
                    <a:pt x="136143" y="225"/>
                  </a:lnTo>
                  <a:lnTo>
                    <a:pt x="40635" y="117"/>
                  </a:lnTo>
                  <a:lnTo>
                    <a:pt x="9856" y="1"/>
                  </a:lnTo>
                  <a:cubicBezTo>
                    <a:pt x="9845" y="1"/>
                    <a:pt x="9833" y="1"/>
                    <a:pt x="9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810919" y="559949"/>
              <a:ext cx="311650" cy="311755"/>
            </a:xfrm>
            <a:custGeom>
              <a:avLst/>
              <a:gdLst/>
              <a:ahLst/>
              <a:cxnLst/>
              <a:rect l="l" t="t" r="r" b="b"/>
              <a:pathLst>
                <a:path w="5919" h="5921" extrusionOk="0">
                  <a:moveTo>
                    <a:pt x="23" y="0"/>
                  </a:moveTo>
                  <a:lnTo>
                    <a:pt x="0" y="5896"/>
                  </a:lnTo>
                  <a:lnTo>
                    <a:pt x="5897" y="5920"/>
                  </a:lnTo>
                  <a:lnTo>
                    <a:pt x="5918" y="2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250174" y="605967"/>
              <a:ext cx="733502" cy="85034"/>
            </a:xfrm>
            <a:custGeom>
              <a:avLst/>
              <a:gdLst/>
              <a:ahLst/>
              <a:cxnLst/>
              <a:rect l="l" t="t" r="r" b="b"/>
              <a:pathLst>
                <a:path w="13931" h="1615" extrusionOk="0">
                  <a:moveTo>
                    <a:pt x="786" y="0"/>
                  </a:moveTo>
                  <a:cubicBezTo>
                    <a:pt x="355" y="0"/>
                    <a:pt x="3" y="349"/>
                    <a:pt x="2" y="782"/>
                  </a:cubicBezTo>
                  <a:cubicBezTo>
                    <a:pt x="1" y="1214"/>
                    <a:pt x="350" y="1567"/>
                    <a:pt x="783" y="1568"/>
                  </a:cubicBezTo>
                  <a:lnTo>
                    <a:pt x="13141" y="1614"/>
                  </a:lnTo>
                  <a:cubicBezTo>
                    <a:pt x="13141" y="1614"/>
                    <a:pt x="13142" y="1614"/>
                    <a:pt x="13142" y="1614"/>
                  </a:cubicBezTo>
                  <a:cubicBezTo>
                    <a:pt x="13574" y="1614"/>
                    <a:pt x="13926" y="1265"/>
                    <a:pt x="13927" y="833"/>
                  </a:cubicBezTo>
                  <a:cubicBezTo>
                    <a:pt x="13930" y="399"/>
                    <a:pt x="13579" y="47"/>
                    <a:pt x="13147" y="46"/>
                  </a:cubicBezTo>
                  <a:lnTo>
                    <a:pt x="788" y="0"/>
                  </a:lnTo>
                  <a:cubicBezTo>
                    <a:pt x="788" y="0"/>
                    <a:pt x="787" y="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249700" y="738071"/>
              <a:ext cx="733397" cy="85034"/>
            </a:xfrm>
            <a:custGeom>
              <a:avLst/>
              <a:gdLst/>
              <a:ahLst/>
              <a:cxnLst/>
              <a:rect l="l" t="t" r="r" b="b"/>
              <a:pathLst>
                <a:path w="13929" h="1615" extrusionOk="0">
                  <a:moveTo>
                    <a:pt x="782" y="0"/>
                  </a:moveTo>
                  <a:cubicBezTo>
                    <a:pt x="353" y="0"/>
                    <a:pt x="3" y="350"/>
                    <a:pt x="1" y="782"/>
                  </a:cubicBezTo>
                  <a:cubicBezTo>
                    <a:pt x="0" y="1214"/>
                    <a:pt x="349" y="1566"/>
                    <a:pt x="783" y="1568"/>
                  </a:cubicBezTo>
                  <a:lnTo>
                    <a:pt x="13140" y="1614"/>
                  </a:lnTo>
                  <a:cubicBezTo>
                    <a:pt x="13141" y="1614"/>
                    <a:pt x="13143" y="1614"/>
                    <a:pt x="13144" y="1614"/>
                  </a:cubicBezTo>
                  <a:cubicBezTo>
                    <a:pt x="13575" y="1614"/>
                    <a:pt x="13926" y="1265"/>
                    <a:pt x="13927" y="833"/>
                  </a:cubicBezTo>
                  <a:cubicBezTo>
                    <a:pt x="13929" y="400"/>
                    <a:pt x="13580" y="47"/>
                    <a:pt x="13145" y="46"/>
                  </a:cubicBezTo>
                  <a:lnTo>
                    <a:pt x="788" y="0"/>
                  </a:lnTo>
                  <a:cubicBezTo>
                    <a:pt x="786" y="0"/>
                    <a:pt x="784" y="0"/>
                    <a:pt x="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808918" y="1088367"/>
              <a:ext cx="311650" cy="311755"/>
            </a:xfrm>
            <a:custGeom>
              <a:avLst/>
              <a:gdLst/>
              <a:ahLst/>
              <a:cxnLst/>
              <a:rect l="l" t="t" r="r" b="b"/>
              <a:pathLst>
                <a:path w="5919" h="5921" extrusionOk="0">
                  <a:moveTo>
                    <a:pt x="23" y="1"/>
                  </a:moveTo>
                  <a:lnTo>
                    <a:pt x="1" y="5898"/>
                  </a:lnTo>
                  <a:lnTo>
                    <a:pt x="5897" y="5920"/>
                  </a:lnTo>
                  <a:lnTo>
                    <a:pt x="5919" y="2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248173" y="1134385"/>
              <a:ext cx="733449" cy="85086"/>
            </a:xfrm>
            <a:custGeom>
              <a:avLst/>
              <a:gdLst/>
              <a:ahLst/>
              <a:cxnLst/>
              <a:rect l="l" t="t" r="r" b="b"/>
              <a:pathLst>
                <a:path w="13930" h="1616" extrusionOk="0">
                  <a:moveTo>
                    <a:pt x="784" y="0"/>
                  </a:moveTo>
                  <a:cubicBezTo>
                    <a:pt x="353" y="0"/>
                    <a:pt x="2" y="348"/>
                    <a:pt x="1" y="782"/>
                  </a:cubicBezTo>
                  <a:cubicBezTo>
                    <a:pt x="0" y="1213"/>
                    <a:pt x="349" y="1566"/>
                    <a:pt x="783" y="1568"/>
                  </a:cubicBezTo>
                  <a:lnTo>
                    <a:pt x="13141" y="1615"/>
                  </a:lnTo>
                  <a:cubicBezTo>
                    <a:pt x="13142" y="1615"/>
                    <a:pt x="13142" y="1615"/>
                    <a:pt x="13143" y="1615"/>
                  </a:cubicBezTo>
                  <a:cubicBezTo>
                    <a:pt x="13574" y="1615"/>
                    <a:pt x="13927" y="1266"/>
                    <a:pt x="13928" y="834"/>
                  </a:cubicBezTo>
                  <a:cubicBezTo>
                    <a:pt x="13930" y="399"/>
                    <a:pt x="13582" y="48"/>
                    <a:pt x="13145" y="47"/>
                  </a:cubicBezTo>
                  <a:lnTo>
                    <a:pt x="788" y="0"/>
                  </a:lnTo>
                  <a:cubicBezTo>
                    <a:pt x="787" y="0"/>
                    <a:pt x="785" y="0"/>
                    <a:pt x="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47647" y="1266594"/>
              <a:ext cx="733502" cy="84981"/>
            </a:xfrm>
            <a:custGeom>
              <a:avLst/>
              <a:gdLst/>
              <a:ahLst/>
              <a:cxnLst/>
              <a:rect l="l" t="t" r="r" b="b"/>
              <a:pathLst>
                <a:path w="13931" h="1614" extrusionOk="0">
                  <a:moveTo>
                    <a:pt x="785" y="0"/>
                  </a:moveTo>
                  <a:cubicBezTo>
                    <a:pt x="354" y="0"/>
                    <a:pt x="3" y="348"/>
                    <a:pt x="2" y="780"/>
                  </a:cubicBezTo>
                  <a:cubicBezTo>
                    <a:pt x="1" y="1212"/>
                    <a:pt x="350" y="1565"/>
                    <a:pt x="783" y="1566"/>
                  </a:cubicBezTo>
                  <a:lnTo>
                    <a:pt x="13141" y="1613"/>
                  </a:lnTo>
                  <a:cubicBezTo>
                    <a:pt x="13142" y="1613"/>
                    <a:pt x="13143" y="1613"/>
                    <a:pt x="13144" y="1613"/>
                  </a:cubicBezTo>
                  <a:cubicBezTo>
                    <a:pt x="13578" y="1613"/>
                    <a:pt x="13927" y="1265"/>
                    <a:pt x="13928" y="832"/>
                  </a:cubicBezTo>
                  <a:cubicBezTo>
                    <a:pt x="13930" y="399"/>
                    <a:pt x="13581" y="47"/>
                    <a:pt x="13146" y="47"/>
                  </a:cubicBezTo>
                  <a:lnTo>
                    <a:pt x="788" y="0"/>
                  </a:lnTo>
                  <a:cubicBezTo>
                    <a:pt x="787" y="0"/>
                    <a:pt x="786" y="0"/>
                    <a:pt x="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806970" y="1616837"/>
              <a:ext cx="311650" cy="311755"/>
            </a:xfrm>
            <a:custGeom>
              <a:avLst/>
              <a:gdLst/>
              <a:ahLst/>
              <a:cxnLst/>
              <a:rect l="l" t="t" r="r" b="b"/>
              <a:pathLst>
                <a:path w="5919" h="5921" extrusionOk="0">
                  <a:moveTo>
                    <a:pt x="22" y="1"/>
                  </a:moveTo>
                  <a:lnTo>
                    <a:pt x="0" y="5898"/>
                  </a:lnTo>
                  <a:lnTo>
                    <a:pt x="5897" y="5920"/>
                  </a:lnTo>
                  <a:lnTo>
                    <a:pt x="5918" y="24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246172" y="1662802"/>
              <a:ext cx="733449" cy="85086"/>
            </a:xfrm>
            <a:custGeom>
              <a:avLst/>
              <a:gdLst/>
              <a:ahLst/>
              <a:cxnLst/>
              <a:rect l="l" t="t" r="r" b="b"/>
              <a:pathLst>
                <a:path w="13930" h="1616" extrusionOk="0">
                  <a:moveTo>
                    <a:pt x="787" y="0"/>
                  </a:moveTo>
                  <a:cubicBezTo>
                    <a:pt x="356" y="0"/>
                    <a:pt x="4" y="350"/>
                    <a:pt x="3" y="781"/>
                  </a:cubicBezTo>
                  <a:cubicBezTo>
                    <a:pt x="1" y="1214"/>
                    <a:pt x="350" y="1567"/>
                    <a:pt x="784" y="1568"/>
                  </a:cubicBezTo>
                  <a:lnTo>
                    <a:pt x="13142" y="1615"/>
                  </a:lnTo>
                  <a:cubicBezTo>
                    <a:pt x="13143" y="1615"/>
                    <a:pt x="13145" y="1615"/>
                    <a:pt x="13147" y="1615"/>
                  </a:cubicBezTo>
                  <a:cubicBezTo>
                    <a:pt x="13577" y="1615"/>
                    <a:pt x="13927" y="1265"/>
                    <a:pt x="13928" y="835"/>
                  </a:cubicBezTo>
                  <a:cubicBezTo>
                    <a:pt x="13929" y="400"/>
                    <a:pt x="13580" y="48"/>
                    <a:pt x="13147" y="47"/>
                  </a:cubicBezTo>
                  <a:lnTo>
                    <a:pt x="789" y="0"/>
                  </a:lnTo>
                  <a:cubicBezTo>
                    <a:pt x="789" y="0"/>
                    <a:pt x="788" y="0"/>
                    <a:pt x="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245751" y="1794959"/>
              <a:ext cx="733344" cy="85034"/>
            </a:xfrm>
            <a:custGeom>
              <a:avLst/>
              <a:gdLst/>
              <a:ahLst/>
              <a:cxnLst/>
              <a:rect l="l" t="t" r="r" b="b"/>
              <a:pathLst>
                <a:path w="13928" h="1615" extrusionOk="0">
                  <a:moveTo>
                    <a:pt x="787" y="0"/>
                  </a:moveTo>
                  <a:cubicBezTo>
                    <a:pt x="355" y="0"/>
                    <a:pt x="2" y="349"/>
                    <a:pt x="1" y="782"/>
                  </a:cubicBezTo>
                  <a:cubicBezTo>
                    <a:pt x="0" y="1214"/>
                    <a:pt x="350" y="1565"/>
                    <a:pt x="783" y="1568"/>
                  </a:cubicBezTo>
                  <a:lnTo>
                    <a:pt x="13140" y="1614"/>
                  </a:lnTo>
                  <a:cubicBezTo>
                    <a:pt x="13141" y="1614"/>
                    <a:pt x="13143" y="1614"/>
                    <a:pt x="13144" y="1614"/>
                  </a:cubicBezTo>
                  <a:cubicBezTo>
                    <a:pt x="13575" y="1614"/>
                    <a:pt x="13926" y="1266"/>
                    <a:pt x="13927" y="834"/>
                  </a:cubicBezTo>
                  <a:cubicBezTo>
                    <a:pt x="13928" y="400"/>
                    <a:pt x="13579" y="47"/>
                    <a:pt x="13146" y="47"/>
                  </a:cubicBezTo>
                  <a:lnTo>
                    <a:pt x="789" y="0"/>
                  </a:lnTo>
                  <a:cubicBezTo>
                    <a:pt x="788" y="0"/>
                    <a:pt x="788" y="0"/>
                    <a:pt x="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804969" y="2145307"/>
              <a:ext cx="311650" cy="311703"/>
            </a:xfrm>
            <a:custGeom>
              <a:avLst/>
              <a:gdLst/>
              <a:ahLst/>
              <a:cxnLst/>
              <a:rect l="l" t="t" r="r" b="b"/>
              <a:pathLst>
                <a:path w="5919" h="5920" extrusionOk="0">
                  <a:moveTo>
                    <a:pt x="23" y="1"/>
                  </a:moveTo>
                  <a:lnTo>
                    <a:pt x="1" y="5897"/>
                  </a:lnTo>
                  <a:lnTo>
                    <a:pt x="5896" y="5919"/>
                  </a:lnTo>
                  <a:lnTo>
                    <a:pt x="5919" y="24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244172" y="2191325"/>
              <a:ext cx="733502" cy="85034"/>
            </a:xfrm>
            <a:custGeom>
              <a:avLst/>
              <a:gdLst/>
              <a:ahLst/>
              <a:cxnLst/>
              <a:rect l="l" t="t" r="r" b="b"/>
              <a:pathLst>
                <a:path w="13931" h="1615" extrusionOk="0">
                  <a:moveTo>
                    <a:pt x="786" y="0"/>
                  </a:moveTo>
                  <a:cubicBezTo>
                    <a:pt x="353" y="0"/>
                    <a:pt x="2" y="349"/>
                    <a:pt x="1" y="780"/>
                  </a:cubicBezTo>
                  <a:cubicBezTo>
                    <a:pt x="0" y="1214"/>
                    <a:pt x="349" y="1567"/>
                    <a:pt x="783" y="1568"/>
                  </a:cubicBezTo>
                  <a:lnTo>
                    <a:pt x="13140" y="1614"/>
                  </a:lnTo>
                  <a:cubicBezTo>
                    <a:pt x="13141" y="1614"/>
                    <a:pt x="13141" y="1614"/>
                    <a:pt x="13142" y="1614"/>
                  </a:cubicBezTo>
                  <a:cubicBezTo>
                    <a:pt x="13574" y="1614"/>
                    <a:pt x="13927" y="1265"/>
                    <a:pt x="13928" y="833"/>
                  </a:cubicBezTo>
                  <a:cubicBezTo>
                    <a:pt x="13931" y="400"/>
                    <a:pt x="13581" y="48"/>
                    <a:pt x="13146" y="46"/>
                  </a:cubicBezTo>
                  <a:lnTo>
                    <a:pt x="788" y="0"/>
                  </a:lnTo>
                  <a:cubicBezTo>
                    <a:pt x="787" y="0"/>
                    <a:pt x="787" y="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43645" y="2323324"/>
              <a:ext cx="733555" cy="85086"/>
            </a:xfrm>
            <a:custGeom>
              <a:avLst/>
              <a:gdLst/>
              <a:ahLst/>
              <a:cxnLst/>
              <a:rect l="l" t="t" r="r" b="b"/>
              <a:pathLst>
                <a:path w="13932" h="1616" extrusionOk="0">
                  <a:moveTo>
                    <a:pt x="788" y="1"/>
                  </a:moveTo>
                  <a:cubicBezTo>
                    <a:pt x="356" y="1"/>
                    <a:pt x="4" y="350"/>
                    <a:pt x="3" y="782"/>
                  </a:cubicBezTo>
                  <a:cubicBezTo>
                    <a:pt x="1" y="1216"/>
                    <a:pt x="352" y="1568"/>
                    <a:pt x="784" y="1569"/>
                  </a:cubicBezTo>
                  <a:lnTo>
                    <a:pt x="13143" y="1616"/>
                  </a:lnTo>
                  <a:cubicBezTo>
                    <a:pt x="13144" y="1616"/>
                    <a:pt x="13145" y="1616"/>
                    <a:pt x="13146" y="1616"/>
                  </a:cubicBezTo>
                  <a:cubicBezTo>
                    <a:pt x="13577" y="1616"/>
                    <a:pt x="13928" y="1266"/>
                    <a:pt x="13929" y="835"/>
                  </a:cubicBezTo>
                  <a:cubicBezTo>
                    <a:pt x="13931" y="401"/>
                    <a:pt x="13581" y="51"/>
                    <a:pt x="13147" y="47"/>
                  </a:cubicBezTo>
                  <a:lnTo>
                    <a:pt x="789" y="1"/>
                  </a:lnTo>
                  <a:cubicBezTo>
                    <a:pt x="789" y="1"/>
                    <a:pt x="788" y="1"/>
                    <a:pt x="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802968" y="2673830"/>
              <a:ext cx="311650" cy="311703"/>
            </a:xfrm>
            <a:custGeom>
              <a:avLst/>
              <a:gdLst/>
              <a:ahLst/>
              <a:cxnLst/>
              <a:rect l="l" t="t" r="r" b="b"/>
              <a:pathLst>
                <a:path w="5919" h="5920" extrusionOk="0">
                  <a:moveTo>
                    <a:pt x="23" y="1"/>
                  </a:moveTo>
                  <a:lnTo>
                    <a:pt x="0" y="5897"/>
                  </a:lnTo>
                  <a:lnTo>
                    <a:pt x="5898" y="5919"/>
                  </a:lnTo>
                  <a:lnTo>
                    <a:pt x="5918" y="22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242224" y="2719638"/>
              <a:ext cx="733502" cy="85139"/>
            </a:xfrm>
            <a:custGeom>
              <a:avLst/>
              <a:gdLst/>
              <a:ahLst/>
              <a:cxnLst/>
              <a:rect l="l" t="t" r="r" b="b"/>
              <a:pathLst>
                <a:path w="13931" h="1617" extrusionOk="0">
                  <a:moveTo>
                    <a:pt x="790" y="1"/>
                  </a:moveTo>
                  <a:cubicBezTo>
                    <a:pt x="356" y="1"/>
                    <a:pt x="5" y="350"/>
                    <a:pt x="2" y="782"/>
                  </a:cubicBezTo>
                  <a:cubicBezTo>
                    <a:pt x="1" y="1217"/>
                    <a:pt x="351" y="1569"/>
                    <a:pt x="783" y="1570"/>
                  </a:cubicBezTo>
                  <a:lnTo>
                    <a:pt x="13140" y="1617"/>
                  </a:lnTo>
                  <a:cubicBezTo>
                    <a:pt x="13575" y="1617"/>
                    <a:pt x="13926" y="1270"/>
                    <a:pt x="13927" y="838"/>
                  </a:cubicBezTo>
                  <a:cubicBezTo>
                    <a:pt x="13930" y="402"/>
                    <a:pt x="13580" y="51"/>
                    <a:pt x="13149" y="48"/>
                  </a:cubicBezTo>
                  <a:lnTo>
                    <a:pt x="7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41697" y="2851795"/>
              <a:ext cx="733502" cy="85086"/>
            </a:xfrm>
            <a:custGeom>
              <a:avLst/>
              <a:gdLst/>
              <a:ahLst/>
              <a:cxnLst/>
              <a:rect l="l" t="t" r="r" b="b"/>
              <a:pathLst>
                <a:path w="13931" h="1616" extrusionOk="0">
                  <a:moveTo>
                    <a:pt x="787" y="1"/>
                  </a:moveTo>
                  <a:cubicBezTo>
                    <a:pt x="354" y="1"/>
                    <a:pt x="4" y="350"/>
                    <a:pt x="2" y="783"/>
                  </a:cubicBezTo>
                  <a:cubicBezTo>
                    <a:pt x="0" y="1216"/>
                    <a:pt x="350" y="1569"/>
                    <a:pt x="784" y="1570"/>
                  </a:cubicBezTo>
                  <a:lnTo>
                    <a:pt x="13141" y="1616"/>
                  </a:lnTo>
                  <a:cubicBezTo>
                    <a:pt x="13142" y="1616"/>
                    <a:pt x="13142" y="1616"/>
                    <a:pt x="13143" y="1616"/>
                  </a:cubicBezTo>
                  <a:cubicBezTo>
                    <a:pt x="13577" y="1616"/>
                    <a:pt x="13927" y="1266"/>
                    <a:pt x="13930" y="835"/>
                  </a:cubicBezTo>
                  <a:cubicBezTo>
                    <a:pt x="13931" y="401"/>
                    <a:pt x="13582" y="49"/>
                    <a:pt x="13147" y="48"/>
                  </a:cubicBezTo>
                  <a:lnTo>
                    <a:pt x="789" y="1"/>
                  </a:lnTo>
                  <a:cubicBezTo>
                    <a:pt x="788" y="1"/>
                    <a:pt x="788" y="1"/>
                    <a:pt x="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800968" y="3202195"/>
              <a:ext cx="311703" cy="311808"/>
            </a:xfrm>
            <a:custGeom>
              <a:avLst/>
              <a:gdLst/>
              <a:ahLst/>
              <a:cxnLst/>
              <a:rect l="l" t="t" r="r" b="b"/>
              <a:pathLst>
                <a:path w="5920" h="5922" extrusionOk="0">
                  <a:moveTo>
                    <a:pt x="23" y="1"/>
                  </a:moveTo>
                  <a:lnTo>
                    <a:pt x="1" y="5897"/>
                  </a:lnTo>
                  <a:lnTo>
                    <a:pt x="5898" y="5921"/>
                  </a:lnTo>
                  <a:lnTo>
                    <a:pt x="5920" y="24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240275" y="3248161"/>
              <a:ext cx="733449" cy="85086"/>
            </a:xfrm>
            <a:custGeom>
              <a:avLst/>
              <a:gdLst/>
              <a:ahLst/>
              <a:cxnLst/>
              <a:rect l="l" t="t" r="r" b="b"/>
              <a:pathLst>
                <a:path w="13930" h="1616" extrusionOk="0">
                  <a:moveTo>
                    <a:pt x="787" y="1"/>
                  </a:moveTo>
                  <a:cubicBezTo>
                    <a:pt x="353" y="1"/>
                    <a:pt x="2" y="350"/>
                    <a:pt x="1" y="782"/>
                  </a:cubicBezTo>
                  <a:cubicBezTo>
                    <a:pt x="0" y="1216"/>
                    <a:pt x="350" y="1568"/>
                    <a:pt x="783" y="1570"/>
                  </a:cubicBezTo>
                  <a:lnTo>
                    <a:pt x="13141" y="1616"/>
                  </a:lnTo>
                  <a:cubicBezTo>
                    <a:pt x="13142" y="1616"/>
                    <a:pt x="13144" y="1616"/>
                    <a:pt x="13145" y="1616"/>
                  </a:cubicBezTo>
                  <a:cubicBezTo>
                    <a:pt x="13575" y="1616"/>
                    <a:pt x="13927" y="1268"/>
                    <a:pt x="13928" y="835"/>
                  </a:cubicBezTo>
                  <a:cubicBezTo>
                    <a:pt x="13930" y="401"/>
                    <a:pt x="13581" y="50"/>
                    <a:pt x="13146" y="48"/>
                  </a:cubicBezTo>
                  <a:lnTo>
                    <a:pt x="789" y="1"/>
                  </a:lnTo>
                  <a:cubicBezTo>
                    <a:pt x="788" y="1"/>
                    <a:pt x="788" y="1"/>
                    <a:pt x="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239749" y="3380318"/>
              <a:ext cx="733502" cy="84981"/>
            </a:xfrm>
            <a:custGeom>
              <a:avLst/>
              <a:gdLst/>
              <a:ahLst/>
              <a:cxnLst/>
              <a:rect l="l" t="t" r="r" b="b"/>
              <a:pathLst>
                <a:path w="13931" h="1614" extrusionOk="0">
                  <a:moveTo>
                    <a:pt x="783" y="1"/>
                  </a:moveTo>
                  <a:cubicBezTo>
                    <a:pt x="353" y="1"/>
                    <a:pt x="5" y="350"/>
                    <a:pt x="2" y="780"/>
                  </a:cubicBezTo>
                  <a:cubicBezTo>
                    <a:pt x="1" y="1215"/>
                    <a:pt x="351" y="1566"/>
                    <a:pt x="783" y="1569"/>
                  </a:cubicBezTo>
                  <a:lnTo>
                    <a:pt x="13141" y="1614"/>
                  </a:lnTo>
                  <a:cubicBezTo>
                    <a:pt x="13142" y="1614"/>
                    <a:pt x="13144" y="1614"/>
                    <a:pt x="13146" y="1614"/>
                  </a:cubicBezTo>
                  <a:cubicBezTo>
                    <a:pt x="13576" y="1614"/>
                    <a:pt x="13926" y="1263"/>
                    <a:pt x="13927" y="835"/>
                  </a:cubicBezTo>
                  <a:cubicBezTo>
                    <a:pt x="13930" y="400"/>
                    <a:pt x="13580" y="48"/>
                    <a:pt x="13147" y="45"/>
                  </a:cubicBezTo>
                  <a:lnTo>
                    <a:pt x="788" y="1"/>
                  </a:lnTo>
                  <a:cubicBezTo>
                    <a:pt x="787" y="1"/>
                    <a:pt x="785" y="1"/>
                    <a:pt x="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799019" y="3730665"/>
              <a:ext cx="311650" cy="311755"/>
            </a:xfrm>
            <a:custGeom>
              <a:avLst/>
              <a:gdLst/>
              <a:ahLst/>
              <a:cxnLst/>
              <a:rect l="l" t="t" r="r" b="b"/>
              <a:pathLst>
                <a:path w="5919" h="5921" extrusionOk="0">
                  <a:moveTo>
                    <a:pt x="22" y="1"/>
                  </a:moveTo>
                  <a:lnTo>
                    <a:pt x="0" y="5897"/>
                  </a:lnTo>
                  <a:lnTo>
                    <a:pt x="5898" y="5920"/>
                  </a:lnTo>
                  <a:lnTo>
                    <a:pt x="5918" y="2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238275" y="3776578"/>
              <a:ext cx="733449" cy="85034"/>
            </a:xfrm>
            <a:custGeom>
              <a:avLst/>
              <a:gdLst/>
              <a:ahLst/>
              <a:cxnLst/>
              <a:rect l="l" t="t" r="r" b="b"/>
              <a:pathLst>
                <a:path w="13930" h="1615" extrusionOk="0">
                  <a:moveTo>
                    <a:pt x="786" y="1"/>
                  </a:moveTo>
                  <a:cubicBezTo>
                    <a:pt x="355" y="1"/>
                    <a:pt x="3" y="351"/>
                    <a:pt x="2" y="782"/>
                  </a:cubicBezTo>
                  <a:cubicBezTo>
                    <a:pt x="1" y="1215"/>
                    <a:pt x="350" y="1568"/>
                    <a:pt x="783" y="1569"/>
                  </a:cubicBezTo>
                  <a:lnTo>
                    <a:pt x="13140" y="1615"/>
                  </a:lnTo>
                  <a:cubicBezTo>
                    <a:pt x="13142" y="1615"/>
                    <a:pt x="13144" y="1615"/>
                    <a:pt x="13146" y="1615"/>
                  </a:cubicBezTo>
                  <a:cubicBezTo>
                    <a:pt x="13577" y="1615"/>
                    <a:pt x="13926" y="1267"/>
                    <a:pt x="13928" y="834"/>
                  </a:cubicBezTo>
                  <a:cubicBezTo>
                    <a:pt x="13929" y="404"/>
                    <a:pt x="13580" y="50"/>
                    <a:pt x="13147" y="48"/>
                  </a:cubicBezTo>
                  <a:lnTo>
                    <a:pt x="788" y="1"/>
                  </a:lnTo>
                  <a:cubicBezTo>
                    <a:pt x="788" y="1"/>
                    <a:pt x="787" y="1"/>
                    <a:pt x="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237801" y="3908683"/>
              <a:ext cx="733449" cy="85139"/>
            </a:xfrm>
            <a:custGeom>
              <a:avLst/>
              <a:gdLst/>
              <a:ahLst/>
              <a:cxnLst/>
              <a:rect l="l" t="t" r="r" b="b"/>
              <a:pathLst>
                <a:path w="13930" h="1617" extrusionOk="0">
                  <a:moveTo>
                    <a:pt x="789" y="1"/>
                  </a:moveTo>
                  <a:cubicBezTo>
                    <a:pt x="354" y="1"/>
                    <a:pt x="2" y="350"/>
                    <a:pt x="1" y="782"/>
                  </a:cubicBezTo>
                  <a:cubicBezTo>
                    <a:pt x="0" y="1216"/>
                    <a:pt x="349" y="1569"/>
                    <a:pt x="783" y="1570"/>
                  </a:cubicBezTo>
                  <a:lnTo>
                    <a:pt x="13140" y="1617"/>
                  </a:lnTo>
                  <a:cubicBezTo>
                    <a:pt x="13141" y="1617"/>
                    <a:pt x="13141" y="1617"/>
                    <a:pt x="13142" y="1617"/>
                  </a:cubicBezTo>
                  <a:cubicBezTo>
                    <a:pt x="13575" y="1617"/>
                    <a:pt x="13926" y="1267"/>
                    <a:pt x="13927" y="835"/>
                  </a:cubicBezTo>
                  <a:cubicBezTo>
                    <a:pt x="13930" y="402"/>
                    <a:pt x="13579" y="50"/>
                    <a:pt x="13146" y="47"/>
                  </a:cubicBezTo>
                  <a:lnTo>
                    <a:pt x="7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1326852" y="576450"/>
              <a:ext cx="7375789" cy="3990588"/>
            </a:xfrm>
            <a:custGeom>
              <a:avLst/>
              <a:gdLst/>
              <a:ahLst/>
              <a:cxnLst/>
              <a:rect l="l" t="t" r="r" b="b"/>
              <a:pathLst>
                <a:path w="275216" h="156509" extrusionOk="0">
                  <a:moveTo>
                    <a:pt x="6251" y="311"/>
                  </a:moveTo>
                  <a:lnTo>
                    <a:pt x="6251" y="6247"/>
                  </a:lnTo>
                  <a:lnTo>
                    <a:pt x="315" y="6247"/>
                  </a:lnTo>
                  <a:lnTo>
                    <a:pt x="315" y="311"/>
                  </a:lnTo>
                  <a:close/>
                  <a:moveTo>
                    <a:pt x="12498" y="311"/>
                  </a:moveTo>
                  <a:lnTo>
                    <a:pt x="12498" y="6247"/>
                  </a:lnTo>
                  <a:lnTo>
                    <a:pt x="6562" y="6247"/>
                  </a:lnTo>
                  <a:lnTo>
                    <a:pt x="6562" y="311"/>
                  </a:lnTo>
                  <a:close/>
                  <a:moveTo>
                    <a:pt x="18745" y="311"/>
                  </a:moveTo>
                  <a:lnTo>
                    <a:pt x="18745" y="6247"/>
                  </a:lnTo>
                  <a:lnTo>
                    <a:pt x="12810" y="6247"/>
                  </a:lnTo>
                  <a:lnTo>
                    <a:pt x="12810" y="311"/>
                  </a:lnTo>
                  <a:close/>
                  <a:moveTo>
                    <a:pt x="24992" y="311"/>
                  </a:moveTo>
                  <a:lnTo>
                    <a:pt x="24992" y="6247"/>
                  </a:lnTo>
                  <a:lnTo>
                    <a:pt x="19058" y="6247"/>
                  </a:lnTo>
                  <a:lnTo>
                    <a:pt x="19058" y="311"/>
                  </a:lnTo>
                  <a:close/>
                  <a:moveTo>
                    <a:pt x="31241" y="311"/>
                  </a:moveTo>
                  <a:lnTo>
                    <a:pt x="31241" y="6247"/>
                  </a:lnTo>
                  <a:lnTo>
                    <a:pt x="25305" y="6247"/>
                  </a:lnTo>
                  <a:lnTo>
                    <a:pt x="25305" y="311"/>
                  </a:lnTo>
                  <a:close/>
                  <a:moveTo>
                    <a:pt x="37489" y="311"/>
                  </a:moveTo>
                  <a:lnTo>
                    <a:pt x="37489" y="6247"/>
                  </a:lnTo>
                  <a:lnTo>
                    <a:pt x="31553" y="6247"/>
                  </a:lnTo>
                  <a:lnTo>
                    <a:pt x="31553" y="311"/>
                  </a:lnTo>
                  <a:close/>
                  <a:moveTo>
                    <a:pt x="43737" y="311"/>
                  </a:moveTo>
                  <a:lnTo>
                    <a:pt x="43737" y="6247"/>
                  </a:lnTo>
                  <a:lnTo>
                    <a:pt x="37802" y="6247"/>
                  </a:lnTo>
                  <a:lnTo>
                    <a:pt x="37802" y="311"/>
                  </a:lnTo>
                  <a:close/>
                  <a:moveTo>
                    <a:pt x="49985" y="311"/>
                  </a:moveTo>
                  <a:lnTo>
                    <a:pt x="49985" y="6247"/>
                  </a:lnTo>
                  <a:lnTo>
                    <a:pt x="44049" y="6247"/>
                  </a:lnTo>
                  <a:lnTo>
                    <a:pt x="44049" y="311"/>
                  </a:lnTo>
                  <a:close/>
                  <a:moveTo>
                    <a:pt x="56232" y="311"/>
                  </a:moveTo>
                  <a:lnTo>
                    <a:pt x="56232" y="6247"/>
                  </a:lnTo>
                  <a:lnTo>
                    <a:pt x="50296" y="6247"/>
                  </a:lnTo>
                  <a:lnTo>
                    <a:pt x="50296" y="311"/>
                  </a:lnTo>
                  <a:close/>
                  <a:moveTo>
                    <a:pt x="62480" y="311"/>
                  </a:moveTo>
                  <a:lnTo>
                    <a:pt x="62480" y="6247"/>
                  </a:lnTo>
                  <a:lnTo>
                    <a:pt x="56545" y="6247"/>
                  </a:lnTo>
                  <a:lnTo>
                    <a:pt x="56545" y="311"/>
                  </a:lnTo>
                  <a:close/>
                  <a:moveTo>
                    <a:pt x="68727" y="311"/>
                  </a:moveTo>
                  <a:lnTo>
                    <a:pt x="68727" y="6247"/>
                  </a:lnTo>
                  <a:lnTo>
                    <a:pt x="62792" y="6247"/>
                  </a:lnTo>
                  <a:lnTo>
                    <a:pt x="62792" y="311"/>
                  </a:lnTo>
                  <a:close/>
                  <a:moveTo>
                    <a:pt x="74975" y="311"/>
                  </a:moveTo>
                  <a:lnTo>
                    <a:pt x="74975" y="6247"/>
                  </a:lnTo>
                  <a:lnTo>
                    <a:pt x="69039" y="6247"/>
                  </a:lnTo>
                  <a:lnTo>
                    <a:pt x="69039" y="311"/>
                  </a:lnTo>
                  <a:close/>
                  <a:moveTo>
                    <a:pt x="81223" y="311"/>
                  </a:moveTo>
                  <a:lnTo>
                    <a:pt x="81223" y="6247"/>
                  </a:lnTo>
                  <a:lnTo>
                    <a:pt x="75286" y="6247"/>
                  </a:lnTo>
                  <a:lnTo>
                    <a:pt x="75286" y="311"/>
                  </a:lnTo>
                  <a:close/>
                  <a:moveTo>
                    <a:pt x="87470" y="311"/>
                  </a:moveTo>
                  <a:lnTo>
                    <a:pt x="87470" y="6247"/>
                  </a:lnTo>
                  <a:lnTo>
                    <a:pt x="81535" y="6247"/>
                  </a:lnTo>
                  <a:lnTo>
                    <a:pt x="81535" y="311"/>
                  </a:lnTo>
                  <a:close/>
                  <a:moveTo>
                    <a:pt x="93720" y="311"/>
                  </a:moveTo>
                  <a:lnTo>
                    <a:pt x="93720" y="6247"/>
                  </a:lnTo>
                  <a:lnTo>
                    <a:pt x="87784" y="6247"/>
                  </a:lnTo>
                  <a:lnTo>
                    <a:pt x="87784" y="311"/>
                  </a:lnTo>
                  <a:close/>
                  <a:moveTo>
                    <a:pt x="99967" y="311"/>
                  </a:moveTo>
                  <a:lnTo>
                    <a:pt x="99967" y="6247"/>
                  </a:lnTo>
                  <a:lnTo>
                    <a:pt x="94031" y="6247"/>
                  </a:lnTo>
                  <a:lnTo>
                    <a:pt x="94031" y="311"/>
                  </a:lnTo>
                  <a:close/>
                  <a:moveTo>
                    <a:pt x="106214" y="311"/>
                  </a:moveTo>
                  <a:lnTo>
                    <a:pt x="106214" y="6247"/>
                  </a:lnTo>
                  <a:lnTo>
                    <a:pt x="100280" y="6247"/>
                  </a:lnTo>
                  <a:lnTo>
                    <a:pt x="100280" y="311"/>
                  </a:lnTo>
                  <a:close/>
                  <a:moveTo>
                    <a:pt x="112461" y="311"/>
                  </a:moveTo>
                  <a:lnTo>
                    <a:pt x="112461" y="6247"/>
                  </a:lnTo>
                  <a:lnTo>
                    <a:pt x="106527" y="6247"/>
                  </a:lnTo>
                  <a:lnTo>
                    <a:pt x="106527" y="311"/>
                  </a:lnTo>
                  <a:close/>
                  <a:moveTo>
                    <a:pt x="118710" y="311"/>
                  </a:moveTo>
                  <a:lnTo>
                    <a:pt x="118710" y="6247"/>
                  </a:lnTo>
                  <a:lnTo>
                    <a:pt x="112774" y="6247"/>
                  </a:lnTo>
                  <a:lnTo>
                    <a:pt x="112774" y="311"/>
                  </a:lnTo>
                  <a:close/>
                  <a:moveTo>
                    <a:pt x="124957" y="311"/>
                  </a:moveTo>
                  <a:lnTo>
                    <a:pt x="124957" y="6247"/>
                  </a:lnTo>
                  <a:lnTo>
                    <a:pt x="119021" y="6247"/>
                  </a:lnTo>
                  <a:lnTo>
                    <a:pt x="119021" y="311"/>
                  </a:lnTo>
                  <a:close/>
                  <a:moveTo>
                    <a:pt x="131204" y="311"/>
                  </a:moveTo>
                  <a:lnTo>
                    <a:pt x="131204" y="6247"/>
                  </a:lnTo>
                  <a:lnTo>
                    <a:pt x="125270" y="6247"/>
                  </a:lnTo>
                  <a:lnTo>
                    <a:pt x="125270" y="311"/>
                  </a:lnTo>
                  <a:close/>
                  <a:moveTo>
                    <a:pt x="137451" y="311"/>
                  </a:moveTo>
                  <a:lnTo>
                    <a:pt x="137451" y="6247"/>
                  </a:lnTo>
                  <a:lnTo>
                    <a:pt x="131517" y="6247"/>
                  </a:lnTo>
                  <a:lnTo>
                    <a:pt x="131517" y="311"/>
                  </a:lnTo>
                  <a:close/>
                  <a:moveTo>
                    <a:pt x="143702" y="311"/>
                  </a:moveTo>
                  <a:lnTo>
                    <a:pt x="143702" y="6247"/>
                  </a:lnTo>
                  <a:lnTo>
                    <a:pt x="137766" y="6247"/>
                  </a:lnTo>
                  <a:lnTo>
                    <a:pt x="137766" y="311"/>
                  </a:lnTo>
                  <a:close/>
                  <a:moveTo>
                    <a:pt x="149949" y="311"/>
                  </a:moveTo>
                  <a:lnTo>
                    <a:pt x="149949" y="6247"/>
                  </a:lnTo>
                  <a:lnTo>
                    <a:pt x="144015" y="6247"/>
                  </a:lnTo>
                  <a:lnTo>
                    <a:pt x="144015" y="311"/>
                  </a:lnTo>
                  <a:close/>
                  <a:moveTo>
                    <a:pt x="156196" y="311"/>
                  </a:moveTo>
                  <a:lnTo>
                    <a:pt x="156196" y="6247"/>
                  </a:lnTo>
                  <a:lnTo>
                    <a:pt x="150262" y="6247"/>
                  </a:lnTo>
                  <a:lnTo>
                    <a:pt x="150262" y="311"/>
                  </a:lnTo>
                  <a:close/>
                  <a:moveTo>
                    <a:pt x="162445" y="311"/>
                  </a:moveTo>
                  <a:lnTo>
                    <a:pt x="162445" y="6247"/>
                  </a:lnTo>
                  <a:lnTo>
                    <a:pt x="156509" y="6247"/>
                  </a:lnTo>
                  <a:lnTo>
                    <a:pt x="156509" y="311"/>
                  </a:lnTo>
                  <a:close/>
                  <a:moveTo>
                    <a:pt x="168692" y="311"/>
                  </a:moveTo>
                  <a:lnTo>
                    <a:pt x="168692" y="6247"/>
                  </a:lnTo>
                  <a:lnTo>
                    <a:pt x="162756" y="6247"/>
                  </a:lnTo>
                  <a:lnTo>
                    <a:pt x="162756" y="311"/>
                  </a:lnTo>
                  <a:close/>
                  <a:moveTo>
                    <a:pt x="174939" y="311"/>
                  </a:moveTo>
                  <a:lnTo>
                    <a:pt x="174939" y="6247"/>
                  </a:lnTo>
                  <a:lnTo>
                    <a:pt x="169005" y="6247"/>
                  </a:lnTo>
                  <a:lnTo>
                    <a:pt x="169005" y="311"/>
                  </a:lnTo>
                  <a:close/>
                  <a:moveTo>
                    <a:pt x="181186" y="311"/>
                  </a:moveTo>
                  <a:lnTo>
                    <a:pt x="181186" y="6247"/>
                  </a:lnTo>
                  <a:lnTo>
                    <a:pt x="175252" y="6247"/>
                  </a:lnTo>
                  <a:lnTo>
                    <a:pt x="175252" y="311"/>
                  </a:lnTo>
                  <a:close/>
                  <a:moveTo>
                    <a:pt x="187435" y="311"/>
                  </a:moveTo>
                  <a:lnTo>
                    <a:pt x="187435" y="6247"/>
                  </a:lnTo>
                  <a:lnTo>
                    <a:pt x="181499" y="6247"/>
                  </a:lnTo>
                  <a:lnTo>
                    <a:pt x="181499" y="311"/>
                  </a:lnTo>
                  <a:close/>
                  <a:moveTo>
                    <a:pt x="193684" y="311"/>
                  </a:moveTo>
                  <a:lnTo>
                    <a:pt x="193684" y="6247"/>
                  </a:lnTo>
                  <a:lnTo>
                    <a:pt x="187749" y="6247"/>
                  </a:lnTo>
                  <a:lnTo>
                    <a:pt x="187749" y="311"/>
                  </a:lnTo>
                  <a:close/>
                  <a:moveTo>
                    <a:pt x="199931" y="311"/>
                  </a:moveTo>
                  <a:lnTo>
                    <a:pt x="199931" y="6247"/>
                  </a:lnTo>
                  <a:lnTo>
                    <a:pt x="193996" y="6247"/>
                  </a:lnTo>
                  <a:lnTo>
                    <a:pt x="193996" y="311"/>
                  </a:lnTo>
                  <a:close/>
                  <a:moveTo>
                    <a:pt x="206180" y="311"/>
                  </a:moveTo>
                  <a:lnTo>
                    <a:pt x="206180" y="6247"/>
                  </a:lnTo>
                  <a:lnTo>
                    <a:pt x="200244" y="6247"/>
                  </a:lnTo>
                  <a:lnTo>
                    <a:pt x="200244" y="311"/>
                  </a:lnTo>
                  <a:close/>
                  <a:moveTo>
                    <a:pt x="212427" y="311"/>
                  </a:moveTo>
                  <a:lnTo>
                    <a:pt x="212427" y="6247"/>
                  </a:lnTo>
                  <a:lnTo>
                    <a:pt x="206491" y="6247"/>
                  </a:lnTo>
                  <a:lnTo>
                    <a:pt x="206491" y="311"/>
                  </a:lnTo>
                  <a:close/>
                  <a:moveTo>
                    <a:pt x="218674" y="311"/>
                  </a:moveTo>
                  <a:lnTo>
                    <a:pt x="218674" y="6247"/>
                  </a:lnTo>
                  <a:lnTo>
                    <a:pt x="212739" y="6247"/>
                  </a:lnTo>
                  <a:lnTo>
                    <a:pt x="212739" y="311"/>
                  </a:lnTo>
                  <a:close/>
                  <a:moveTo>
                    <a:pt x="224921" y="311"/>
                  </a:moveTo>
                  <a:lnTo>
                    <a:pt x="224921" y="6247"/>
                  </a:lnTo>
                  <a:lnTo>
                    <a:pt x="218987" y="6247"/>
                  </a:lnTo>
                  <a:lnTo>
                    <a:pt x="218987" y="311"/>
                  </a:lnTo>
                  <a:close/>
                  <a:moveTo>
                    <a:pt x="231170" y="311"/>
                  </a:moveTo>
                  <a:lnTo>
                    <a:pt x="231170" y="6247"/>
                  </a:lnTo>
                  <a:lnTo>
                    <a:pt x="225234" y="6247"/>
                  </a:lnTo>
                  <a:lnTo>
                    <a:pt x="225234" y="311"/>
                  </a:lnTo>
                  <a:close/>
                  <a:moveTo>
                    <a:pt x="237417" y="311"/>
                  </a:moveTo>
                  <a:lnTo>
                    <a:pt x="237417" y="6247"/>
                  </a:lnTo>
                  <a:lnTo>
                    <a:pt x="231481" y="6247"/>
                  </a:lnTo>
                  <a:lnTo>
                    <a:pt x="231481" y="311"/>
                  </a:lnTo>
                  <a:close/>
                  <a:moveTo>
                    <a:pt x="243664" y="311"/>
                  </a:moveTo>
                  <a:lnTo>
                    <a:pt x="243664" y="6247"/>
                  </a:lnTo>
                  <a:lnTo>
                    <a:pt x="237729" y="6247"/>
                  </a:lnTo>
                  <a:lnTo>
                    <a:pt x="237729" y="311"/>
                  </a:lnTo>
                  <a:close/>
                  <a:moveTo>
                    <a:pt x="249914" y="311"/>
                  </a:moveTo>
                  <a:lnTo>
                    <a:pt x="249914" y="6247"/>
                  </a:lnTo>
                  <a:lnTo>
                    <a:pt x="243978" y="6247"/>
                  </a:lnTo>
                  <a:lnTo>
                    <a:pt x="243978" y="311"/>
                  </a:lnTo>
                  <a:close/>
                  <a:moveTo>
                    <a:pt x="256161" y="311"/>
                  </a:moveTo>
                  <a:lnTo>
                    <a:pt x="256161" y="6247"/>
                  </a:lnTo>
                  <a:lnTo>
                    <a:pt x="250225" y="6247"/>
                  </a:lnTo>
                  <a:lnTo>
                    <a:pt x="250225" y="311"/>
                  </a:lnTo>
                  <a:close/>
                  <a:moveTo>
                    <a:pt x="262409" y="311"/>
                  </a:moveTo>
                  <a:lnTo>
                    <a:pt x="262409" y="6247"/>
                  </a:lnTo>
                  <a:lnTo>
                    <a:pt x="256474" y="6247"/>
                  </a:lnTo>
                  <a:lnTo>
                    <a:pt x="256474" y="311"/>
                  </a:lnTo>
                  <a:close/>
                  <a:moveTo>
                    <a:pt x="268656" y="311"/>
                  </a:moveTo>
                  <a:lnTo>
                    <a:pt x="268656" y="6247"/>
                  </a:lnTo>
                  <a:lnTo>
                    <a:pt x="262721" y="6247"/>
                  </a:lnTo>
                  <a:lnTo>
                    <a:pt x="262721" y="311"/>
                  </a:lnTo>
                  <a:close/>
                  <a:moveTo>
                    <a:pt x="274904" y="311"/>
                  </a:moveTo>
                  <a:lnTo>
                    <a:pt x="274904" y="6247"/>
                  </a:lnTo>
                  <a:lnTo>
                    <a:pt x="268968" y="6247"/>
                  </a:lnTo>
                  <a:lnTo>
                    <a:pt x="268968" y="311"/>
                  </a:lnTo>
                  <a:close/>
                  <a:moveTo>
                    <a:pt x="6251" y="6560"/>
                  </a:moveTo>
                  <a:lnTo>
                    <a:pt x="6251" y="12494"/>
                  </a:lnTo>
                  <a:lnTo>
                    <a:pt x="315" y="12494"/>
                  </a:lnTo>
                  <a:lnTo>
                    <a:pt x="315" y="6560"/>
                  </a:lnTo>
                  <a:close/>
                  <a:moveTo>
                    <a:pt x="12498" y="6560"/>
                  </a:moveTo>
                  <a:lnTo>
                    <a:pt x="12498" y="12494"/>
                  </a:lnTo>
                  <a:lnTo>
                    <a:pt x="6562" y="12494"/>
                  </a:lnTo>
                  <a:lnTo>
                    <a:pt x="6562" y="6560"/>
                  </a:lnTo>
                  <a:close/>
                  <a:moveTo>
                    <a:pt x="18745" y="6560"/>
                  </a:moveTo>
                  <a:lnTo>
                    <a:pt x="18745" y="12494"/>
                  </a:lnTo>
                  <a:lnTo>
                    <a:pt x="12810" y="12494"/>
                  </a:lnTo>
                  <a:lnTo>
                    <a:pt x="12810" y="6560"/>
                  </a:lnTo>
                  <a:close/>
                  <a:moveTo>
                    <a:pt x="24992" y="6560"/>
                  </a:moveTo>
                  <a:lnTo>
                    <a:pt x="24992" y="12494"/>
                  </a:lnTo>
                  <a:lnTo>
                    <a:pt x="19058" y="12494"/>
                  </a:lnTo>
                  <a:lnTo>
                    <a:pt x="19058" y="6560"/>
                  </a:lnTo>
                  <a:close/>
                  <a:moveTo>
                    <a:pt x="31241" y="6560"/>
                  </a:moveTo>
                  <a:lnTo>
                    <a:pt x="31241" y="12494"/>
                  </a:lnTo>
                  <a:lnTo>
                    <a:pt x="25305" y="12494"/>
                  </a:lnTo>
                  <a:lnTo>
                    <a:pt x="25305" y="6560"/>
                  </a:lnTo>
                  <a:close/>
                  <a:moveTo>
                    <a:pt x="37489" y="6560"/>
                  </a:moveTo>
                  <a:lnTo>
                    <a:pt x="37489" y="12494"/>
                  </a:lnTo>
                  <a:lnTo>
                    <a:pt x="31553" y="12494"/>
                  </a:lnTo>
                  <a:lnTo>
                    <a:pt x="31553" y="6560"/>
                  </a:lnTo>
                  <a:close/>
                  <a:moveTo>
                    <a:pt x="43737" y="6560"/>
                  </a:moveTo>
                  <a:lnTo>
                    <a:pt x="43737" y="12494"/>
                  </a:lnTo>
                  <a:lnTo>
                    <a:pt x="37802" y="12494"/>
                  </a:lnTo>
                  <a:lnTo>
                    <a:pt x="37802" y="6560"/>
                  </a:lnTo>
                  <a:close/>
                  <a:moveTo>
                    <a:pt x="49985" y="6560"/>
                  </a:moveTo>
                  <a:lnTo>
                    <a:pt x="49985" y="12494"/>
                  </a:lnTo>
                  <a:lnTo>
                    <a:pt x="44049" y="12494"/>
                  </a:lnTo>
                  <a:lnTo>
                    <a:pt x="44049" y="6560"/>
                  </a:lnTo>
                  <a:close/>
                  <a:moveTo>
                    <a:pt x="56232" y="6560"/>
                  </a:moveTo>
                  <a:lnTo>
                    <a:pt x="56232" y="12494"/>
                  </a:lnTo>
                  <a:lnTo>
                    <a:pt x="50296" y="12494"/>
                  </a:lnTo>
                  <a:lnTo>
                    <a:pt x="50296" y="6560"/>
                  </a:lnTo>
                  <a:close/>
                  <a:moveTo>
                    <a:pt x="62480" y="6560"/>
                  </a:moveTo>
                  <a:lnTo>
                    <a:pt x="62480" y="12494"/>
                  </a:lnTo>
                  <a:lnTo>
                    <a:pt x="56545" y="12494"/>
                  </a:lnTo>
                  <a:lnTo>
                    <a:pt x="56545" y="6560"/>
                  </a:lnTo>
                  <a:close/>
                  <a:moveTo>
                    <a:pt x="68727" y="6560"/>
                  </a:moveTo>
                  <a:lnTo>
                    <a:pt x="68727" y="12494"/>
                  </a:lnTo>
                  <a:lnTo>
                    <a:pt x="62792" y="12494"/>
                  </a:lnTo>
                  <a:lnTo>
                    <a:pt x="62792" y="6560"/>
                  </a:lnTo>
                  <a:close/>
                  <a:moveTo>
                    <a:pt x="74975" y="6560"/>
                  </a:moveTo>
                  <a:lnTo>
                    <a:pt x="74975" y="12494"/>
                  </a:lnTo>
                  <a:lnTo>
                    <a:pt x="69039" y="12494"/>
                  </a:lnTo>
                  <a:lnTo>
                    <a:pt x="69039" y="6560"/>
                  </a:lnTo>
                  <a:close/>
                  <a:moveTo>
                    <a:pt x="81223" y="6560"/>
                  </a:moveTo>
                  <a:lnTo>
                    <a:pt x="81223" y="12494"/>
                  </a:lnTo>
                  <a:lnTo>
                    <a:pt x="75286" y="12494"/>
                  </a:lnTo>
                  <a:lnTo>
                    <a:pt x="75286" y="6560"/>
                  </a:lnTo>
                  <a:close/>
                  <a:moveTo>
                    <a:pt x="87470" y="6560"/>
                  </a:moveTo>
                  <a:lnTo>
                    <a:pt x="87470" y="12494"/>
                  </a:lnTo>
                  <a:lnTo>
                    <a:pt x="81535" y="12494"/>
                  </a:lnTo>
                  <a:lnTo>
                    <a:pt x="81535" y="6560"/>
                  </a:lnTo>
                  <a:close/>
                  <a:moveTo>
                    <a:pt x="93720" y="6560"/>
                  </a:moveTo>
                  <a:lnTo>
                    <a:pt x="93720" y="12494"/>
                  </a:lnTo>
                  <a:lnTo>
                    <a:pt x="87784" y="12494"/>
                  </a:lnTo>
                  <a:lnTo>
                    <a:pt x="87784" y="6560"/>
                  </a:lnTo>
                  <a:close/>
                  <a:moveTo>
                    <a:pt x="99967" y="6560"/>
                  </a:moveTo>
                  <a:lnTo>
                    <a:pt x="99967" y="12494"/>
                  </a:lnTo>
                  <a:lnTo>
                    <a:pt x="94031" y="12494"/>
                  </a:lnTo>
                  <a:lnTo>
                    <a:pt x="94031" y="6560"/>
                  </a:lnTo>
                  <a:close/>
                  <a:moveTo>
                    <a:pt x="106214" y="6560"/>
                  </a:moveTo>
                  <a:lnTo>
                    <a:pt x="106214" y="12494"/>
                  </a:lnTo>
                  <a:lnTo>
                    <a:pt x="100280" y="12494"/>
                  </a:lnTo>
                  <a:lnTo>
                    <a:pt x="100280" y="6560"/>
                  </a:lnTo>
                  <a:close/>
                  <a:moveTo>
                    <a:pt x="112461" y="6560"/>
                  </a:moveTo>
                  <a:lnTo>
                    <a:pt x="112461" y="12494"/>
                  </a:lnTo>
                  <a:lnTo>
                    <a:pt x="106527" y="12494"/>
                  </a:lnTo>
                  <a:lnTo>
                    <a:pt x="106527" y="6560"/>
                  </a:lnTo>
                  <a:close/>
                  <a:moveTo>
                    <a:pt x="118710" y="6560"/>
                  </a:moveTo>
                  <a:lnTo>
                    <a:pt x="118710" y="12494"/>
                  </a:lnTo>
                  <a:lnTo>
                    <a:pt x="112774" y="12494"/>
                  </a:lnTo>
                  <a:lnTo>
                    <a:pt x="112774" y="6560"/>
                  </a:lnTo>
                  <a:close/>
                  <a:moveTo>
                    <a:pt x="124957" y="6560"/>
                  </a:moveTo>
                  <a:lnTo>
                    <a:pt x="124957" y="12494"/>
                  </a:lnTo>
                  <a:lnTo>
                    <a:pt x="119021" y="12494"/>
                  </a:lnTo>
                  <a:lnTo>
                    <a:pt x="119021" y="6560"/>
                  </a:lnTo>
                  <a:close/>
                  <a:moveTo>
                    <a:pt x="131204" y="6560"/>
                  </a:moveTo>
                  <a:lnTo>
                    <a:pt x="131204" y="12494"/>
                  </a:lnTo>
                  <a:lnTo>
                    <a:pt x="125270" y="12494"/>
                  </a:lnTo>
                  <a:lnTo>
                    <a:pt x="125270" y="6560"/>
                  </a:lnTo>
                  <a:close/>
                  <a:moveTo>
                    <a:pt x="137451" y="6560"/>
                  </a:moveTo>
                  <a:lnTo>
                    <a:pt x="137451" y="12494"/>
                  </a:lnTo>
                  <a:lnTo>
                    <a:pt x="131517" y="12494"/>
                  </a:lnTo>
                  <a:lnTo>
                    <a:pt x="131517" y="6560"/>
                  </a:lnTo>
                  <a:close/>
                  <a:moveTo>
                    <a:pt x="143702" y="6560"/>
                  </a:moveTo>
                  <a:lnTo>
                    <a:pt x="143702" y="12494"/>
                  </a:lnTo>
                  <a:lnTo>
                    <a:pt x="137766" y="12494"/>
                  </a:lnTo>
                  <a:lnTo>
                    <a:pt x="137766" y="6560"/>
                  </a:lnTo>
                  <a:close/>
                  <a:moveTo>
                    <a:pt x="149949" y="6560"/>
                  </a:moveTo>
                  <a:lnTo>
                    <a:pt x="149949" y="12494"/>
                  </a:lnTo>
                  <a:lnTo>
                    <a:pt x="144015" y="12494"/>
                  </a:lnTo>
                  <a:lnTo>
                    <a:pt x="144015" y="6560"/>
                  </a:lnTo>
                  <a:close/>
                  <a:moveTo>
                    <a:pt x="156196" y="6560"/>
                  </a:moveTo>
                  <a:lnTo>
                    <a:pt x="156196" y="12494"/>
                  </a:lnTo>
                  <a:lnTo>
                    <a:pt x="150262" y="12494"/>
                  </a:lnTo>
                  <a:lnTo>
                    <a:pt x="150262" y="6560"/>
                  </a:lnTo>
                  <a:close/>
                  <a:moveTo>
                    <a:pt x="162445" y="6560"/>
                  </a:moveTo>
                  <a:lnTo>
                    <a:pt x="162445" y="12494"/>
                  </a:lnTo>
                  <a:lnTo>
                    <a:pt x="156509" y="12494"/>
                  </a:lnTo>
                  <a:lnTo>
                    <a:pt x="156509" y="6560"/>
                  </a:lnTo>
                  <a:close/>
                  <a:moveTo>
                    <a:pt x="168692" y="6560"/>
                  </a:moveTo>
                  <a:lnTo>
                    <a:pt x="168692" y="12494"/>
                  </a:lnTo>
                  <a:lnTo>
                    <a:pt x="162756" y="12494"/>
                  </a:lnTo>
                  <a:lnTo>
                    <a:pt x="162756" y="6560"/>
                  </a:lnTo>
                  <a:close/>
                  <a:moveTo>
                    <a:pt x="174939" y="6560"/>
                  </a:moveTo>
                  <a:lnTo>
                    <a:pt x="174939" y="12494"/>
                  </a:lnTo>
                  <a:lnTo>
                    <a:pt x="169005" y="12494"/>
                  </a:lnTo>
                  <a:lnTo>
                    <a:pt x="169005" y="6560"/>
                  </a:lnTo>
                  <a:close/>
                  <a:moveTo>
                    <a:pt x="181186" y="6560"/>
                  </a:moveTo>
                  <a:lnTo>
                    <a:pt x="181186" y="12494"/>
                  </a:lnTo>
                  <a:lnTo>
                    <a:pt x="175252" y="12494"/>
                  </a:lnTo>
                  <a:lnTo>
                    <a:pt x="175252" y="6560"/>
                  </a:lnTo>
                  <a:close/>
                  <a:moveTo>
                    <a:pt x="187435" y="6560"/>
                  </a:moveTo>
                  <a:lnTo>
                    <a:pt x="187435" y="12494"/>
                  </a:lnTo>
                  <a:lnTo>
                    <a:pt x="181499" y="12494"/>
                  </a:lnTo>
                  <a:lnTo>
                    <a:pt x="181499" y="6560"/>
                  </a:lnTo>
                  <a:close/>
                  <a:moveTo>
                    <a:pt x="193684" y="6560"/>
                  </a:moveTo>
                  <a:lnTo>
                    <a:pt x="193684" y="12494"/>
                  </a:lnTo>
                  <a:lnTo>
                    <a:pt x="187749" y="12494"/>
                  </a:lnTo>
                  <a:lnTo>
                    <a:pt x="187749" y="6560"/>
                  </a:lnTo>
                  <a:close/>
                  <a:moveTo>
                    <a:pt x="199931" y="6560"/>
                  </a:moveTo>
                  <a:lnTo>
                    <a:pt x="199931" y="12494"/>
                  </a:lnTo>
                  <a:lnTo>
                    <a:pt x="193996" y="12494"/>
                  </a:lnTo>
                  <a:lnTo>
                    <a:pt x="193996" y="6560"/>
                  </a:lnTo>
                  <a:close/>
                  <a:moveTo>
                    <a:pt x="206180" y="6560"/>
                  </a:moveTo>
                  <a:lnTo>
                    <a:pt x="206180" y="12494"/>
                  </a:lnTo>
                  <a:lnTo>
                    <a:pt x="200244" y="12494"/>
                  </a:lnTo>
                  <a:lnTo>
                    <a:pt x="200244" y="6560"/>
                  </a:lnTo>
                  <a:close/>
                  <a:moveTo>
                    <a:pt x="212427" y="6560"/>
                  </a:moveTo>
                  <a:lnTo>
                    <a:pt x="212427" y="12494"/>
                  </a:lnTo>
                  <a:lnTo>
                    <a:pt x="206491" y="12494"/>
                  </a:lnTo>
                  <a:lnTo>
                    <a:pt x="206491" y="6560"/>
                  </a:lnTo>
                  <a:close/>
                  <a:moveTo>
                    <a:pt x="218674" y="6560"/>
                  </a:moveTo>
                  <a:lnTo>
                    <a:pt x="218674" y="12494"/>
                  </a:lnTo>
                  <a:lnTo>
                    <a:pt x="212739" y="12494"/>
                  </a:lnTo>
                  <a:lnTo>
                    <a:pt x="212739" y="6560"/>
                  </a:lnTo>
                  <a:close/>
                  <a:moveTo>
                    <a:pt x="224921" y="6560"/>
                  </a:moveTo>
                  <a:lnTo>
                    <a:pt x="224921" y="12494"/>
                  </a:lnTo>
                  <a:lnTo>
                    <a:pt x="218987" y="12494"/>
                  </a:lnTo>
                  <a:lnTo>
                    <a:pt x="218987" y="6560"/>
                  </a:lnTo>
                  <a:close/>
                  <a:moveTo>
                    <a:pt x="231170" y="6560"/>
                  </a:moveTo>
                  <a:lnTo>
                    <a:pt x="231170" y="12494"/>
                  </a:lnTo>
                  <a:lnTo>
                    <a:pt x="225234" y="12494"/>
                  </a:lnTo>
                  <a:lnTo>
                    <a:pt x="225234" y="6560"/>
                  </a:lnTo>
                  <a:close/>
                  <a:moveTo>
                    <a:pt x="237417" y="6560"/>
                  </a:moveTo>
                  <a:lnTo>
                    <a:pt x="237417" y="12494"/>
                  </a:lnTo>
                  <a:lnTo>
                    <a:pt x="231481" y="12494"/>
                  </a:lnTo>
                  <a:lnTo>
                    <a:pt x="231481" y="6560"/>
                  </a:lnTo>
                  <a:close/>
                  <a:moveTo>
                    <a:pt x="243664" y="6560"/>
                  </a:moveTo>
                  <a:lnTo>
                    <a:pt x="243664" y="12494"/>
                  </a:lnTo>
                  <a:lnTo>
                    <a:pt x="237729" y="12494"/>
                  </a:lnTo>
                  <a:lnTo>
                    <a:pt x="237729" y="6560"/>
                  </a:lnTo>
                  <a:close/>
                  <a:moveTo>
                    <a:pt x="249914" y="6560"/>
                  </a:moveTo>
                  <a:lnTo>
                    <a:pt x="249914" y="12494"/>
                  </a:lnTo>
                  <a:lnTo>
                    <a:pt x="243978" y="12494"/>
                  </a:lnTo>
                  <a:lnTo>
                    <a:pt x="243978" y="6560"/>
                  </a:lnTo>
                  <a:close/>
                  <a:moveTo>
                    <a:pt x="256161" y="6560"/>
                  </a:moveTo>
                  <a:lnTo>
                    <a:pt x="256161" y="12494"/>
                  </a:lnTo>
                  <a:lnTo>
                    <a:pt x="250225" y="12494"/>
                  </a:lnTo>
                  <a:lnTo>
                    <a:pt x="250225" y="6560"/>
                  </a:lnTo>
                  <a:close/>
                  <a:moveTo>
                    <a:pt x="262409" y="6560"/>
                  </a:moveTo>
                  <a:lnTo>
                    <a:pt x="262409" y="12494"/>
                  </a:lnTo>
                  <a:lnTo>
                    <a:pt x="256474" y="12494"/>
                  </a:lnTo>
                  <a:lnTo>
                    <a:pt x="256474" y="6560"/>
                  </a:lnTo>
                  <a:close/>
                  <a:moveTo>
                    <a:pt x="268656" y="6560"/>
                  </a:moveTo>
                  <a:lnTo>
                    <a:pt x="268656" y="12494"/>
                  </a:lnTo>
                  <a:lnTo>
                    <a:pt x="262721" y="12494"/>
                  </a:lnTo>
                  <a:lnTo>
                    <a:pt x="262721" y="6560"/>
                  </a:lnTo>
                  <a:close/>
                  <a:moveTo>
                    <a:pt x="274904" y="6560"/>
                  </a:moveTo>
                  <a:lnTo>
                    <a:pt x="274904" y="12494"/>
                  </a:lnTo>
                  <a:lnTo>
                    <a:pt x="268968" y="12494"/>
                  </a:lnTo>
                  <a:lnTo>
                    <a:pt x="268968" y="6560"/>
                  </a:lnTo>
                  <a:close/>
                  <a:moveTo>
                    <a:pt x="6251" y="12807"/>
                  </a:moveTo>
                  <a:lnTo>
                    <a:pt x="6251" y="18742"/>
                  </a:lnTo>
                  <a:lnTo>
                    <a:pt x="315" y="18742"/>
                  </a:lnTo>
                  <a:lnTo>
                    <a:pt x="315" y="12807"/>
                  </a:lnTo>
                  <a:close/>
                  <a:moveTo>
                    <a:pt x="12498" y="12807"/>
                  </a:moveTo>
                  <a:lnTo>
                    <a:pt x="12498" y="18742"/>
                  </a:lnTo>
                  <a:lnTo>
                    <a:pt x="6562" y="18742"/>
                  </a:lnTo>
                  <a:lnTo>
                    <a:pt x="6562" y="12807"/>
                  </a:lnTo>
                  <a:close/>
                  <a:moveTo>
                    <a:pt x="18745" y="12807"/>
                  </a:moveTo>
                  <a:lnTo>
                    <a:pt x="18745" y="18742"/>
                  </a:lnTo>
                  <a:lnTo>
                    <a:pt x="12810" y="18742"/>
                  </a:lnTo>
                  <a:lnTo>
                    <a:pt x="12810" y="12807"/>
                  </a:lnTo>
                  <a:close/>
                  <a:moveTo>
                    <a:pt x="24992" y="12807"/>
                  </a:moveTo>
                  <a:lnTo>
                    <a:pt x="24992" y="18742"/>
                  </a:lnTo>
                  <a:lnTo>
                    <a:pt x="19058" y="18742"/>
                  </a:lnTo>
                  <a:lnTo>
                    <a:pt x="19058" y="12807"/>
                  </a:lnTo>
                  <a:close/>
                  <a:moveTo>
                    <a:pt x="31241" y="12807"/>
                  </a:moveTo>
                  <a:lnTo>
                    <a:pt x="31241" y="18742"/>
                  </a:lnTo>
                  <a:lnTo>
                    <a:pt x="25305" y="18742"/>
                  </a:lnTo>
                  <a:lnTo>
                    <a:pt x="25305" y="12807"/>
                  </a:lnTo>
                  <a:close/>
                  <a:moveTo>
                    <a:pt x="37489" y="12807"/>
                  </a:moveTo>
                  <a:lnTo>
                    <a:pt x="37489" y="18742"/>
                  </a:lnTo>
                  <a:lnTo>
                    <a:pt x="31553" y="18742"/>
                  </a:lnTo>
                  <a:lnTo>
                    <a:pt x="31553" y="12807"/>
                  </a:lnTo>
                  <a:close/>
                  <a:moveTo>
                    <a:pt x="43737" y="12807"/>
                  </a:moveTo>
                  <a:lnTo>
                    <a:pt x="43737" y="18742"/>
                  </a:lnTo>
                  <a:lnTo>
                    <a:pt x="37802" y="18742"/>
                  </a:lnTo>
                  <a:lnTo>
                    <a:pt x="37802" y="12807"/>
                  </a:lnTo>
                  <a:close/>
                  <a:moveTo>
                    <a:pt x="49985" y="12807"/>
                  </a:moveTo>
                  <a:lnTo>
                    <a:pt x="49985" y="18742"/>
                  </a:lnTo>
                  <a:lnTo>
                    <a:pt x="44049" y="18742"/>
                  </a:lnTo>
                  <a:lnTo>
                    <a:pt x="44049" y="12807"/>
                  </a:lnTo>
                  <a:close/>
                  <a:moveTo>
                    <a:pt x="56232" y="12807"/>
                  </a:moveTo>
                  <a:lnTo>
                    <a:pt x="56232" y="18742"/>
                  </a:lnTo>
                  <a:lnTo>
                    <a:pt x="50296" y="18742"/>
                  </a:lnTo>
                  <a:lnTo>
                    <a:pt x="50296" y="12807"/>
                  </a:lnTo>
                  <a:close/>
                  <a:moveTo>
                    <a:pt x="62480" y="12807"/>
                  </a:moveTo>
                  <a:lnTo>
                    <a:pt x="62480" y="18742"/>
                  </a:lnTo>
                  <a:lnTo>
                    <a:pt x="56545" y="18742"/>
                  </a:lnTo>
                  <a:lnTo>
                    <a:pt x="56545" y="12807"/>
                  </a:lnTo>
                  <a:close/>
                  <a:moveTo>
                    <a:pt x="68727" y="12807"/>
                  </a:moveTo>
                  <a:lnTo>
                    <a:pt x="68727" y="18742"/>
                  </a:lnTo>
                  <a:lnTo>
                    <a:pt x="62792" y="18742"/>
                  </a:lnTo>
                  <a:lnTo>
                    <a:pt x="62792" y="12807"/>
                  </a:lnTo>
                  <a:close/>
                  <a:moveTo>
                    <a:pt x="74975" y="12807"/>
                  </a:moveTo>
                  <a:lnTo>
                    <a:pt x="74975" y="18742"/>
                  </a:lnTo>
                  <a:lnTo>
                    <a:pt x="69039" y="18742"/>
                  </a:lnTo>
                  <a:lnTo>
                    <a:pt x="69039" y="12807"/>
                  </a:lnTo>
                  <a:close/>
                  <a:moveTo>
                    <a:pt x="81223" y="12807"/>
                  </a:moveTo>
                  <a:lnTo>
                    <a:pt x="81223" y="18742"/>
                  </a:lnTo>
                  <a:lnTo>
                    <a:pt x="75286" y="18742"/>
                  </a:lnTo>
                  <a:lnTo>
                    <a:pt x="75286" y="12807"/>
                  </a:lnTo>
                  <a:close/>
                  <a:moveTo>
                    <a:pt x="87470" y="12807"/>
                  </a:moveTo>
                  <a:lnTo>
                    <a:pt x="87470" y="18742"/>
                  </a:lnTo>
                  <a:lnTo>
                    <a:pt x="81535" y="18742"/>
                  </a:lnTo>
                  <a:lnTo>
                    <a:pt x="81535" y="12807"/>
                  </a:lnTo>
                  <a:close/>
                  <a:moveTo>
                    <a:pt x="93720" y="12807"/>
                  </a:moveTo>
                  <a:lnTo>
                    <a:pt x="93720" y="18742"/>
                  </a:lnTo>
                  <a:lnTo>
                    <a:pt x="87784" y="18742"/>
                  </a:lnTo>
                  <a:lnTo>
                    <a:pt x="87784" y="12807"/>
                  </a:lnTo>
                  <a:close/>
                  <a:moveTo>
                    <a:pt x="99967" y="12807"/>
                  </a:moveTo>
                  <a:lnTo>
                    <a:pt x="99967" y="18742"/>
                  </a:lnTo>
                  <a:lnTo>
                    <a:pt x="94031" y="18742"/>
                  </a:lnTo>
                  <a:lnTo>
                    <a:pt x="94031" y="12807"/>
                  </a:lnTo>
                  <a:close/>
                  <a:moveTo>
                    <a:pt x="106214" y="12807"/>
                  </a:moveTo>
                  <a:lnTo>
                    <a:pt x="106214" y="18742"/>
                  </a:lnTo>
                  <a:lnTo>
                    <a:pt x="100280" y="18742"/>
                  </a:lnTo>
                  <a:lnTo>
                    <a:pt x="100280" y="12807"/>
                  </a:lnTo>
                  <a:close/>
                  <a:moveTo>
                    <a:pt x="112461" y="12807"/>
                  </a:moveTo>
                  <a:lnTo>
                    <a:pt x="112461" y="18742"/>
                  </a:lnTo>
                  <a:lnTo>
                    <a:pt x="106527" y="18742"/>
                  </a:lnTo>
                  <a:lnTo>
                    <a:pt x="106527" y="12807"/>
                  </a:lnTo>
                  <a:close/>
                  <a:moveTo>
                    <a:pt x="118710" y="12807"/>
                  </a:moveTo>
                  <a:lnTo>
                    <a:pt x="118710" y="18742"/>
                  </a:lnTo>
                  <a:lnTo>
                    <a:pt x="112774" y="18742"/>
                  </a:lnTo>
                  <a:lnTo>
                    <a:pt x="112774" y="12807"/>
                  </a:lnTo>
                  <a:close/>
                  <a:moveTo>
                    <a:pt x="124957" y="12807"/>
                  </a:moveTo>
                  <a:lnTo>
                    <a:pt x="124957" y="18742"/>
                  </a:lnTo>
                  <a:lnTo>
                    <a:pt x="119021" y="18742"/>
                  </a:lnTo>
                  <a:lnTo>
                    <a:pt x="119021" y="12807"/>
                  </a:lnTo>
                  <a:close/>
                  <a:moveTo>
                    <a:pt x="131204" y="12807"/>
                  </a:moveTo>
                  <a:lnTo>
                    <a:pt x="131204" y="18742"/>
                  </a:lnTo>
                  <a:lnTo>
                    <a:pt x="125270" y="18742"/>
                  </a:lnTo>
                  <a:lnTo>
                    <a:pt x="125270" y="12807"/>
                  </a:lnTo>
                  <a:close/>
                  <a:moveTo>
                    <a:pt x="137451" y="12807"/>
                  </a:moveTo>
                  <a:lnTo>
                    <a:pt x="137451" y="18742"/>
                  </a:lnTo>
                  <a:lnTo>
                    <a:pt x="131517" y="18742"/>
                  </a:lnTo>
                  <a:lnTo>
                    <a:pt x="131517" y="12807"/>
                  </a:lnTo>
                  <a:close/>
                  <a:moveTo>
                    <a:pt x="143702" y="12807"/>
                  </a:moveTo>
                  <a:lnTo>
                    <a:pt x="143702" y="18742"/>
                  </a:lnTo>
                  <a:lnTo>
                    <a:pt x="137766" y="18742"/>
                  </a:lnTo>
                  <a:lnTo>
                    <a:pt x="137766" y="12807"/>
                  </a:lnTo>
                  <a:close/>
                  <a:moveTo>
                    <a:pt x="149949" y="12807"/>
                  </a:moveTo>
                  <a:lnTo>
                    <a:pt x="149949" y="18742"/>
                  </a:lnTo>
                  <a:lnTo>
                    <a:pt x="144015" y="18742"/>
                  </a:lnTo>
                  <a:lnTo>
                    <a:pt x="144015" y="12807"/>
                  </a:lnTo>
                  <a:close/>
                  <a:moveTo>
                    <a:pt x="156196" y="12807"/>
                  </a:moveTo>
                  <a:lnTo>
                    <a:pt x="156196" y="18742"/>
                  </a:lnTo>
                  <a:lnTo>
                    <a:pt x="150262" y="18742"/>
                  </a:lnTo>
                  <a:lnTo>
                    <a:pt x="150262" y="12807"/>
                  </a:lnTo>
                  <a:close/>
                  <a:moveTo>
                    <a:pt x="162445" y="12807"/>
                  </a:moveTo>
                  <a:lnTo>
                    <a:pt x="162445" y="18742"/>
                  </a:lnTo>
                  <a:lnTo>
                    <a:pt x="156509" y="18742"/>
                  </a:lnTo>
                  <a:lnTo>
                    <a:pt x="156509" y="12807"/>
                  </a:lnTo>
                  <a:close/>
                  <a:moveTo>
                    <a:pt x="168692" y="12807"/>
                  </a:moveTo>
                  <a:lnTo>
                    <a:pt x="168692" y="18742"/>
                  </a:lnTo>
                  <a:lnTo>
                    <a:pt x="162756" y="18742"/>
                  </a:lnTo>
                  <a:lnTo>
                    <a:pt x="162756" y="12807"/>
                  </a:lnTo>
                  <a:close/>
                  <a:moveTo>
                    <a:pt x="174939" y="12807"/>
                  </a:moveTo>
                  <a:lnTo>
                    <a:pt x="174939" y="18742"/>
                  </a:lnTo>
                  <a:lnTo>
                    <a:pt x="169005" y="18742"/>
                  </a:lnTo>
                  <a:lnTo>
                    <a:pt x="169005" y="12807"/>
                  </a:lnTo>
                  <a:close/>
                  <a:moveTo>
                    <a:pt x="181186" y="12807"/>
                  </a:moveTo>
                  <a:lnTo>
                    <a:pt x="181186" y="18742"/>
                  </a:lnTo>
                  <a:lnTo>
                    <a:pt x="175252" y="18742"/>
                  </a:lnTo>
                  <a:lnTo>
                    <a:pt x="175252" y="12807"/>
                  </a:lnTo>
                  <a:close/>
                  <a:moveTo>
                    <a:pt x="187435" y="12807"/>
                  </a:moveTo>
                  <a:lnTo>
                    <a:pt x="187435" y="18742"/>
                  </a:lnTo>
                  <a:lnTo>
                    <a:pt x="181499" y="18742"/>
                  </a:lnTo>
                  <a:lnTo>
                    <a:pt x="181499" y="12807"/>
                  </a:lnTo>
                  <a:close/>
                  <a:moveTo>
                    <a:pt x="193684" y="12807"/>
                  </a:moveTo>
                  <a:lnTo>
                    <a:pt x="193684" y="18742"/>
                  </a:lnTo>
                  <a:lnTo>
                    <a:pt x="187749" y="18742"/>
                  </a:lnTo>
                  <a:lnTo>
                    <a:pt x="187749" y="12807"/>
                  </a:lnTo>
                  <a:close/>
                  <a:moveTo>
                    <a:pt x="199931" y="12807"/>
                  </a:moveTo>
                  <a:lnTo>
                    <a:pt x="199931" y="18742"/>
                  </a:lnTo>
                  <a:lnTo>
                    <a:pt x="193996" y="18742"/>
                  </a:lnTo>
                  <a:lnTo>
                    <a:pt x="193996" y="12807"/>
                  </a:lnTo>
                  <a:close/>
                  <a:moveTo>
                    <a:pt x="206180" y="12807"/>
                  </a:moveTo>
                  <a:lnTo>
                    <a:pt x="206180" y="18742"/>
                  </a:lnTo>
                  <a:lnTo>
                    <a:pt x="200244" y="18742"/>
                  </a:lnTo>
                  <a:lnTo>
                    <a:pt x="200244" y="12807"/>
                  </a:lnTo>
                  <a:close/>
                  <a:moveTo>
                    <a:pt x="212427" y="12807"/>
                  </a:moveTo>
                  <a:lnTo>
                    <a:pt x="212427" y="18742"/>
                  </a:lnTo>
                  <a:lnTo>
                    <a:pt x="206491" y="18742"/>
                  </a:lnTo>
                  <a:lnTo>
                    <a:pt x="206491" y="12807"/>
                  </a:lnTo>
                  <a:close/>
                  <a:moveTo>
                    <a:pt x="218674" y="12807"/>
                  </a:moveTo>
                  <a:lnTo>
                    <a:pt x="218674" y="18742"/>
                  </a:lnTo>
                  <a:lnTo>
                    <a:pt x="212739" y="18742"/>
                  </a:lnTo>
                  <a:lnTo>
                    <a:pt x="212739" y="12807"/>
                  </a:lnTo>
                  <a:close/>
                  <a:moveTo>
                    <a:pt x="224921" y="12807"/>
                  </a:moveTo>
                  <a:lnTo>
                    <a:pt x="224921" y="18742"/>
                  </a:lnTo>
                  <a:lnTo>
                    <a:pt x="218987" y="18742"/>
                  </a:lnTo>
                  <a:lnTo>
                    <a:pt x="218987" y="12807"/>
                  </a:lnTo>
                  <a:close/>
                  <a:moveTo>
                    <a:pt x="231170" y="12807"/>
                  </a:moveTo>
                  <a:lnTo>
                    <a:pt x="231170" y="18742"/>
                  </a:lnTo>
                  <a:lnTo>
                    <a:pt x="225234" y="18742"/>
                  </a:lnTo>
                  <a:lnTo>
                    <a:pt x="225234" y="12807"/>
                  </a:lnTo>
                  <a:close/>
                  <a:moveTo>
                    <a:pt x="237417" y="12807"/>
                  </a:moveTo>
                  <a:lnTo>
                    <a:pt x="237417" y="18742"/>
                  </a:lnTo>
                  <a:lnTo>
                    <a:pt x="231481" y="18742"/>
                  </a:lnTo>
                  <a:lnTo>
                    <a:pt x="231481" y="12807"/>
                  </a:lnTo>
                  <a:close/>
                  <a:moveTo>
                    <a:pt x="243664" y="12807"/>
                  </a:moveTo>
                  <a:lnTo>
                    <a:pt x="243664" y="18742"/>
                  </a:lnTo>
                  <a:lnTo>
                    <a:pt x="237729" y="18742"/>
                  </a:lnTo>
                  <a:lnTo>
                    <a:pt x="237729" y="12807"/>
                  </a:lnTo>
                  <a:close/>
                  <a:moveTo>
                    <a:pt x="249914" y="12807"/>
                  </a:moveTo>
                  <a:lnTo>
                    <a:pt x="249914" y="18742"/>
                  </a:lnTo>
                  <a:lnTo>
                    <a:pt x="243978" y="18742"/>
                  </a:lnTo>
                  <a:lnTo>
                    <a:pt x="243978" y="12807"/>
                  </a:lnTo>
                  <a:close/>
                  <a:moveTo>
                    <a:pt x="256161" y="12807"/>
                  </a:moveTo>
                  <a:lnTo>
                    <a:pt x="256161" y="18742"/>
                  </a:lnTo>
                  <a:lnTo>
                    <a:pt x="250225" y="18742"/>
                  </a:lnTo>
                  <a:lnTo>
                    <a:pt x="250225" y="12807"/>
                  </a:lnTo>
                  <a:close/>
                  <a:moveTo>
                    <a:pt x="262409" y="12807"/>
                  </a:moveTo>
                  <a:lnTo>
                    <a:pt x="262409" y="18742"/>
                  </a:lnTo>
                  <a:lnTo>
                    <a:pt x="256474" y="18742"/>
                  </a:lnTo>
                  <a:lnTo>
                    <a:pt x="256474" y="12807"/>
                  </a:lnTo>
                  <a:close/>
                  <a:moveTo>
                    <a:pt x="268656" y="12807"/>
                  </a:moveTo>
                  <a:lnTo>
                    <a:pt x="268656" y="18742"/>
                  </a:lnTo>
                  <a:lnTo>
                    <a:pt x="262721" y="18742"/>
                  </a:lnTo>
                  <a:lnTo>
                    <a:pt x="262721" y="12807"/>
                  </a:lnTo>
                  <a:close/>
                  <a:moveTo>
                    <a:pt x="274904" y="12807"/>
                  </a:moveTo>
                  <a:lnTo>
                    <a:pt x="274904" y="18742"/>
                  </a:lnTo>
                  <a:lnTo>
                    <a:pt x="268968" y="18742"/>
                  </a:lnTo>
                  <a:lnTo>
                    <a:pt x="268968" y="12807"/>
                  </a:lnTo>
                  <a:close/>
                  <a:moveTo>
                    <a:pt x="6251" y="19054"/>
                  </a:moveTo>
                  <a:lnTo>
                    <a:pt x="6251" y="24990"/>
                  </a:lnTo>
                  <a:lnTo>
                    <a:pt x="315" y="24990"/>
                  </a:lnTo>
                  <a:lnTo>
                    <a:pt x="315" y="19054"/>
                  </a:lnTo>
                  <a:close/>
                  <a:moveTo>
                    <a:pt x="12498" y="19054"/>
                  </a:moveTo>
                  <a:lnTo>
                    <a:pt x="12498" y="24990"/>
                  </a:lnTo>
                  <a:lnTo>
                    <a:pt x="6562" y="24990"/>
                  </a:lnTo>
                  <a:lnTo>
                    <a:pt x="6562" y="19054"/>
                  </a:lnTo>
                  <a:close/>
                  <a:moveTo>
                    <a:pt x="18745" y="19054"/>
                  </a:moveTo>
                  <a:lnTo>
                    <a:pt x="18745" y="24990"/>
                  </a:lnTo>
                  <a:lnTo>
                    <a:pt x="12810" y="24990"/>
                  </a:lnTo>
                  <a:lnTo>
                    <a:pt x="12810" y="19054"/>
                  </a:lnTo>
                  <a:close/>
                  <a:moveTo>
                    <a:pt x="24992" y="19054"/>
                  </a:moveTo>
                  <a:lnTo>
                    <a:pt x="24992" y="24990"/>
                  </a:lnTo>
                  <a:lnTo>
                    <a:pt x="19058" y="24990"/>
                  </a:lnTo>
                  <a:lnTo>
                    <a:pt x="19058" y="19054"/>
                  </a:lnTo>
                  <a:close/>
                  <a:moveTo>
                    <a:pt x="31241" y="19054"/>
                  </a:moveTo>
                  <a:lnTo>
                    <a:pt x="31241" y="24990"/>
                  </a:lnTo>
                  <a:lnTo>
                    <a:pt x="25305" y="24990"/>
                  </a:lnTo>
                  <a:lnTo>
                    <a:pt x="25305" y="19054"/>
                  </a:lnTo>
                  <a:close/>
                  <a:moveTo>
                    <a:pt x="37489" y="19054"/>
                  </a:moveTo>
                  <a:lnTo>
                    <a:pt x="37489" y="24990"/>
                  </a:lnTo>
                  <a:lnTo>
                    <a:pt x="31553" y="24990"/>
                  </a:lnTo>
                  <a:lnTo>
                    <a:pt x="31553" y="19054"/>
                  </a:lnTo>
                  <a:close/>
                  <a:moveTo>
                    <a:pt x="43737" y="19054"/>
                  </a:moveTo>
                  <a:lnTo>
                    <a:pt x="43737" y="24990"/>
                  </a:lnTo>
                  <a:lnTo>
                    <a:pt x="37802" y="24990"/>
                  </a:lnTo>
                  <a:lnTo>
                    <a:pt x="37802" y="19054"/>
                  </a:lnTo>
                  <a:close/>
                  <a:moveTo>
                    <a:pt x="49985" y="19054"/>
                  </a:moveTo>
                  <a:lnTo>
                    <a:pt x="49985" y="24990"/>
                  </a:lnTo>
                  <a:lnTo>
                    <a:pt x="44049" y="24990"/>
                  </a:lnTo>
                  <a:lnTo>
                    <a:pt x="44049" y="19054"/>
                  </a:lnTo>
                  <a:close/>
                  <a:moveTo>
                    <a:pt x="56232" y="19054"/>
                  </a:moveTo>
                  <a:lnTo>
                    <a:pt x="56232" y="24990"/>
                  </a:lnTo>
                  <a:lnTo>
                    <a:pt x="50296" y="24990"/>
                  </a:lnTo>
                  <a:lnTo>
                    <a:pt x="50296" y="19054"/>
                  </a:lnTo>
                  <a:close/>
                  <a:moveTo>
                    <a:pt x="62480" y="19054"/>
                  </a:moveTo>
                  <a:lnTo>
                    <a:pt x="62480" y="24990"/>
                  </a:lnTo>
                  <a:lnTo>
                    <a:pt x="56545" y="24990"/>
                  </a:lnTo>
                  <a:lnTo>
                    <a:pt x="56545" y="19054"/>
                  </a:lnTo>
                  <a:close/>
                  <a:moveTo>
                    <a:pt x="68727" y="19054"/>
                  </a:moveTo>
                  <a:lnTo>
                    <a:pt x="68727" y="24990"/>
                  </a:lnTo>
                  <a:lnTo>
                    <a:pt x="62792" y="24990"/>
                  </a:lnTo>
                  <a:lnTo>
                    <a:pt x="62792" y="19054"/>
                  </a:lnTo>
                  <a:close/>
                  <a:moveTo>
                    <a:pt x="74975" y="19054"/>
                  </a:moveTo>
                  <a:lnTo>
                    <a:pt x="74975" y="24990"/>
                  </a:lnTo>
                  <a:lnTo>
                    <a:pt x="69039" y="24990"/>
                  </a:lnTo>
                  <a:lnTo>
                    <a:pt x="69039" y="19054"/>
                  </a:lnTo>
                  <a:close/>
                  <a:moveTo>
                    <a:pt x="81223" y="19054"/>
                  </a:moveTo>
                  <a:lnTo>
                    <a:pt x="81223" y="24990"/>
                  </a:lnTo>
                  <a:lnTo>
                    <a:pt x="75286" y="24990"/>
                  </a:lnTo>
                  <a:lnTo>
                    <a:pt x="75286" y="19054"/>
                  </a:lnTo>
                  <a:close/>
                  <a:moveTo>
                    <a:pt x="87470" y="19054"/>
                  </a:moveTo>
                  <a:lnTo>
                    <a:pt x="87470" y="24990"/>
                  </a:lnTo>
                  <a:lnTo>
                    <a:pt x="81535" y="24990"/>
                  </a:lnTo>
                  <a:lnTo>
                    <a:pt x="81535" y="19054"/>
                  </a:lnTo>
                  <a:close/>
                  <a:moveTo>
                    <a:pt x="93720" y="19054"/>
                  </a:moveTo>
                  <a:lnTo>
                    <a:pt x="93720" y="24990"/>
                  </a:lnTo>
                  <a:lnTo>
                    <a:pt x="87784" y="24990"/>
                  </a:lnTo>
                  <a:lnTo>
                    <a:pt x="87784" y="19054"/>
                  </a:lnTo>
                  <a:close/>
                  <a:moveTo>
                    <a:pt x="99967" y="19054"/>
                  </a:moveTo>
                  <a:lnTo>
                    <a:pt x="99967" y="24990"/>
                  </a:lnTo>
                  <a:lnTo>
                    <a:pt x="94031" y="24990"/>
                  </a:lnTo>
                  <a:lnTo>
                    <a:pt x="94031" y="19054"/>
                  </a:lnTo>
                  <a:close/>
                  <a:moveTo>
                    <a:pt x="106214" y="19054"/>
                  </a:moveTo>
                  <a:lnTo>
                    <a:pt x="106214" y="24990"/>
                  </a:lnTo>
                  <a:lnTo>
                    <a:pt x="100280" y="24990"/>
                  </a:lnTo>
                  <a:lnTo>
                    <a:pt x="100280" y="19054"/>
                  </a:lnTo>
                  <a:close/>
                  <a:moveTo>
                    <a:pt x="112461" y="19054"/>
                  </a:moveTo>
                  <a:lnTo>
                    <a:pt x="112461" y="24990"/>
                  </a:lnTo>
                  <a:lnTo>
                    <a:pt x="106527" y="24990"/>
                  </a:lnTo>
                  <a:lnTo>
                    <a:pt x="106527" y="19054"/>
                  </a:lnTo>
                  <a:close/>
                  <a:moveTo>
                    <a:pt x="118710" y="19054"/>
                  </a:moveTo>
                  <a:lnTo>
                    <a:pt x="118710" y="24990"/>
                  </a:lnTo>
                  <a:lnTo>
                    <a:pt x="112774" y="24990"/>
                  </a:lnTo>
                  <a:lnTo>
                    <a:pt x="112774" y="19054"/>
                  </a:lnTo>
                  <a:close/>
                  <a:moveTo>
                    <a:pt x="124957" y="19054"/>
                  </a:moveTo>
                  <a:lnTo>
                    <a:pt x="124957" y="24990"/>
                  </a:lnTo>
                  <a:lnTo>
                    <a:pt x="119021" y="24990"/>
                  </a:lnTo>
                  <a:lnTo>
                    <a:pt x="119021" y="19054"/>
                  </a:lnTo>
                  <a:close/>
                  <a:moveTo>
                    <a:pt x="131204" y="19054"/>
                  </a:moveTo>
                  <a:lnTo>
                    <a:pt x="131204" y="24990"/>
                  </a:lnTo>
                  <a:lnTo>
                    <a:pt x="125270" y="24990"/>
                  </a:lnTo>
                  <a:lnTo>
                    <a:pt x="125270" y="19054"/>
                  </a:lnTo>
                  <a:close/>
                  <a:moveTo>
                    <a:pt x="137451" y="19054"/>
                  </a:moveTo>
                  <a:lnTo>
                    <a:pt x="137451" y="24990"/>
                  </a:lnTo>
                  <a:lnTo>
                    <a:pt x="131517" y="24990"/>
                  </a:lnTo>
                  <a:lnTo>
                    <a:pt x="131517" y="19054"/>
                  </a:lnTo>
                  <a:close/>
                  <a:moveTo>
                    <a:pt x="143702" y="19054"/>
                  </a:moveTo>
                  <a:lnTo>
                    <a:pt x="143702" y="24990"/>
                  </a:lnTo>
                  <a:lnTo>
                    <a:pt x="137766" y="24990"/>
                  </a:lnTo>
                  <a:lnTo>
                    <a:pt x="137766" y="19054"/>
                  </a:lnTo>
                  <a:close/>
                  <a:moveTo>
                    <a:pt x="149949" y="19054"/>
                  </a:moveTo>
                  <a:lnTo>
                    <a:pt x="149949" y="24990"/>
                  </a:lnTo>
                  <a:lnTo>
                    <a:pt x="144015" y="24990"/>
                  </a:lnTo>
                  <a:lnTo>
                    <a:pt x="144015" y="19054"/>
                  </a:lnTo>
                  <a:close/>
                  <a:moveTo>
                    <a:pt x="156196" y="19054"/>
                  </a:moveTo>
                  <a:lnTo>
                    <a:pt x="156196" y="24990"/>
                  </a:lnTo>
                  <a:lnTo>
                    <a:pt x="150262" y="24990"/>
                  </a:lnTo>
                  <a:lnTo>
                    <a:pt x="150262" y="19054"/>
                  </a:lnTo>
                  <a:close/>
                  <a:moveTo>
                    <a:pt x="162445" y="19054"/>
                  </a:moveTo>
                  <a:lnTo>
                    <a:pt x="162445" y="24990"/>
                  </a:lnTo>
                  <a:lnTo>
                    <a:pt x="156509" y="24990"/>
                  </a:lnTo>
                  <a:lnTo>
                    <a:pt x="156509" y="19054"/>
                  </a:lnTo>
                  <a:close/>
                  <a:moveTo>
                    <a:pt x="168692" y="19054"/>
                  </a:moveTo>
                  <a:lnTo>
                    <a:pt x="168692" y="24990"/>
                  </a:lnTo>
                  <a:lnTo>
                    <a:pt x="162756" y="24990"/>
                  </a:lnTo>
                  <a:lnTo>
                    <a:pt x="162756" y="19054"/>
                  </a:lnTo>
                  <a:close/>
                  <a:moveTo>
                    <a:pt x="174939" y="19054"/>
                  </a:moveTo>
                  <a:lnTo>
                    <a:pt x="174939" y="24990"/>
                  </a:lnTo>
                  <a:lnTo>
                    <a:pt x="169005" y="24990"/>
                  </a:lnTo>
                  <a:lnTo>
                    <a:pt x="169005" y="19054"/>
                  </a:lnTo>
                  <a:close/>
                  <a:moveTo>
                    <a:pt x="181186" y="19054"/>
                  </a:moveTo>
                  <a:lnTo>
                    <a:pt x="181186" y="24990"/>
                  </a:lnTo>
                  <a:lnTo>
                    <a:pt x="175252" y="24990"/>
                  </a:lnTo>
                  <a:lnTo>
                    <a:pt x="175252" y="19054"/>
                  </a:lnTo>
                  <a:close/>
                  <a:moveTo>
                    <a:pt x="187435" y="19054"/>
                  </a:moveTo>
                  <a:lnTo>
                    <a:pt x="187435" y="24990"/>
                  </a:lnTo>
                  <a:lnTo>
                    <a:pt x="181499" y="24990"/>
                  </a:lnTo>
                  <a:lnTo>
                    <a:pt x="181499" y="19054"/>
                  </a:lnTo>
                  <a:close/>
                  <a:moveTo>
                    <a:pt x="193684" y="19054"/>
                  </a:moveTo>
                  <a:lnTo>
                    <a:pt x="193684" y="24990"/>
                  </a:lnTo>
                  <a:lnTo>
                    <a:pt x="187749" y="24990"/>
                  </a:lnTo>
                  <a:lnTo>
                    <a:pt x="187749" y="19054"/>
                  </a:lnTo>
                  <a:close/>
                  <a:moveTo>
                    <a:pt x="199931" y="19054"/>
                  </a:moveTo>
                  <a:lnTo>
                    <a:pt x="199931" y="24990"/>
                  </a:lnTo>
                  <a:lnTo>
                    <a:pt x="193996" y="24990"/>
                  </a:lnTo>
                  <a:lnTo>
                    <a:pt x="193996" y="19054"/>
                  </a:lnTo>
                  <a:close/>
                  <a:moveTo>
                    <a:pt x="206180" y="19054"/>
                  </a:moveTo>
                  <a:lnTo>
                    <a:pt x="206180" y="24990"/>
                  </a:lnTo>
                  <a:lnTo>
                    <a:pt x="200244" y="24990"/>
                  </a:lnTo>
                  <a:lnTo>
                    <a:pt x="200244" y="19054"/>
                  </a:lnTo>
                  <a:close/>
                  <a:moveTo>
                    <a:pt x="212427" y="19054"/>
                  </a:moveTo>
                  <a:lnTo>
                    <a:pt x="212427" y="24990"/>
                  </a:lnTo>
                  <a:lnTo>
                    <a:pt x="206491" y="24990"/>
                  </a:lnTo>
                  <a:lnTo>
                    <a:pt x="206491" y="19054"/>
                  </a:lnTo>
                  <a:close/>
                  <a:moveTo>
                    <a:pt x="218674" y="19054"/>
                  </a:moveTo>
                  <a:lnTo>
                    <a:pt x="218674" y="24990"/>
                  </a:lnTo>
                  <a:lnTo>
                    <a:pt x="212739" y="24990"/>
                  </a:lnTo>
                  <a:lnTo>
                    <a:pt x="212739" y="19054"/>
                  </a:lnTo>
                  <a:close/>
                  <a:moveTo>
                    <a:pt x="224921" y="19054"/>
                  </a:moveTo>
                  <a:lnTo>
                    <a:pt x="224921" y="24990"/>
                  </a:lnTo>
                  <a:lnTo>
                    <a:pt x="218987" y="24990"/>
                  </a:lnTo>
                  <a:lnTo>
                    <a:pt x="218987" y="19054"/>
                  </a:lnTo>
                  <a:close/>
                  <a:moveTo>
                    <a:pt x="231170" y="19054"/>
                  </a:moveTo>
                  <a:lnTo>
                    <a:pt x="231170" y="24990"/>
                  </a:lnTo>
                  <a:lnTo>
                    <a:pt x="225234" y="24990"/>
                  </a:lnTo>
                  <a:lnTo>
                    <a:pt x="225234" y="19054"/>
                  </a:lnTo>
                  <a:close/>
                  <a:moveTo>
                    <a:pt x="237417" y="19054"/>
                  </a:moveTo>
                  <a:lnTo>
                    <a:pt x="237417" y="24990"/>
                  </a:lnTo>
                  <a:lnTo>
                    <a:pt x="231481" y="24990"/>
                  </a:lnTo>
                  <a:lnTo>
                    <a:pt x="231481" y="19054"/>
                  </a:lnTo>
                  <a:close/>
                  <a:moveTo>
                    <a:pt x="243664" y="19054"/>
                  </a:moveTo>
                  <a:lnTo>
                    <a:pt x="243664" y="24990"/>
                  </a:lnTo>
                  <a:lnTo>
                    <a:pt x="237729" y="24990"/>
                  </a:lnTo>
                  <a:lnTo>
                    <a:pt x="237729" y="19054"/>
                  </a:lnTo>
                  <a:close/>
                  <a:moveTo>
                    <a:pt x="249911" y="19054"/>
                  </a:moveTo>
                  <a:lnTo>
                    <a:pt x="249911" y="24990"/>
                  </a:lnTo>
                  <a:lnTo>
                    <a:pt x="243977" y="24990"/>
                  </a:lnTo>
                  <a:lnTo>
                    <a:pt x="243977" y="19054"/>
                  </a:lnTo>
                  <a:close/>
                  <a:moveTo>
                    <a:pt x="256161" y="19054"/>
                  </a:moveTo>
                  <a:lnTo>
                    <a:pt x="256161" y="24990"/>
                  </a:lnTo>
                  <a:lnTo>
                    <a:pt x="250225" y="24990"/>
                  </a:lnTo>
                  <a:lnTo>
                    <a:pt x="250225" y="19054"/>
                  </a:lnTo>
                  <a:close/>
                  <a:moveTo>
                    <a:pt x="262409" y="19054"/>
                  </a:moveTo>
                  <a:lnTo>
                    <a:pt x="262409" y="24990"/>
                  </a:lnTo>
                  <a:lnTo>
                    <a:pt x="256474" y="24990"/>
                  </a:lnTo>
                  <a:lnTo>
                    <a:pt x="256474" y="19054"/>
                  </a:lnTo>
                  <a:close/>
                  <a:moveTo>
                    <a:pt x="268656" y="19054"/>
                  </a:moveTo>
                  <a:lnTo>
                    <a:pt x="268656" y="24990"/>
                  </a:lnTo>
                  <a:lnTo>
                    <a:pt x="262721" y="24990"/>
                  </a:lnTo>
                  <a:lnTo>
                    <a:pt x="262721" y="19054"/>
                  </a:lnTo>
                  <a:close/>
                  <a:moveTo>
                    <a:pt x="274904" y="19054"/>
                  </a:moveTo>
                  <a:lnTo>
                    <a:pt x="274904" y="24990"/>
                  </a:lnTo>
                  <a:lnTo>
                    <a:pt x="268968" y="24990"/>
                  </a:lnTo>
                  <a:lnTo>
                    <a:pt x="268968" y="19054"/>
                  </a:lnTo>
                  <a:close/>
                  <a:moveTo>
                    <a:pt x="6251" y="25301"/>
                  </a:moveTo>
                  <a:lnTo>
                    <a:pt x="6251" y="31237"/>
                  </a:lnTo>
                  <a:lnTo>
                    <a:pt x="315" y="31237"/>
                  </a:lnTo>
                  <a:lnTo>
                    <a:pt x="315" y="25301"/>
                  </a:lnTo>
                  <a:close/>
                  <a:moveTo>
                    <a:pt x="12498" y="25301"/>
                  </a:moveTo>
                  <a:lnTo>
                    <a:pt x="12498" y="31237"/>
                  </a:lnTo>
                  <a:lnTo>
                    <a:pt x="6562" y="31237"/>
                  </a:lnTo>
                  <a:lnTo>
                    <a:pt x="6562" y="25301"/>
                  </a:lnTo>
                  <a:close/>
                  <a:moveTo>
                    <a:pt x="18745" y="25301"/>
                  </a:moveTo>
                  <a:lnTo>
                    <a:pt x="18745" y="31237"/>
                  </a:lnTo>
                  <a:lnTo>
                    <a:pt x="12810" y="31237"/>
                  </a:lnTo>
                  <a:lnTo>
                    <a:pt x="12810" y="25301"/>
                  </a:lnTo>
                  <a:close/>
                  <a:moveTo>
                    <a:pt x="24992" y="25301"/>
                  </a:moveTo>
                  <a:lnTo>
                    <a:pt x="24992" y="31237"/>
                  </a:lnTo>
                  <a:lnTo>
                    <a:pt x="19058" y="31237"/>
                  </a:lnTo>
                  <a:lnTo>
                    <a:pt x="19058" y="25301"/>
                  </a:lnTo>
                  <a:close/>
                  <a:moveTo>
                    <a:pt x="31241" y="25301"/>
                  </a:moveTo>
                  <a:lnTo>
                    <a:pt x="31241" y="31237"/>
                  </a:lnTo>
                  <a:lnTo>
                    <a:pt x="25305" y="31237"/>
                  </a:lnTo>
                  <a:lnTo>
                    <a:pt x="25305" y="25301"/>
                  </a:lnTo>
                  <a:close/>
                  <a:moveTo>
                    <a:pt x="37489" y="25301"/>
                  </a:moveTo>
                  <a:lnTo>
                    <a:pt x="37489" y="31237"/>
                  </a:lnTo>
                  <a:lnTo>
                    <a:pt x="31553" y="31237"/>
                  </a:lnTo>
                  <a:lnTo>
                    <a:pt x="31553" y="25301"/>
                  </a:lnTo>
                  <a:close/>
                  <a:moveTo>
                    <a:pt x="43737" y="25301"/>
                  </a:moveTo>
                  <a:lnTo>
                    <a:pt x="43737" y="31237"/>
                  </a:lnTo>
                  <a:lnTo>
                    <a:pt x="37802" y="31237"/>
                  </a:lnTo>
                  <a:lnTo>
                    <a:pt x="37802" y="25301"/>
                  </a:lnTo>
                  <a:close/>
                  <a:moveTo>
                    <a:pt x="49985" y="25301"/>
                  </a:moveTo>
                  <a:lnTo>
                    <a:pt x="49985" y="31237"/>
                  </a:lnTo>
                  <a:lnTo>
                    <a:pt x="44049" y="31237"/>
                  </a:lnTo>
                  <a:lnTo>
                    <a:pt x="44049" y="25301"/>
                  </a:lnTo>
                  <a:close/>
                  <a:moveTo>
                    <a:pt x="56232" y="25301"/>
                  </a:moveTo>
                  <a:lnTo>
                    <a:pt x="56232" y="31237"/>
                  </a:lnTo>
                  <a:lnTo>
                    <a:pt x="50296" y="31237"/>
                  </a:lnTo>
                  <a:lnTo>
                    <a:pt x="50296" y="25301"/>
                  </a:lnTo>
                  <a:close/>
                  <a:moveTo>
                    <a:pt x="62480" y="25301"/>
                  </a:moveTo>
                  <a:lnTo>
                    <a:pt x="62480" y="31237"/>
                  </a:lnTo>
                  <a:lnTo>
                    <a:pt x="56545" y="31237"/>
                  </a:lnTo>
                  <a:lnTo>
                    <a:pt x="56545" y="25301"/>
                  </a:lnTo>
                  <a:close/>
                  <a:moveTo>
                    <a:pt x="68727" y="25301"/>
                  </a:moveTo>
                  <a:lnTo>
                    <a:pt x="68727" y="31237"/>
                  </a:lnTo>
                  <a:lnTo>
                    <a:pt x="62792" y="31237"/>
                  </a:lnTo>
                  <a:lnTo>
                    <a:pt x="62792" y="25301"/>
                  </a:lnTo>
                  <a:close/>
                  <a:moveTo>
                    <a:pt x="74975" y="25301"/>
                  </a:moveTo>
                  <a:lnTo>
                    <a:pt x="74975" y="31237"/>
                  </a:lnTo>
                  <a:lnTo>
                    <a:pt x="69039" y="31237"/>
                  </a:lnTo>
                  <a:lnTo>
                    <a:pt x="69039" y="25301"/>
                  </a:lnTo>
                  <a:close/>
                  <a:moveTo>
                    <a:pt x="81223" y="25301"/>
                  </a:moveTo>
                  <a:lnTo>
                    <a:pt x="81223" y="31237"/>
                  </a:lnTo>
                  <a:lnTo>
                    <a:pt x="75286" y="31237"/>
                  </a:lnTo>
                  <a:lnTo>
                    <a:pt x="75286" y="25301"/>
                  </a:lnTo>
                  <a:close/>
                  <a:moveTo>
                    <a:pt x="87470" y="25301"/>
                  </a:moveTo>
                  <a:lnTo>
                    <a:pt x="87470" y="31237"/>
                  </a:lnTo>
                  <a:lnTo>
                    <a:pt x="81535" y="31237"/>
                  </a:lnTo>
                  <a:lnTo>
                    <a:pt x="81535" y="25301"/>
                  </a:lnTo>
                  <a:close/>
                  <a:moveTo>
                    <a:pt x="93720" y="25301"/>
                  </a:moveTo>
                  <a:lnTo>
                    <a:pt x="93720" y="31237"/>
                  </a:lnTo>
                  <a:lnTo>
                    <a:pt x="87784" y="31237"/>
                  </a:lnTo>
                  <a:lnTo>
                    <a:pt x="87784" y="25301"/>
                  </a:lnTo>
                  <a:close/>
                  <a:moveTo>
                    <a:pt x="99967" y="25301"/>
                  </a:moveTo>
                  <a:lnTo>
                    <a:pt x="99967" y="31237"/>
                  </a:lnTo>
                  <a:lnTo>
                    <a:pt x="94031" y="31237"/>
                  </a:lnTo>
                  <a:lnTo>
                    <a:pt x="94031" y="25301"/>
                  </a:lnTo>
                  <a:close/>
                  <a:moveTo>
                    <a:pt x="106214" y="25301"/>
                  </a:moveTo>
                  <a:lnTo>
                    <a:pt x="106214" y="31237"/>
                  </a:lnTo>
                  <a:lnTo>
                    <a:pt x="100280" y="31237"/>
                  </a:lnTo>
                  <a:lnTo>
                    <a:pt x="100280" y="25301"/>
                  </a:lnTo>
                  <a:close/>
                  <a:moveTo>
                    <a:pt x="112461" y="25301"/>
                  </a:moveTo>
                  <a:lnTo>
                    <a:pt x="112461" y="31237"/>
                  </a:lnTo>
                  <a:lnTo>
                    <a:pt x="106527" y="31237"/>
                  </a:lnTo>
                  <a:lnTo>
                    <a:pt x="106527" y="25301"/>
                  </a:lnTo>
                  <a:close/>
                  <a:moveTo>
                    <a:pt x="118710" y="25301"/>
                  </a:moveTo>
                  <a:lnTo>
                    <a:pt x="118710" y="31237"/>
                  </a:lnTo>
                  <a:lnTo>
                    <a:pt x="112774" y="31237"/>
                  </a:lnTo>
                  <a:lnTo>
                    <a:pt x="112774" y="25301"/>
                  </a:lnTo>
                  <a:close/>
                  <a:moveTo>
                    <a:pt x="124957" y="25301"/>
                  </a:moveTo>
                  <a:lnTo>
                    <a:pt x="124957" y="31237"/>
                  </a:lnTo>
                  <a:lnTo>
                    <a:pt x="119021" y="31237"/>
                  </a:lnTo>
                  <a:lnTo>
                    <a:pt x="119021" y="25301"/>
                  </a:lnTo>
                  <a:close/>
                  <a:moveTo>
                    <a:pt x="131204" y="25301"/>
                  </a:moveTo>
                  <a:lnTo>
                    <a:pt x="131204" y="31237"/>
                  </a:lnTo>
                  <a:lnTo>
                    <a:pt x="125270" y="31237"/>
                  </a:lnTo>
                  <a:lnTo>
                    <a:pt x="125270" y="25301"/>
                  </a:lnTo>
                  <a:close/>
                  <a:moveTo>
                    <a:pt x="137451" y="25301"/>
                  </a:moveTo>
                  <a:lnTo>
                    <a:pt x="137451" y="31237"/>
                  </a:lnTo>
                  <a:lnTo>
                    <a:pt x="131517" y="31237"/>
                  </a:lnTo>
                  <a:lnTo>
                    <a:pt x="131517" y="25301"/>
                  </a:lnTo>
                  <a:close/>
                  <a:moveTo>
                    <a:pt x="143702" y="25301"/>
                  </a:moveTo>
                  <a:lnTo>
                    <a:pt x="143702" y="31237"/>
                  </a:lnTo>
                  <a:lnTo>
                    <a:pt x="137766" y="31237"/>
                  </a:lnTo>
                  <a:lnTo>
                    <a:pt x="137766" y="25301"/>
                  </a:lnTo>
                  <a:close/>
                  <a:moveTo>
                    <a:pt x="149949" y="25301"/>
                  </a:moveTo>
                  <a:lnTo>
                    <a:pt x="149949" y="31237"/>
                  </a:lnTo>
                  <a:lnTo>
                    <a:pt x="144015" y="31237"/>
                  </a:lnTo>
                  <a:lnTo>
                    <a:pt x="144015" y="25301"/>
                  </a:lnTo>
                  <a:close/>
                  <a:moveTo>
                    <a:pt x="156196" y="25301"/>
                  </a:moveTo>
                  <a:lnTo>
                    <a:pt x="156196" y="31237"/>
                  </a:lnTo>
                  <a:lnTo>
                    <a:pt x="150262" y="31237"/>
                  </a:lnTo>
                  <a:lnTo>
                    <a:pt x="150262" y="25301"/>
                  </a:lnTo>
                  <a:close/>
                  <a:moveTo>
                    <a:pt x="162445" y="25301"/>
                  </a:moveTo>
                  <a:lnTo>
                    <a:pt x="162445" y="31237"/>
                  </a:lnTo>
                  <a:lnTo>
                    <a:pt x="156509" y="31237"/>
                  </a:lnTo>
                  <a:lnTo>
                    <a:pt x="156509" y="25301"/>
                  </a:lnTo>
                  <a:close/>
                  <a:moveTo>
                    <a:pt x="168692" y="25301"/>
                  </a:moveTo>
                  <a:lnTo>
                    <a:pt x="168692" y="31237"/>
                  </a:lnTo>
                  <a:lnTo>
                    <a:pt x="162756" y="31237"/>
                  </a:lnTo>
                  <a:lnTo>
                    <a:pt x="162756" y="25301"/>
                  </a:lnTo>
                  <a:close/>
                  <a:moveTo>
                    <a:pt x="174939" y="25301"/>
                  </a:moveTo>
                  <a:lnTo>
                    <a:pt x="174939" y="31237"/>
                  </a:lnTo>
                  <a:lnTo>
                    <a:pt x="169005" y="31237"/>
                  </a:lnTo>
                  <a:lnTo>
                    <a:pt x="169005" y="25301"/>
                  </a:lnTo>
                  <a:close/>
                  <a:moveTo>
                    <a:pt x="181186" y="25301"/>
                  </a:moveTo>
                  <a:lnTo>
                    <a:pt x="181186" y="31237"/>
                  </a:lnTo>
                  <a:lnTo>
                    <a:pt x="175252" y="31237"/>
                  </a:lnTo>
                  <a:lnTo>
                    <a:pt x="175252" y="25301"/>
                  </a:lnTo>
                  <a:close/>
                  <a:moveTo>
                    <a:pt x="187435" y="25301"/>
                  </a:moveTo>
                  <a:lnTo>
                    <a:pt x="187435" y="31237"/>
                  </a:lnTo>
                  <a:lnTo>
                    <a:pt x="181499" y="31237"/>
                  </a:lnTo>
                  <a:lnTo>
                    <a:pt x="181499" y="25301"/>
                  </a:lnTo>
                  <a:close/>
                  <a:moveTo>
                    <a:pt x="193684" y="25301"/>
                  </a:moveTo>
                  <a:lnTo>
                    <a:pt x="193684" y="31237"/>
                  </a:lnTo>
                  <a:lnTo>
                    <a:pt x="187749" y="31237"/>
                  </a:lnTo>
                  <a:lnTo>
                    <a:pt x="187749" y="25301"/>
                  </a:lnTo>
                  <a:close/>
                  <a:moveTo>
                    <a:pt x="199931" y="25301"/>
                  </a:moveTo>
                  <a:lnTo>
                    <a:pt x="199931" y="31237"/>
                  </a:lnTo>
                  <a:lnTo>
                    <a:pt x="193996" y="31237"/>
                  </a:lnTo>
                  <a:lnTo>
                    <a:pt x="193996" y="25301"/>
                  </a:lnTo>
                  <a:close/>
                  <a:moveTo>
                    <a:pt x="206180" y="25301"/>
                  </a:moveTo>
                  <a:lnTo>
                    <a:pt x="206180" y="31237"/>
                  </a:lnTo>
                  <a:lnTo>
                    <a:pt x="200244" y="31237"/>
                  </a:lnTo>
                  <a:lnTo>
                    <a:pt x="200244" y="25301"/>
                  </a:lnTo>
                  <a:close/>
                  <a:moveTo>
                    <a:pt x="212427" y="25301"/>
                  </a:moveTo>
                  <a:lnTo>
                    <a:pt x="212427" y="31237"/>
                  </a:lnTo>
                  <a:lnTo>
                    <a:pt x="206491" y="31237"/>
                  </a:lnTo>
                  <a:lnTo>
                    <a:pt x="206491" y="25301"/>
                  </a:lnTo>
                  <a:close/>
                  <a:moveTo>
                    <a:pt x="218674" y="25301"/>
                  </a:moveTo>
                  <a:lnTo>
                    <a:pt x="218674" y="31237"/>
                  </a:lnTo>
                  <a:lnTo>
                    <a:pt x="212739" y="31237"/>
                  </a:lnTo>
                  <a:lnTo>
                    <a:pt x="212739" y="25301"/>
                  </a:lnTo>
                  <a:close/>
                  <a:moveTo>
                    <a:pt x="224921" y="25301"/>
                  </a:moveTo>
                  <a:lnTo>
                    <a:pt x="224921" y="31237"/>
                  </a:lnTo>
                  <a:lnTo>
                    <a:pt x="218987" y="31237"/>
                  </a:lnTo>
                  <a:lnTo>
                    <a:pt x="218987" y="25301"/>
                  </a:lnTo>
                  <a:close/>
                  <a:moveTo>
                    <a:pt x="231170" y="25301"/>
                  </a:moveTo>
                  <a:lnTo>
                    <a:pt x="231170" y="31237"/>
                  </a:lnTo>
                  <a:lnTo>
                    <a:pt x="225234" y="31237"/>
                  </a:lnTo>
                  <a:lnTo>
                    <a:pt x="225234" y="25301"/>
                  </a:lnTo>
                  <a:close/>
                  <a:moveTo>
                    <a:pt x="237417" y="25301"/>
                  </a:moveTo>
                  <a:lnTo>
                    <a:pt x="237417" y="31237"/>
                  </a:lnTo>
                  <a:lnTo>
                    <a:pt x="231481" y="31237"/>
                  </a:lnTo>
                  <a:lnTo>
                    <a:pt x="231481" y="25301"/>
                  </a:lnTo>
                  <a:close/>
                  <a:moveTo>
                    <a:pt x="243664" y="25301"/>
                  </a:moveTo>
                  <a:lnTo>
                    <a:pt x="243664" y="31237"/>
                  </a:lnTo>
                  <a:lnTo>
                    <a:pt x="237729" y="31237"/>
                  </a:lnTo>
                  <a:lnTo>
                    <a:pt x="237729" y="25301"/>
                  </a:lnTo>
                  <a:close/>
                  <a:moveTo>
                    <a:pt x="249911" y="25301"/>
                  </a:moveTo>
                  <a:lnTo>
                    <a:pt x="249911" y="31237"/>
                  </a:lnTo>
                  <a:lnTo>
                    <a:pt x="243977" y="31237"/>
                  </a:lnTo>
                  <a:lnTo>
                    <a:pt x="243977" y="25301"/>
                  </a:lnTo>
                  <a:close/>
                  <a:moveTo>
                    <a:pt x="256161" y="25301"/>
                  </a:moveTo>
                  <a:lnTo>
                    <a:pt x="256161" y="31237"/>
                  </a:lnTo>
                  <a:lnTo>
                    <a:pt x="250225" y="31237"/>
                  </a:lnTo>
                  <a:lnTo>
                    <a:pt x="250225" y="25301"/>
                  </a:lnTo>
                  <a:close/>
                  <a:moveTo>
                    <a:pt x="262409" y="25301"/>
                  </a:moveTo>
                  <a:lnTo>
                    <a:pt x="262409" y="31237"/>
                  </a:lnTo>
                  <a:lnTo>
                    <a:pt x="256474" y="31237"/>
                  </a:lnTo>
                  <a:lnTo>
                    <a:pt x="256474" y="25301"/>
                  </a:lnTo>
                  <a:close/>
                  <a:moveTo>
                    <a:pt x="268656" y="25301"/>
                  </a:moveTo>
                  <a:lnTo>
                    <a:pt x="268656" y="31237"/>
                  </a:lnTo>
                  <a:lnTo>
                    <a:pt x="262721" y="31237"/>
                  </a:lnTo>
                  <a:lnTo>
                    <a:pt x="262721" y="25301"/>
                  </a:lnTo>
                  <a:close/>
                  <a:moveTo>
                    <a:pt x="274904" y="25301"/>
                  </a:moveTo>
                  <a:lnTo>
                    <a:pt x="274904" y="31237"/>
                  </a:lnTo>
                  <a:lnTo>
                    <a:pt x="268968" y="31237"/>
                  </a:lnTo>
                  <a:lnTo>
                    <a:pt x="268968" y="25301"/>
                  </a:lnTo>
                  <a:close/>
                  <a:moveTo>
                    <a:pt x="6251" y="31548"/>
                  </a:moveTo>
                  <a:lnTo>
                    <a:pt x="6251" y="31550"/>
                  </a:lnTo>
                  <a:lnTo>
                    <a:pt x="6251" y="37484"/>
                  </a:lnTo>
                  <a:lnTo>
                    <a:pt x="315" y="37484"/>
                  </a:lnTo>
                  <a:lnTo>
                    <a:pt x="315" y="31548"/>
                  </a:lnTo>
                  <a:close/>
                  <a:moveTo>
                    <a:pt x="12498" y="31548"/>
                  </a:moveTo>
                  <a:lnTo>
                    <a:pt x="12498" y="31550"/>
                  </a:lnTo>
                  <a:lnTo>
                    <a:pt x="12498" y="37484"/>
                  </a:lnTo>
                  <a:lnTo>
                    <a:pt x="6562" y="37484"/>
                  </a:lnTo>
                  <a:lnTo>
                    <a:pt x="6562" y="31548"/>
                  </a:lnTo>
                  <a:close/>
                  <a:moveTo>
                    <a:pt x="18745" y="31548"/>
                  </a:moveTo>
                  <a:lnTo>
                    <a:pt x="18745" y="31550"/>
                  </a:lnTo>
                  <a:lnTo>
                    <a:pt x="18745" y="37484"/>
                  </a:lnTo>
                  <a:lnTo>
                    <a:pt x="12810" y="37484"/>
                  </a:lnTo>
                  <a:lnTo>
                    <a:pt x="12810" y="31548"/>
                  </a:lnTo>
                  <a:close/>
                  <a:moveTo>
                    <a:pt x="24992" y="31548"/>
                  </a:moveTo>
                  <a:lnTo>
                    <a:pt x="24992" y="31550"/>
                  </a:lnTo>
                  <a:lnTo>
                    <a:pt x="24992" y="37484"/>
                  </a:lnTo>
                  <a:lnTo>
                    <a:pt x="19058" y="37484"/>
                  </a:lnTo>
                  <a:lnTo>
                    <a:pt x="19058" y="31548"/>
                  </a:lnTo>
                  <a:close/>
                  <a:moveTo>
                    <a:pt x="31242" y="31548"/>
                  </a:moveTo>
                  <a:lnTo>
                    <a:pt x="31242" y="31550"/>
                  </a:lnTo>
                  <a:lnTo>
                    <a:pt x="31242" y="37484"/>
                  </a:lnTo>
                  <a:lnTo>
                    <a:pt x="25305" y="37484"/>
                  </a:lnTo>
                  <a:lnTo>
                    <a:pt x="25305" y="31548"/>
                  </a:lnTo>
                  <a:close/>
                  <a:moveTo>
                    <a:pt x="162445" y="31548"/>
                  </a:moveTo>
                  <a:lnTo>
                    <a:pt x="162445" y="31550"/>
                  </a:lnTo>
                  <a:lnTo>
                    <a:pt x="162445" y="37484"/>
                  </a:lnTo>
                  <a:lnTo>
                    <a:pt x="156509" y="37484"/>
                  </a:lnTo>
                  <a:lnTo>
                    <a:pt x="156509" y="31548"/>
                  </a:lnTo>
                  <a:close/>
                  <a:moveTo>
                    <a:pt x="168692" y="31548"/>
                  </a:moveTo>
                  <a:lnTo>
                    <a:pt x="168692" y="31550"/>
                  </a:lnTo>
                  <a:lnTo>
                    <a:pt x="168692" y="37484"/>
                  </a:lnTo>
                  <a:lnTo>
                    <a:pt x="162756" y="37484"/>
                  </a:lnTo>
                  <a:lnTo>
                    <a:pt x="162756" y="31548"/>
                  </a:lnTo>
                  <a:close/>
                  <a:moveTo>
                    <a:pt x="174939" y="31548"/>
                  </a:moveTo>
                  <a:lnTo>
                    <a:pt x="174939" y="31550"/>
                  </a:lnTo>
                  <a:lnTo>
                    <a:pt x="174939" y="37484"/>
                  </a:lnTo>
                  <a:lnTo>
                    <a:pt x="169005" y="37484"/>
                  </a:lnTo>
                  <a:lnTo>
                    <a:pt x="169005" y="31548"/>
                  </a:lnTo>
                  <a:close/>
                  <a:moveTo>
                    <a:pt x="181186" y="31548"/>
                  </a:moveTo>
                  <a:lnTo>
                    <a:pt x="181186" y="31550"/>
                  </a:lnTo>
                  <a:lnTo>
                    <a:pt x="181186" y="37484"/>
                  </a:lnTo>
                  <a:lnTo>
                    <a:pt x="175252" y="37484"/>
                  </a:lnTo>
                  <a:lnTo>
                    <a:pt x="175252" y="31548"/>
                  </a:lnTo>
                  <a:close/>
                  <a:moveTo>
                    <a:pt x="187435" y="31548"/>
                  </a:moveTo>
                  <a:lnTo>
                    <a:pt x="187435" y="31550"/>
                  </a:lnTo>
                  <a:lnTo>
                    <a:pt x="187435" y="37484"/>
                  </a:lnTo>
                  <a:lnTo>
                    <a:pt x="181499" y="37484"/>
                  </a:lnTo>
                  <a:lnTo>
                    <a:pt x="181499" y="31548"/>
                  </a:lnTo>
                  <a:close/>
                  <a:moveTo>
                    <a:pt x="37489" y="31552"/>
                  </a:moveTo>
                  <a:lnTo>
                    <a:pt x="37489" y="37486"/>
                  </a:lnTo>
                  <a:lnTo>
                    <a:pt x="31553" y="37486"/>
                  </a:lnTo>
                  <a:lnTo>
                    <a:pt x="31553" y="31552"/>
                  </a:lnTo>
                  <a:close/>
                  <a:moveTo>
                    <a:pt x="43737" y="31552"/>
                  </a:moveTo>
                  <a:lnTo>
                    <a:pt x="43737" y="37486"/>
                  </a:lnTo>
                  <a:lnTo>
                    <a:pt x="37802" y="37486"/>
                  </a:lnTo>
                  <a:lnTo>
                    <a:pt x="37802" y="31552"/>
                  </a:lnTo>
                  <a:close/>
                  <a:moveTo>
                    <a:pt x="49985" y="31552"/>
                  </a:moveTo>
                  <a:lnTo>
                    <a:pt x="49985" y="37486"/>
                  </a:lnTo>
                  <a:lnTo>
                    <a:pt x="44049" y="37486"/>
                  </a:lnTo>
                  <a:lnTo>
                    <a:pt x="44049" y="31552"/>
                  </a:lnTo>
                  <a:close/>
                  <a:moveTo>
                    <a:pt x="56232" y="31552"/>
                  </a:moveTo>
                  <a:lnTo>
                    <a:pt x="56232" y="37486"/>
                  </a:lnTo>
                  <a:lnTo>
                    <a:pt x="50296" y="37486"/>
                  </a:lnTo>
                  <a:lnTo>
                    <a:pt x="50296" y="31552"/>
                  </a:lnTo>
                  <a:close/>
                  <a:moveTo>
                    <a:pt x="62480" y="31552"/>
                  </a:moveTo>
                  <a:lnTo>
                    <a:pt x="62480" y="37486"/>
                  </a:lnTo>
                  <a:lnTo>
                    <a:pt x="56545" y="37486"/>
                  </a:lnTo>
                  <a:lnTo>
                    <a:pt x="56545" y="31552"/>
                  </a:lnTo>
                  <a:close/>
                  <a:moveTo>
                    <a:pt x="68727" y="31552"/>
                  </a:moveTo>
                  <a:lnTo>
                    <a:pt x="68727" y="37486"/>
                  </a:lnTo>
                  <a:lnTo>
                    <a:pt x="62792" y="37486"/>
                  </a:lnTo>
                  <a:lnTo>
                    <a:pt x="62792" y="31552"/>
                  </a:lnTo>
                  <a:close/>
                  <a:moveTo>
                    <a:pt x="74975" y="31552"/>
                  </a:moveTo>
                  <a:lnTo>
                    <a:pt x="74975" y="37486"/>
                  </a:lnTo>
                  <a:lnTo>
                    <a:pt x="69039" y="37486"/>
                  </a:lnTo>
                  <a:lnTo>
                    <a:pt x="69039" y="31552"/>
                  </a:lnTo>
                  <a:close/>
                  <a:moveTo>
                    <a:pt x="81223" y="31552"/>
                  </a:moveTo>
                  <a:lnTo>
                    <a:pt x="81223" y="37486"/>
                  </a:lnTo>
                  <a:lnTo>
                    <a:pt x="75286" y="37486"/>
                  </a:lnTo>
                  <a:lnTo>
                    <a:pt x="75286" y="31552"/>
                  </a:lnTo>
                  <a:close/>
                  <a:moveTo>
                    <a:pt x="87470" y="31552"/>
                  </a:moveTo>
                  <a:lnTo>
                    <a:pt x="87470" y="37486"/>
                  </a:lnTo>
                  <a:lnTo>
                    <a:pt x="81535" y="37486"/>
                  </a:lnTo>
                  <a:lnTo>
                    <a:pt x="81535" y="31552"/>
                  </a:lnTo>
                  <a:close/>
                  <a:moveTo>
                    <a:pt x="93720" y="31552"/>
                  </a:moveTo>
                  <a:lnTo>
                    <a:pt x="93720" y="37486"/>
                  </a:lnTo>
                  <a:lnTo>
                    <a:pt x="87784" y="37486"/>
                  </a:lnTo>
                  <a:lnTo>
                    <a:pt x="87784" y="31552"/>
                  </a:lnTo>
                  <a:close/>
                  <a:moveTo>
                    <a:pt x="99967" y="31552"/>
                  </a:moveTo>
                  <a:lnTo>
                    <a:pt x="99967" y="37486"/>
                  </a:lnTo>
                  <a:lnTo>
                    <a:pt x="94031" y="37486"/>
                  </a:lnTo>
                  <a:lnTo>
                    <a:pt x="94031" y="31552"/>
                  </a:lnTo>
                  <a:close/>
                  <a:moveTo>
                    <a:pt x="106214" y="31552"/>
                  </a:moveTo>
                  <a:lnTo>
                    <a:pt x="106214" y="37486"/>
                  </a:lnTo>
                  <a:lnTo>
                    <a:pt x="100280" y="37486"/>
                  </a:lnTo>
                  <a:lnTo>
                    <a:pt x="100280" y="31552"/>
                  </a:lnTo>
                  <a:close/>
                  <a:moveTo>
                    <a:pt x="112461" y="31552"/>
                  </a:moveTo>
                  <a:lnTo>
                    <a:pt x="112461" y="37486"/>
                  </a:lnTo>
                  <a:lnTo>
                    <a:pt x="106527" y="37486"/>
                  </a:lnTo>
                  <a:lnTo>
                    <a:pt x="106527" y="31552"/>
                  </a:lnTo>
                  <a:close/>
                  <a:moveTo>
                    <a:pt x="118710" y="31552"/>
                  </a:moveTo>
                  <a:lnTo>
                    <a:pt x="118710" y="37486"/>
                  </a:lnTo>
                  <a:lnTo>
                    <a:pt x="112774" y="37486"/>
                  </a:lnTo>
                  <a:lnTo>
                    <a:pt x="112774" y="31552"/>
                  </a:lnTo>
                  <a:close/>
                  <a:moveTo>
                    <a:pt x="124957" y="31552"/>
                  </a:moveTo>
                  <a:lnTo>
                    <a:pt x="124957" y="37486"/>
                  </a:lnTo>
                  <a:lnTo>
                    <a:pt x="119021" y="37486"/>
                  </a:lnTo>
                  <a:lnTo>
                    <a:pt x="119021" y="31552"/>
                  </a:lnTo>
                  <a:close/>
                  <a:moveTo>
                    <a:pt x="131204" y="31552"/>
                  </a:moveTo>
                  <a:lnTo>
                    <a:pt x="131204" y="37486"/>
                  </a:lnTo>
                  <a:lnTo>
                    <a:pt x="125270" y="37486"/>
                  </a:lnTo>
                  <a:lnTo>
                    <a:pt x="125270" y="31552"/>
                  </a:lnTo>
                  <a:close/>
                  <a:moveTo>
                    <a:pt x="137451" y="31552"/>
                  </a:moveTo>
                  <a:lnTo>
                    <a:pt x="137451" y="37486"/>
                  </a:lnTo>
                  <a:lnTo>
                    <a:pt x="131517" y="37486"/>
                  </a:lnTo>
                  <a:lnTo>
                    <a:pt x="131517" y="31552"/>
                  </a:lnTo>
                  <a:close/>
                  <a:moveTo>
                    <a:pt x="143702" y="31552"/>
                  </a:moveTo>
                  <a:lnTo>
                    <a:pt x="143702" y="37486"/>
                  </a:lnTo>
                  <a:lnTo>
                    <a:pt x="137766" y="37486"/>
                  </a:lnTo>
                  <a:lnTo>
                    <a:pt x="137766" y="31552"/>
                  </a:lnTo>
                  <a:close/>
                  <a:moveTo>
                    <a:pt x="149949" y="31552"/>
                  </a:moveTo>
                  <a:lnTo>
                    <a:pt x="149949" y="37486"/>
                  </a:lnTo>
                  <a:lnTo>
                    <a:pt x="144015" y="37486"/>
                  </a:lnTo>
                  <a:lnTo>
                    <a:pt x="144015" y="31552"/>
                  </a:lnTo>
                  <a:close/>
                  <a:moveTo>
                    <a:pt x="156196" y="31552"/>
                  </a:moveTo>
                  <a:lnTo>
                    <a:pt x="156196" y="37486"/>
                  </a:lnTo>
                  <a:lnTo>
                    <a:pt x="150262" y="37486"/>
                  </a:lnTo>
                  <a:lnTo>
                    <a:pt x="150262" y="31552"/>
                  </a:lnTo>
                  <a:close/>
                  <a:moveTo>
                    <a:pt x="193684" y="31552"/>
                  </a:moveTo>
                  <a:lnTo>
                    <a:pt x="193684" y="37486"/>
                  </a:lnTo>
                  <a:lnTo>
                    <a:pt x="187749" y="37486"/>
                  </a:lnTo>
                  <a:lnTo>
                    <a:pt x="187749" y="31552"/>
                  </a:lnTo>
                  <a:close/>
                  <a:moveTo>
                    <a:pt x="199931" y="31552"/>
                  </a:moveTo>
                  <a:lnTo>
                    <a:pt x="199931" y="37486"/>
                  </a:lnTo>
                  <a:lnTo>
                    <a:pt x="193996" y="37486"/>
                  </a:lnTo>
                  <a:lnTo>
                    <a:pt x="193996" y="31552"/>
                  </a:lnTo>
                  <a:close/>
                  <a:moveTo>
                    <a:pt x="206180" y="31552"/>
                  </a:moveTo>
                  <a:lnTo>
                    <a:pt x="206180" y="37486"/>
                  </a:lnTo>
                  <a:lnTo>
                    <a:pt x="200244" y="37486"/>
                  </a:lnTo>
                  <a:lnTo>
                    <a:pt x="200244" y="31552"/>
                  </a:lnTo>
                  <a:close/>
                  <a:moveTo>
                    <a:pt x="212427" y="31552"/>
                  </a:moveTo>
                  <a:lnTo>
                    <a:pt x="212427" y="37486"/>
                  </a:lnTo>
                  <a:lnTo>
                    <a:pt x="206491" y="37486"/>
                  </a:lnTo>
                  <a:lnTo>
                    <a:pt x="206491" y="31552"/>
                  </a:lnTo>
                  <a:close/>
                  <a:moveTo>
                    <a:pt x="218674" y="31552"/>
                  </a:moveTo>
                  <a:lnTo>
                    <a:pt x="218674" y="37486"/>
                  </a:lnTo>
                  <a:lnTo>
                    <a:pt x="212739" y="37486"/>
                  </a:lnTo>
                  <a:lnTo>
                    <a:pt x="212739" y="31552"/>
                  </a:lnTo>
                  <a:close/>
                  <a:moveTo>
                    <a:pt x="224921" y="31552"/>
                  </a:moveTo>
                  <a:lnTo>
                    <a:pt x="224921" y="37486"/>
                  </a:lnTo>
                  <a:lnTo>
                    <a:pt x="218987" y="37486"/>
                  </a:lnTo>
                  <a:lnTo>
                    <a:pt x="218987" y="31552"/>
                  </a:lnTo>
                  <a:close/>
                  <a:moveTo>
                    <a:pt x="231170" y="31552"/>
                  </a:moveTo>
                  <a:lnTo>
                    <a:pt x="231170" y="37486"/>
                  </a:lnTo>
                  <a:lnTo>
                    <a:pt x="225234" y="37486"/>
                  </a:lnTo>
                  <a:lnTo>
                    <a:pt x="225234" y="31552"/>
                  </a:lnTo>
                  <a:close/>
                  <a:moveTo>
                    <a:pt x="237417" y="31552"/>
                  </a:moveTo>
                  <a:lnTo>
                    <a:pt x="237417" y="37486"/>
                  </a:lnTo>
                  <a:lnTo>
                    <a:pt x="231481" y="37486"/>
                  </a:lnTo>
                  <a:lnTo>
                    <a:pt x="231481" y="31552"/>
                  </a:lnTo>
                  <a:close/>
                  <a:moveTo>
                    <a:pt x="243664" y="31552"/>
                  </a:moveTo>
                  <a:lnTo>
                    <a:pt x="243664" y="37486"/>
                  </a:lnTo>
                  <a:lnTo>
                    <a:pt x="237729" y="37486"/>
                  </a:lnTo>
                  <a:lnTo>
                    <a:pt x="237729" y="31552"/>
                  </a:lnTo>
                  <a:close/>
                  <a:moveTo>
                    <a:pt x="249911" y="31552"/>
                  </a:moveTo>
                  <a:lnTo>
                    <a:pt x="249911" y="37486"/>
                  </a:lnTo>
                  <a:lnTo>
                    <a:pt x="243977" y="37486"/>
                  </a:lnTo>
                  <a:lnTo>
                    <a:pt x="243977" y="31552"/>
                  </a:lnTo>
                  <a:close/>
                  <a:moveTo>
                    <a:pt x="256161" y="31552"/>
                  </a:moveTo>
                  <a:lnTo>
                    <a:pt x="256161" y="37486"/>
                  </a:lnTo>
                  <a:lnTo>
                    <a:pt x="250225" y="37486"/>
                  </a:lnTo>
                  <a:lnTo>
                    <a:pt x="250225" y="31552"/>
                  </a:lnTo>
                  <a:close/>
                  <a:moveTo>
                    <a:pt x="262409" y="31552"/>
                  </a:moveTo>
                  <a:lnTo>
                    <a:pt x="262409" y="37486"/>
                  </a:lnTo>
                  <a:lnTo>
                    <a:pt x="256474" y="37486"/>
                  </a:lnTo>
                  <a:lnTo>
                    <a:pt x="256474" y="31552"/>
                  </a:lnTo>
                  <a:close/>
                  <a:moveTo>
                    <a:pt x="268656" y="31552"/>
                  </a:moveTo>
                  <a:lnTo>
                    <a:pt x="268656" y="37486"/>
                  </a:lnTo>
                  <a:lnTo>
                    <a:pt x="262721" y="37486"/>
                  </a:lnTo>
                  <a:lnTo>
                    <a:pt x="262721" y="31552"/>
                  </a:lnTo>
                  <a:close/>
                  <a:moveTo>
                    <a:pt x="274904" y="31552"/>
                  </a:moveTo>
                  <a:lnTo>
                    <a:pt x="274904" y="37486"/>
                  </a:lnTo>
                  <a:lnTo>
                    <a:pt x="268968" y="37486"/>
                  </a:lnTo>
                  <a:lnTo>
                    <a:pt x="268968" y="31552"/>
                  </a:lnTo>
                  <a:close/>
                  <a:moveTo>
                    <a:pt x="6251" y="37799"/>
                  </a:moveTo>
                  <a:lnTo>
                    <a:pt x="6251" y="43735"/>
                  </a:lnTo>
                  <a:lnTo>
                    <a:pt x="315" y="43735"/>
                  </a:lnTo>
                  <a:lnTo>
                    <a:pt x="315" y="37799"/>
                  </a:lnTo>
                  <a:close/>
                  <a:moveTo>
                    <a:pt x="12498" y="37799"/>
                  </a:moveTo>
                  <a:lnTo>
                    <a:pt x="12498" y="43735"/>
                  </a:lnTo>
                  <a:lnTo>
                    <a:pt x="6562" y="43735"/>
                  </a:lnTo>
                  <a:lnTo>
                    <a:pt x="6562" y="37799"/>
                  </a:lnTo>
                  <a:close/>
                  <a:moveTo>
                    <a:pt x="18745" y="37799"/>
                  </a:moveTo>
                  <a:lnTo>
                    <a:pt x="18745" y="43735"/>
                  </a:lnTo>
                  <a:lnTo>
                    <a:pt x="12810" y="43735"/>
                  </a:lnTo>
                  <a:lnTo>
                    <a:pt x="12810" y="37799"/>
                  </a:lnTo>
                  <a:close/>
                  <a:moveTo>
                    <a:pt x="24992" y="37799"/>
                  </a:moveTo>
                  <a:lnTo>
                    <a:pt x="24992" y="43735"/>
                  </a:lnTo>
                  <a:lnTo>
                    <a:pt x="19058" y="43735"/>
                  </a:lnTo>
                  <a:lnTo>
                    <a:pt x="19058" y="37799"/>
                  </a:lnTo>
                  <a:close/>
                  <a:moveTo>
                    <a:pt x="31242" y="37799"/>
                  </a:moveTo>
                  <a:lnTo>
                    <a:pt x="31242" y="43735"/>
                  </a:lnTo>
                  <a:lnTo>
                    <a:pt x="25305" y="43735"/>
                  </a:lnTo>
                  <a:lnTo>
                    <a:pt x="25305" y="37799"/>
                  </a:lnTo>
                  <a:close/>
                  <a:moveTo>
                    <a:pt x="37489" y="37799"/>
                  </a:moveTo>
                  <a:lnTo>
                    <a:pt x="37489" y="43735"/>
                  </a:lnTo>
                  <a:lnTo>
                    <a:pt x="31553" y="43735"/>
                  </a:lnTo>
                  <a:lnTo>
                    <a:pt x="31553" y="37799"/>
                  </a:lnTo>
                  <a:close/>
                  <a:moveTo>
                    <a:pt x="43737" y="37799"/>
                  </a:moveTo>
                  <a:lnTo>
                    <a:pt x="43737" y="43735"/>
                  </a:lnTo>
                  <a:lnTo>
                    <a:pt x="37802" y="43735"/>
                  </a:lnTo>
                  <a:lnTo>
                    <a:pt x="37802" y="37799"/>
                  </a:lnTo>
                  <a:close/>
                  <a:moveTo>
                    <a:pt x="49985" y="37799"/>
                  </a:moveTo>
                  <a:lnTo>
                    <a:pt x="49985" y="43735"/>
                  </a:lnTo>
                  <a:lnTo>
                    <a:pt x="44049" y="43735"/>
                  </a:lnTo>
                  <a:lnTo>
                    <a:pt x="44049" y="37799"/>
                  </a:lnTo>
                  <a:close/>
                  <a:moveTo>
                    <a:pt x="56232" y="37799"/>
                  </a:moveTo>
                  <a:lnTo>
                    <a:pt x="56232" y="43735"/>
                  </a:lnTo>
                  <a:lnTo>
                    <a:pt x="50296" y="43735"/>
                  </a:lnTo>
                  <a:lnTo>
                    <a:pt x="50296" y="37799"/>
                  </a:lnTo>
                  <a:close/>
                  <a:moveTo>
                    <a:pt x="62480" y="37799"/>
                  </a:moveTo>
                  <a:lnTo>
                    <a:pt x="62480" y="43735"/>
                  </a:lnTo>
                  <a:lnTo>
                    <a:pt x="56545" y="43735"/>
                  </a:lnTo>
                  <a:lnTo>
                    <a:pt x="56545" y="37799"/>
                  </a:lnTo>
                  <a:close/>
                  <a:moveTo>
                    <a:pt x="68727" y="37799"/>
                  </a:moveTo>
                  <a:lnTo>
                    <a:pt x="68727" y="43735"/>
                  </a:lnTo>
                  <a:lnTo>
                    <a:pt x="62792" y="43735"/>
                  </a:lnTo>
                  <a:lnTo>
                    <a:pt x="62792" y="37799"/>
                  </a:lnTo>
                  <a:close/>
                  <a:moveTo>
                    <a:pt x="74975" y="37799"/>
                  </a:moveTo>
                  <a:lnTo>
                    <a:pt x="74975" y="43735"/>
                  </a:lnTo>
                  <a:lnTo>
                    <a:pt x="69039" y="43735"/>
                  </a:lnTo>
                  <a:lnTo>
                    <a:pt x="69039" y="37799"/>
                  </a:lnTo>
                  <a:close/>
                  <a:moveTo>
                    <a:pt x="81223" y="37799"/>
                  </a:moveTo>
                  <a:lnTo>
                    <a:pt x="81223" y="43735"/>
                  </a:lnTo>
                  <a:lnTo>
                    <a:pt x="75286" y="43735"/>
                  </a:lnTo>
                  <a:lnTo>
                    <a:pt x="75286" y="37799"/>
                  </a:lnTo>
                  <a:close/>
                  <a:moveTo>
                    <a:pt x="87470" y="37799"/>
                  </a:moveTo>
                  <a:lnTo>
                    <a:pt x="87470" y="43735"/>
                  </a:lnTo>
                  <a:lnTo>
                    <a:pt x="81535" y="43735"/>
                  </a:lnTo>
                  <a:lnTo>
                    <a:pt x="81535" y="37799"/>
                  </a:lnTo>
                  <a:close/>
                  <a:moveTo>
                    <a:pt x="93720" y="37799"/>
                  </a:moveTo>
                  <a:lnTo>
                    <a:pt x="93720" y="43735"/>
                  </a:lnTo>
                  <a:lnTo>
                    <a:pt x="87784" y="43735"/>
                  </a:lnTo>
                  <a:lnTo>
                    <a:pt x="87784" y="37799"/>
                  </a:lnTo>
                  <a:close/>
                  <a:moveTo>
                    <a:pt x="99967" y="37799"/>
                  </a:moveTo>
                  <a:lnTo>
                    <a:pt x="99967" y="43735"/>
                  </a:lnTo>
                  <a:lnTo>
                    <a:pt x="94031" y="43735"/>
                  </a:lnTo>
                  <a:lnTo>
                    <a:pt x="94031" y="37799"/>
                  </a:lnTo>
                  <a:close/>
                  <a:moveTo>
                    <a:pt x="106214" y="37799"/>
                  </a:moveTo>
                  <a:lnTo>
                    <a:pt x="106214" y="43735"/>
                  </a:lnTo>
                  <a:lnTo>
                    <a:pt x="100280" y="43735"/>
                  </a:lnTo>
                  <a:lnTo>
                    <a:pt x="100280" y="37799"/>
                  </a:lnTo>
                  <a:close/>
                  <a:moveTo>
                    <a:pt x="112461" y="37799"/>
                  </a:moveTo>
                  <a:lnTo>
                    <a:pt x="112461" y="43735"/>
                  </a:lnTo>
                  <a:lnTo>
                    <a:pt x="106527" y="43735"/>
                  </a:lnTo>
                  <a:lnTo>
                    <a:pt x="106527" y="37799"/>
                  </a:lnTo>
                  <a:close/>
                  <a:moveTo>
                    <a:pt x="118710" y="37799"/>
                  </a:moveTo>
                  <a:lnTo>
                    <a:pt x="118710" y="43735"/>
                  </a:lnTo>
                  <a:lnTo>
                    <a:pt x="112774" y="43735"/>
                  </a:lnTo>
                  <a:lnTo>
                    <a:pt x="112774" y="37799"/>
                  </a:lnTo>
                  <a:close/>
                  <a:moveTo>
                    <a:pt x="124957" y="37799"/>
                  </a:moveTo>
                  <a:lnTo>
                    <a:pt x="124957" y="43735"/>
                  </a:lnTo>
                  <a:lnTo>
                    <a:pt x="119021" y="43735"/>
                  </a:lnTo>
                  <a:lnTo>
                    <a:pt x="119021" y="37799"/>
                  </a:lnTo>
                  <a:close/>
                  <a:moveTo>
                    <a:pt x="131204" y="37799"/>
                  </a:moveTo>
                  <a:lnTo>
                    <a:pt x="131204" y="43735"/>
                  </a:lnTo>
                  <a:lnTo>
                    <a:pt x="125270" y="43735"/>
                  </a:lnTo>
                  <a:lnTo>
                    <a:pt x="125270" y="37799"/>
                  </a:lnTo>
                  <a:close/>
                  <a:moveTo>
                    <a:pt x="137451" y="37799"/>
                  </a:moveTo>
                  <a:lnTo>
                    <a:pt x="137451" y="43735"/>
                  </a:lnTo>
                  <a:lnTo>
                    <a:pt x="131517" y="43735"/>
                  </a:lnTo>
                  <a:lnTo>
                    <a:pt x="131517" y="37799"/>
                  </a:lnTo>
                  <a:close/>
                  <a:moveTo>
                    <a:pt x="143702" y="37799"/>
                  </a:moveTo>
                  <a:lnTo>
                    <a:pt x="143702" y="43735"/>
                  </a:lnTo>
                  <a:lnTo>
                    <a:pt x="137766" y="43735"/>
                  </a:lnTo>
                  <a:lnTo>
                    <a:pt x="137766" y="37799"/>
                  </a:lnTo>
                  <a:close/>
                  <a:moveTo>
                    <a:pt x="149949" y="37799"/>
                  </a:moveTo>
                  <a:lnTo>
                    <a:pt x="149949" y="43735"/>
                  </a:lnTo>
                  <a:lnTo>
                    <a:pt x="144015" y="43735"/>
                  </a:lnTo>
                  <a:lnTo>
                    <a:pt x="144015" y="37799"/>
                  </a:lnTo>
                  <a:close/>
                  <a:moveTo>
                    <a:pt x="156196" y="37799"/>
                  </a:moveTo>
                  <a:lnTo>
                    <a:pt x="156196" y="43735"/>
                  </a:lnTo>
                  <a:lnTo>
                    <a:pt x="150262" y="43735"/>
                  </a:lnTo>
                  <a:lnTo>
                    <a:pt x="150262" y="37799"/>
                  </a:lnTo>
                  <a:close/>
                  <a:moveTo>
                    <a:pt x="162445" y="37799"/>
                  </a:moveTo>
                  <a:lnTo>
                    <a:pt x="162445" y="43735"/>
                  </a:lnTo>
                  <a:lnTo>
                    <a:pt x="156509" y="43735"/>
                  </a:lnTo>
                  <a:lnTo>
                    <a:pt x="156509" y="37799"/>
                  </a:lnTo>
                  <a:close/>
                  <a:moveTo>
                    <a:pt x="168692" y="37799"/>
                  </a:moveTo>
                  <a:lnTo>
                    <a:pt x="168692" y="43735"/>
                  </a:lnTo>
                  <a:lnTo>
                    <a:pt x="162756" y="43735"/>
                  </a:lnTo>
                  <a:lnTo>
                    <a:pt x="162756" y="37799"/>
                  </a:lnTo>
                  <a:close/>
                  <a:moveTo>
                    <a:pt x="174939" y="37799"/>
                  </a:moveTo>
                  <a:lnTo>
                    <a:pt x="174939" y="43735"/>
                  </a:lnTo>
                  <a:lnTo>
                    <a:pt x="169005" y="43735"/>
                  </a:lnTo>
                  <a:lnTo>
                    <a:pt x="169005" y="37799"/>
                  </a:lnTo>
                  <a:close/>
                  <a:moveTo>
                    <a:pt x="181186" y="37799"/>
                  </a:moveTo>
                  <a:lnTo>
                    <a:pt x="181186" y="43735"/>
                  </a:lnTo>
                  <a:lnTo>
                    <a:pt x="175252" y="43735"/>
                  </a:lnTo>
                  <a:lnTo>
                    <a:pt x="175252" y="37799"/>
                  </a:lnTo>
                  <a:close/>
                  <a:moveTo>
                    <a:pt x="187435" y="37799"/>
                  </a:moveTo>
                  <a:lnTo>
                    <a:pt x="187435" y="43735"/>
                  </a:lnTo>
                  <a:lnTo>
                    <a:pt x="181499" y="43735"/>
                  </a:lnTo>
                  <a:lnTo>
                    <a:pt x="181499" y="37799"/>
                  </a:lnTo>
                  <a:close/>
                  <a:moveTo>
                    <a:pt x="193684" y="37799"/>
                  </a:moveTo>
                  <a:lnTo>
                    <a:pt x="193684" y="43735"/>
                  </a:lnTo>
                  <a:lnTo>
                    <a:pt x="187749" y="43735"/>
                  </a:lnTo>
                  <a:lnTo>
                    <a:pt x="187749" y="37799"/>
                  </a:lnTo>
                  <a:close/>
                  <a:moveTo>
                    <a:pt x="199931" y="37799"/>
                  </a:moveTo>
                  <a:lnTo>
                    <a:pt x="199931" y="43735"/>
                  </a:lnTo>
                  <a:lnTo>
                    <a:pt x="193996" y="43735"/>
                  </a:lnTo>
                  <a:lnTo>
                    <a:pt x="193996" y="37799"/>
                  </a:lnTo>
                  <a:close/>
                  <a:moveTo>
                    <a:pt x="206180" y="37799"/>
                  </a:moveTo>
                  <a:lnTo>
                    <a:pt x="206180" y="43735"/>
                  </a:lnTo>
                  <a:lnTo>
                    <a:pt x="200244" y="43735"/>
                  </a:lnTo>
                  <a:lnTo>
                    <a:pt x="200244" y="37799"/>
                  </a:lnTo>
                  <a:close/>
                  <a:moveTo>
                    <a:pt x="212427" y="37799"/>
                  </a:moveTo>
                  <a:lnTo>
                    <a:pt x="212427" y="43735"/>
                  </a:lnTo>
                  <a:lnTo>
                    <a:pt x="206491" y="43735"/>
                  </a:lnTo>
                  <a:lnTo>
                    <a:pt x="206491" y="37799"/>
                  </a:lnTo>
                  <a:close/>
                  <a:moveTo>
                    <a:pt x="218674" y="37799"/>
                  </a:moveTo>
                  <a:lnTo>
                    <a:pt x="218674" y="43735"/>
                  </a:lnTo>
                  <a:lnTo>
                    <a:pt x="212739" y="43735"/>
                  </a:lnTo>
                  <a:lnTo>
                    <a:pt x="212739" y="37799"/>
                  </a:lnTo>
                  <a:close/>
                  <a:moveTo>
                    <a:pt x="224921" y="37799"/>
                  </a:moveTo>
                  <a:lnTo>
                    <a:pt x="224921" y="43735"/>
                  </a:lnTo>
                  <a:lnTo>
                    <a:pt x="218987" y="43735"/>
                  </a:lnTo>
                  <a:lnTo>
                    <a:pt x="218987" y="37799"/>
                  </a:lnTo>
                  <a:close/>
                  <a:moveTo>
                    <a:pt x="231170" y="37799"/>
                  </a:moveTo>
                  <a:lnTo>
                    <a:pt x="231170" y="43735"/>
                  </a:lnTo>
                  <a:lnTo>
                    <a:pt x="225234" y="43735"/>
                  </a:lnTo>
                  <a:lnTo>
                    <a:pt x="225234" y="37799"/>
                  </a:lnTo>
                  <a:close/>
                  <a:moveTo>
                    <a:pt x="237417" y="37799"/>
                  </a:moveTo>
                  <a:lnTo>
                    <a:pt x="237417" y="43735"/>
                  </a:lnTo>
                  <a:lnTo>
                    <a:pt x="231481" y="43735"/>
                  </a:lnTo>
                  <a:lnTo>
                    <a:pt x="231481" y="37799"/>
                  </a:lnTo>
                  <a:close/>
                  <a:moveTo>
                    <a:pt x="243664" y="37799"/>
                  </a:moveTo>
                  <a:lnTo>
                    <a:pt x="243664" y="43735"/>
                  </a:lnTo>
                  <a:lnTo>
                    <a:pt x="237729" y="43735"/>
                  </a:lnTo>
                  <a:lnTo>
                    <a:pt x="237729" y="37799"/>
                  </a:lnTo>
                  <a:close/>
                  <a:moveTo>
                    <a:pt x="249911" y="37799"/>
                  </a:moveTo>
                  <a:lnTo>
                    <a:pt x="249911" y="43735"/>
                  </a:lnTo>
                  <a:lnTo>
                    <a:pt x="243977" y="43735"/>
                  </a:lnTo>
                  <a:lnTo>
                    <a:pt x="243977" y="37799"/>
                  </a:lnTo>
                  <a:close/>
                  <a:moveTo>
                    <a:pt x="256161" y="37799"/>
                  </a:moveTo>
                  <a:lnTo>
                    <a:pt x="256161" y="43735"/>
                  </a:lnTo>
                  <a:lnTo>
                    <a:pt x="250225" y="43735"/>
                  </a:lnTo>
                  <a:lnTo>
                    <a:pt x="250225" y="37799"/>
                  </a:lnTo>
                  <a:close/>
                  <a:moveTo>
                    <a:pt x="262409" y="37799"/>
                  </a:moveTo>
                  <a:lnTo>
                    <a:pt x="262409" y="43735"/>
                  </a:lnTo>
                  <a:lnTo>
                    <a:pt x="256474" y="43735"/>
                  </a:lnTo>
                  <a:lnTo>
                    <a:pt x="256474" y="37799"/>
                  </a:lnTo>
                  <a:close/>
                  <a:moveTo>
                    <a:pt x="268656" y="37799"/>
                  </a:moveTo>
                  <a:lnTo>
                    <a:pt x="268656" y="43735"/>
                  </a:lnTo>
                  <a:lnTo>
                    <a:pt x="262721" y="43735"/>
                  </a:lnTo>
                  <a:lnTo>
                    <a:pt x="262721" y="37799"/>
                  </a:lnTo>
                  <a:close/>
                  <a:moveTo>
                    <a:pt x="274904" y="37799"/>
                  </a:moveTo>
                  <a:lnTo>
                    <a:pt x="274904" y="43735"/>
                  </a:lnTo>
                  <a:lnTo>
                    <a:pt x="268968" y="43735"/>
                  </a:lnTo>
                  <a:lnTo>
                    <a:pt x="268968" y="37799"/>
                  </a:lnTo>
                  <a:close/>
                  <a:moveTo>
                    <a:pt x="6251" y="44046"/>
                  </a:moveTo>
                  <a:lnTo>
                    <a:pt x="6251" y="49982"/>
                  </a:lnTo>
                  <a:lnTo>
                    <a:pt x="315" y="49982"/>
                  </a:lnTo>
                  <a:lnTo>
                    <a:pt x="315" y="44046"/>
                  </a:lnTo>
                  <a:close/>
                  <a:moveTo>
                    <a:pt x="12498" y="44046"/>
                  </a:moveTo>
                  <a:lnTo>
                    <a:pt x="12498" y="49982"/>
                  </a:lnTo>
                  <a:lnTo>
                    <a:pt x="6562" y="49982"/>
                  </a:lnTo>
                  <a:lnTo>
                    <a:pt x="6562" y="44046"/>
                  </a:lnTo>
                  <a:close/>
                  <a:moveTo>
                    <a:pt x="18745" y="44046"/>
                  </a:moveTo>
                  <a:lnTo>
                    <a:pt x="18745" y="49982"/>
                  </a:lnTo>
                  <a:lnTo>
                    <a:pt x="12810" y="49982"/>
                  </a:lnTo>
                  <a:lnTo>
                    <a:pt x="12810" y="44046"/>
                  </a:lnTo>
                  <a:close/>
                  <a:moveTo>
                    <a:pt x="24992" y="44046"/>
                  </a:moveTo>
                  <a:lnTo>
                    <a:pt x="24992" y="49982"/>
                  </a:lnTo>
                  <a:lnTo>
                    <a:pt x="19058" y="49982"/>
                  </a:lnTo>
                  <a:lnTo>
                    <a:pt x="19058" y="44046"/>
                  </a:lnTo>
                  <a:close/>
                  <a:moveTo>
                    <a:pt x="31242" y="44046"/>
                  </a:moveTo>
                  <a:lnTo>
                    <a:pt x="31242" y="49982"/>
                  </a:lnTo>
                  <a:lnTo>
                    <a:pt x="25305" y="49982"/>
                  </a:lnTo>
                  <a:lnTo>
                    <a:pt x="25305" y="44046"/>
                  </a:lnTo>
                  <a:close/>
                  <a:moveTo>
                    <a:pt x="37489" y="44046"/>
                  </a:moveTo>
                  <a:lnTo>
                    <a:pt x="37489" y="49982"/>
                  </a:lnTo>
                  <a:lnTo>
                    <a:pt x="31553" y="49982"/>
                  </a:lnTo>
                  <a:lnTo>
                    <a:pt x="31553" y="44046"/>
                  </a:lnTo>
                  <a:close/>
                  <a:moveTo>
                    <a:pt x="43737" y="44046"/>
                  </a:moveTo>
                  <a:lnTo>
                    <a:pt x="43737" y="49982"/>
                  </a:lnTo>
                  <a:lnTo>
                    <a:pt x="37802" y="49982"/>
                  </a:lnTo>
                  <a:lnTo>
                    <a:pt x="37802" y="44046"/>
                  </a:lnTo>
                  <a:close/>
                  <a:moveTo>
                    <a:pt x="49985" y="44046"/>
                  </a:moveTo>
                  <a:lnTo>
                    <a:pt x="49985" y="49982"/>
                  </a:lnTo>
                  <a:lnTo>
                    <a:pt x="44049" y="49982"/>
                  </a:lnTo>
                  <a:lnTo>
                    <a:pt x="44049" y="44046"/>
                  </a:lnTo>
                  <a:close/>
                  <a:moveTo>
                    <a:pt x="56232" y="44046"/>
                  </a:moveTo>
                  <a:lnTo>
                    <a:pt x="56232" y="49982"/>
                  </a:lnTo>
                  <a:lnTo>
                    <a:pt x="50296" y="49982"/>
                  </a:lnTo>
                  <a:lnTo>
                    <a:pt x="50296" y="44046"/>
                  </a:lnTo>
                  <a:close/>
                  <a:moveTo>
                    <a:pt x="62480" y="44046"/>
                  </a:moveTo>
                  <a:lnTo>
                    <a:pt x="62480" y="49982"/>
                  </a:lnTo>
                  <a:lnTo>
                    <a:pt x="56545" y="49982"/>
                  </a:lnTo>
                  <a:lnTo>
                    <a:pt x="56545" y="44046"/>
                  </a:lnTo>
                  <a:close/>
                  <a:moveTo>
                    <a:pt x="68727" y="44046"/>
                  </a:moveTo>
                  <a:lnTo>
                    <a:pt x="68727" y="49982"/>
                  </a:lnTo>
                  <a:lnTo>
                    <a:pt x="62792" y="49982"/>
                  </a:lnTo>
                  <a:lnTo>
                    <a:pt x="62792" y="44046"/>
                  </a:lnTo>
                  <a:close/>
                  <a:moveTo>
                    <a:pt x="74975" y="44046"/>
                  </a:moveTo>
                  <a:lnTo>
                    <a:pt x="74975" y="49982"/>
                  </a:lnTo>
                  <a:lnTo>
                    <a:pt x="69039" y="49982"/>
                  </a:lnTo>
                  <a:lnTo>
                    <a:pt x="69039" y="44046"/>
                  </a:lnTo>
                  <a:close/>
                  <a:moveTo>
                    <a:pt x="81223" y="44046"/>
                  </a:moveTo>
                  <a:lnTo>
                    <a:pt x="81223" y="49982"/>
                  </a:lnTo>
                  <a:lnTo>
                    <a:pt x="75286" y="49982"/>
                  </a:lnTo>
                  <a:lnTo>
                    <a:pt x="75286" y="44046"/>
                  </a:lnTo>
                  <a:close/>
                  <a:moveTo>
                    <a:pt x="87470" y="44046"/>
                  </a:moveTo>
                  <a:lnTo>
                    <a:pt x="87470" y="49982"/>
                  </a:lnTo>
                  <a:lnTo>
                    <a:pt x="81535" y="49982"/>
                  </a:lnTo>
                  <a:lnTo>
                    <a:pt x="81535" y="44046"/>
                  </a:lnTo>
                  <a:close/>
                  <a:moveTo>
                    <a:pt x="93720" y="44046"/>
                  </a:moveTo>
                  <a:lnTo>
                    <a:pt x="93720" y="49982"/>
                  </a:lnTo>
                  <a:lnTo>
                    <a:pt x="87784" y="49982"/>
                  </a:lnTo>
                  <a:lnTo>
                    <a:pt x="87784" y="44046"/>
                  </a:lnTo>
                  <a:close/>
                  <a:moveTo>
                    <a:pt x="99967" y="44046"/>
                  </a:moveTo>
                  <a:lnTo>
                    <a:pt x="99967" y="49982"/>
                  </a:lnTo>
                  <a:lnTo>
                    <a:pt x="94031" y="49982"/>
                  </a:lnTo>
                  <a:lnTo>
                    <a:pt x="94031" y="44046"/>
                  </a:lnTo>
                  <a:close/>
                  <a:moveTo>
                    <a:pt x="106214" y="44046"/>
                  </a:moveTo>
                  <a:lnTo>
                    <a:pt x="106214" y="49982"/>
                  </a:lnTo>
                  <a:lnTo>
                    <a:pt x="100278" y="49982"/>
                  </a:lnTo>
                  <a:lnTo>
                    <a:pt x="100278" y="44046"/>
                  </a:lnTo>
                  <a:close/>
                  <a:moveTo>
                    <a:pt x="112461" y="44046"/>
                  </a:moveTo>
                  <a:lnTo>
                    <a:pt x="112461" y="49982"/>
                  </a:lnTo>
                  <a:lnTo>
                    <a:pt x="106527" y="49982"/>
                  </a:lnTo>
                  <a:lnTo>
                    <a:pt x="106527" y="44046"/>
                  </a:lnTo>
                  <a:close/>
                  <a:moveTo>
                    <a:pt x="118710" y="44046"/>
                  </a:moveTo>
                  <a:lnTo>
                    <a:pt x="118710" y="49982"/>
                  </a:lnTo>
                  <a:lnTo>
                    <a:pt x="112774" y="49982"/>
                  </a:lnTo>
                  <a:lnTo>
                    <a:pt x="112774" y="44046"/>
                  </a:lnTo>
                  <a:close/>
                  <a:moveTo>
                    <a:pt x="124957" y="44046"/>
                  </a:moveTo>
                  <a:lnTo>
                    <a:pt x="124957" y="49982"/>
                  </a:lnTo>
                  <a:lnTo>
                    <a:pt x="119021" y="49982"/>
                  </a:lnTo>
                  <a:lnTo>
                    <a:pt x="119021" y="44046"/>
                  </a:lnTo>
                  <a:close/>
                  <a:moveTo>
                    <a:pt x="131204" y="44046"/>
                  </a:moveTo>
                  <a:lnTo>
                    <a:pt x="131204" y="49982"/>
                  </a:lnTo>
                  <a:lnTo>
                    <a:pt x="125270" y="49982"/>
                  </a:lnTo>
                  <a:lnTo>
                    <a:pt x="125270" y="44046"/>
                  </a:lnTo>
                  <a:close/>
                  <a:moveTo>
                    <a:pt x="137451" y="44046"/>
                  </a:moveTo>
                  <a:lnTo>
                    <a:pt x="137451" y="49982"/>
                  </a:lnTo>
                  <a:lnTo>
                    <a:pt x="131517" y="49982"/>
                  </a:lnTo>
                  <a:lnTo>
                    <a:pt x="131517" y="44046"/>
                  </a:lnTo>
                  <a:close/>
                  <a:moveTo>
                    <a:pt x="143702" y="44046"/>
                  </a:moveTo>
                  <a:lnTo>
                    <a:pt x="143702" y="49982"/>
                  </a:lnTo>
                  <a:lnTo>
                    <a:pt x="137766" y="49982"/>
                  </a:lnTo>
                  <a:lnTo>
                    <a:pt x="137766" y="44046"/>
                  </a:lnTo>
                  <a:close/>
                  <a:moveTo>
                    <a:pt x="149949" y="44046"/>
                  </a:moveTo>
                  <a:lnTo>
                    <a:pt x="149949" y="49982"/>
                  </a:lnTo>
                  <a:lnTo>
                    <a:pt x="144015" y="49982"/>
                  </a:lnTo>
                  <a:lnTo>
                    <a:pt x="144015" y="44046"/>
                  </a:lnTo>
                  <a:close/>
                  <a:moveTo>
                    <a:pt x="156196" y="44046"/>
                  </a:moveTo>
                  <a:lnTo>
                    <a:pt x="156196" y="49982"/>
                  </a:lnTo>
                  <a:lnTo>
                    <a:pt x="150262" y="49982"/>
                  </a:lnTo>
                  <a:lnTo>
                    <a:pt x="150262" y="44046"/>
                  </a:lnTo>
                  <a:close/>
                  <a:moveTo>
                    <a:pt x="162445" y="44046"/>
                  </a:moveTo>
                  <a:lnTo>
                    <a:pt x="162445" y="49982"/>
                  </a:lnTo>
                  <a:lnTo>
                    <a:pt x="156509" y="49982"/>
                  </a:lnTo>
                  <a:lnTo>
                    <a:pt x="156509" y="44046"/>
                  </a:lnTo>
                  <a:close/>
                  <a:moveTo>
                    <a:pt x="168692" y="44046"/>
                  </a:moveTo>
                  <a:lnTo>
                    <a:pt x="168692" y="49982"/>
                  </a:lnTo>
                  <a:lnTo>
                    <a:pt x="162756" y="49982"/>
                  </a:lnTo>
                  <a:lnTo>
                    <a:pt x="162756" y="44046"/>
                  </a:lnTo>
                  <a:close/>
                  <a:moveTo>
                    <a:pt x="174939" y="44046"/>
                  </a:moveTo>
                  <a:lnTo>
                    <a:pt x="174939" y="49982"/>
                  </a:lnTo>
                  <a:lnTo>
                    <a:pt x="169005" y="49982"/>
                  </a:lnTo>
                  <a:lnTo>
                    <a:pt x="169005" y="44046"/>
                  </a:lnTo>
                  <a:close/>
                  <a:moveTo>
                    <a:pt x="181186" y="44046"/>
                  </a:moveTo>
                  <a:lnTo>
                    <a:pt x="181186" y="49982"/>
                  </a:lnTo>
                  <a:lnTo>
                    <a:pt x="175252" y="49982"/>
                  </a:lnTo>
                  <a:lnTo>
                    <a:pt x="175252" y="44046"/>
                  </a:lnTo>
                  <a:close/>
                  <a:moveTo>
                    <a:pt x="187435" y="44046"/>
                  </a:moveTo>
                  <a:lnTo>
                    <a:pt x="187435" y="49982"/>
                  </a:lnTo>
                  <a:lnTo>
                    <a:pt x="181499" y="49982"/>
                  </a:lnTo>
                  <a:lnTo>
                    <a:pt x="181499" y="44046"/>
                  </a:lnTo>
                  <a:close/>
                  <a:moveTo>
                    <a:pt x="193684" y="44046"/>
                  </a:moveTo>
                  <a:lnTo>
                    <a:pt x="193684" y="49982"/>
                  </a:lnTo>
                  <a:lnTo>
                    <a:pt x="187749" y="49982"/>
                  </a:lnTo>
                  <a:lnTo>
                    <a:pt x="187749" y="44046"/>
                  </a:lnTo>
                  <a:close/>
                  <a:moveTo>
                    <a:pt x="199931" y="44046"/>
                  </a:moveTo>
                  <a:lnTo>
                    <a:pt x="199931" y="49982"/>
                  </a:lnTo>
                  <a:lnTo>
                    <a:pt x="193996" y="49982"/>
                  </a:lnTo>
                  <a:lnTo>
                    <a:pt x="193996" y="44046"/>
                  </a:lnTo>
                  <a:close/>
                  <a:moveTo>
                    <a:pt x="206180" y="44046"/>
                  </a:moveTo>
                  <a:lnTo>
                    <a:pt x="206180" y="49982"/>
                  </a:lnTo>
                  <a:lnTo>
                    <a:pt x="200244" y="49982"/>
                  </a:lnTo>
                  <a:lnTo>
                    <a:pt x="200244" y="44046"/>
                  </a:lnTo>
                  <a:close/>
                  <a:moveTo>
                    <a:pt x="212427" y="44046"/>
                  </a:moveTo>
                  <a:lnTo>
                    <a:pt x="212427" y="49982"/>
                  </a:lnTo>
                  <a:lnTo>
                    <a:pt x="206491" y="49982"/>
                  </a:lnTo>
                  <a:lnTo>
                    <a:pt x="206491" y="44046"/>
                  </a:lnTo>
                  <a:close/>
                  <a:moveTo>
                    <a:pt x="218674" y="44046"/>
                  </a:moveTo>
                  <a:lnTo>
                    <a:pt x="218674" y="49982"/>
                  </a:lnTo>
                  <a:lnTo>
                    <a:pt x="212739" y="49982"/>
                  </a:lnTo>
                  <a:lnTo>
                    <a:pt x="212739" y="44046"/>
                  </a:lnTo>
                  <a:close/>
                  <a:moveTo>
                    <a:pt x="224921" y="44046"/>
                  </a:moveTo>
                  <a:lnTo>
                    <a:pt x="224921" y="49982"/>
                  </a:lnTo>
                  <a:lnTo>
                    <a:pt x="218987" y="49982"/>
                  </a:lnTo>
                  <a:lnTo>
                    <a:pt x="218987" y="44046"/>
                  </a:lnTo>
                  <a:close/>
                  <a:moveTo>
                    <a:pt x="231170" y="44046"/>
                  </a:moveTo>
                  <a:lnTo>
                    <a:pt x="231170" y="49982"/>
                  </a:lnTo>
                  <a:lnTo>
                    <a:pt x="225234" y="49982"/>
                  </a:lnTo>
                  <a:lnTo>
                    <a:pt x="225234" y="44046"/>
                  </a:lnTo>
                  <a:close/>
                  <a:moveTo>
                    <a:pt x="237417" y="44046"/>
                  </a:moveTo>
                  <a:lnTo>
                    <a:pt x="237417" y="49982"/>
                  </a:lnTo>
                  <a:lnTo>
                    <a:pt x="231481" y="49982"/>
                  </a:lnTo>
                  <a:lnTo>
                    <a:pt x="231481" y="44046"/>
                  </a:lnTo>
                  <a:close/>
                  <a:moveTo>
                    <a:pt x="243664" y="44046"/>
                  </a:moveTo>
                  <a:lnTo>
                    <a:pt x="243664" y="49982"/>
                  </a:lnTo>
                  <a:lnTo>
                    <a:pt x="237729" y="49982"/>
                  </a:lnTo>
                  <a:lnTo>
                    <a:pt x="237729" y="44046"/>
                  </a:lnTo>
                  <a:close/>
                  <a:moveTo>
                    <a:pt x="249911" y="44046"/>
                  </a:moveTo>
                  <a:lnTo>
                    <a:pt x="249911" y="49982"/>
                  </a:lnTo>
                  <a:lnTo>
                    <a:pt x="243977" y="49982"/>
                  </a:lnTo>
                  <a:lnTo>
                    <a:pt x="243977" y="44046"/>
                  </a:lnTo>
                  <a:close/>
                  <a:moveTo>
                    <a:pt x="256161" y="44046"/>
                  </a:moveTo>
                  <a:lnTo>
                    <a:pt x="256161" y="49982"/>
                  </a:lnTo>
                  <a:lnTo>
                    <a:pt x="250225" y="49982"/>
                  </a:lnTo>
                  <a:lnTo>
                    <a:pt x="250225" y="44046"/>
                  </a:lnTo>
                  <a:close/>
                  <a:moveTo>
                    <a:pt x="262409" y="44046"/>
                  </a:moveTo>
                  <a:lnTo>
                    <a:pt x="262409" y="49982"/>
                  </a:lnTo>
                  <a:lnTo>
                    <a:pt x="256474" y="49982"/>
                  </a:lnTo>
                  <a:lnTo>
                    <a:pt x="256474" y="44046"/>
                  </a:lnTo>
                  <a:close/>
                  <a:moveTo>
                    <a:pt x="268656" y="44046"/>
                  </a:moveTo>
                  <a:lnTo>
                    <a:pt x="268656" y="49982"/>
                  </a:lnTo>
                  <a:lnTo>
                    <a:pt x="262721" y="49982"/>
                  </a:lnTo>
                  <a:lnTo>
                    <a:pt x="262721" y="44046"/>
                  </a:lnTo>
                  <a:close/>
                  <a:moveTo>
                    <a:pt x="274904" y="44046"/>
                  </a:moveTo>
                  <a:lnTo>
                    <a:pt x="274904" y="49982"/>
                  </a:lnTo>
                  <a:lnTo>
                    <a:pt x="268968" y="49982"/>
                  </a:lnTo>
                  <a:lnTo>
                    <a:pt x="268968" y="44046"/>
                  </a:lnTo>
                  <a:close/>
                  <a:moveTo>
                    <a:pt x="6251" y="50295"/>
                  </a:moveTo>
                  <a:lnTo>
                    <a:pt x="6251" y="56229"/>
                  </a:lnTo>
                  <a:lnTo>
                    <a:pt x="315" y="56229"/>
                  </a:lnTo>
                  <a:lnTo>
                    <a:pt x="315" y="50295"/>
                  </a:lnTo>
                  <a:close/>
                  <a:moveTo>
                    <a:pt x="12498" y="50295"/>
                  </a:moveTo>
                  <a:lnTo>
                    <a:pt x="12498" y="56229"/>
                  </a:lnTo>
                  <a:lnTo>
                    <a:pt x="6562" y="56229"/>
                  </a:lnTo>
                  <a:lnTo>
                    <a:pt x="6562" y="50295"/>
                  </a:lnTo>
                  <a:close/>
                  <a:moveTo>
                    <a:pt x="18745" y="50295"/>
                  </a:moveTo>
                  <a:lnTo>
                    <a:pt x="18745" y="56229"/>
                  </a:lnTo>
                  <a:lnTo>
                    <a:pt x="12810" y="56229"/>
                  </a:lnTo>
                  <a:lnTo>
                    <a:pt x="12810" y="50295"/>
                  </a:lnTo>
                  <a:close/>
                  <a:moveTo>
                    <a:pt x="24992" y="50295"/>
                  </a:moveTo>
                  <a:lnTo>
                    <a:pt x="24992" y="56229"/>
                  </a:lnTo>
                  <a:lnTo>
                    <a:pt x="19058" y="56229"/>
                  </a:lnTo>
                  <a:lnTo>
                    <a:pt x="19058" y="50295"/>
                  </a:lnTo>
                  <a:close/>
                  <a:moveTo>
                    <a:pt x="31242" y="50295"/>
                  </a:moveTo>
                  <a:lnTo>
                    <a:pt x="31242" y="56229"/>
                  </a:lnTo>
                  <a:lnTo>
                    <a:pt x="25305" y="56229"/>
                  </a:lnTo>
                  <a:lnTo>
                    <a:pt x="25305" y="50295"/>
                  </a:lnTo>
                  <a:close/>
                  <a:moveTo>
                    <a:pt x="37489" y="50295"/>
                  </a:moveTo>
                  <a:lnTo>
                    <a:pt x="37489" y="56229"/>
                  </a:lnTo>
                  <a:lnTo>
                    <a:pt x="31553" y="56229"/>
                  </a:lnTo>
                  <a:lnTo>
                    <a:pt x="31553" y="50295"/>
                  </a:lnTo>
                  <a:close/>
                  <a:moveTo>
                    <a:pt x="43737" y="50295"/>
                  </a:moveTo>
                  <a:lnTo>
                    <a:pt x="43737" y="56229"/>
                  </a:lnTo>
                  <a:lnTo>
                    <a:pt x="37802" y="56229"/>
                  </a:lnTo>
                  <a:lnTo>
                    <a:pt x="37802" y="50295"/>
                  </a:lnTo>
                  <a:close/>
                  <a:moveTo>
                    <a:pt x="49985" y="50295"/>
                  </a:moveTo>
                  <a:lnTo>
                    <a:pt x="49985" y="56229"/>
                  </a:lnTo>
                  <a:lnTo>
                    <a:pt x="44049" y="56229"/>
                  </a:lnTo>
                  <a:lnTo>
                    <a:pt x="44049" y="50295"/>
                  </a:lnTo>
                  <a:close/>
                  <a:moveTo>
                    <a:pt x="56232" y="50295"/>
                  </a:moveTo>
                  <a:lnTo>
                    <a:pt x="56232" y="56229"/>
                  </a:lnTo>
                  <a:lnTo>
                    <a:pt x="50296" y="56229"/>
                  </a:lnTo>
                  <a:lnTo>
                    <a:pt x="50296" y="50295"/>
                  </a:lnTo>
                  <a:close/>
                  <a:moveTo>
                    <a:pt x="62480" y="50295"/>
                  </a:moveTo>
                  <a:lnTo>
                    <a:pt x="62480" y="56229"/>
                  </a:lnTo>
                  <a:lnTo>
                    <a:pt x="56545" y="56229"/>
                  </a:lnTo>
                  <a:lnTo>
                    <a:pt x="56545" y="50295"/>
                  </a:lnTo>
                  <a:close/>
                  <a:moveTo>
                    <a:pt x="68727" y="50295"/>
                  </a:moveTo>
                  <a:lnTo>
                    <a:pt x="68727" y="56229"/>
                  </a:lnTo>
                  <a:lnTo>
                    <a:pt x="62792" y="56229"/>
                  </a:lnTo>
                  <a:lnTo>
                    <a:pt x="62792" y="50295"/>
                  </a:lnTo>
                  <a:close/>
                  <a:moveTo>
                    <a:pt x="74975" y="50295"/>
                  </a:moveTo>
                  <a:lnTo>
                    <a:pt x="74975" y="56229"/>
                  </a:lnTo>
                  <a:lnTo>
                    <a:pt x="69039" y="56229"/>
                  </a:lnTo>
                  <a:lnTo>
                    <a:pt x="69039" y="50295"/>
                  </a:lnTo>
                  <a:close/>
                  <a:moveTo>
                    <a:pt x="81223" y="50295"/>
                  </a:moveTo>
                  <a:lnTo>
                    <a:pt x="81223" y="56229"/>
                  </a:lnTo>
                  <a:lnTo>
                    <a:pt x="75286" y="56229"/>
                  </a:lnTo>
                  <a:lnTo>
                    <a:pt x="75286" y="50295"/>
                  </a:lnTo>
                  <a:close/>
                  <a:moveTo>
                    <a:pt x="87470" y="50295"/>
                  </a:moveTo>
                  <a:lnTo>
                    <a:pt x="87470" y="56229"/>
                  </a:lnTo>
                  <a:lnTo>
                    <a:pt x="81535" y="56229"/>
                  </a:lnTo>
                  <a:lnTo>
                    <a:pt x="81535" y="50295"/>
                  </a:lnTo>
                  <a:close/>
                  <a:moveTo>
                    <a:pt x="93720" y="50295"/>
                  </a:moveTo>
                  <a:lnTo>
                    <a:pt x="93720" y="56229"/>
                  </a:lnTo>
                  <a:lnTo>
                    <a:pt x="87784" y="56229"/>
                  </a:lnTo>
                  <a:lnTo>
                    <a:pt x="87784" y="50295"/>
                  </a:lnTo>
                  <a:close/>
                  <a:moveTo>
                    <a:pt x="99967" y="50295"/>
                  </a:moveTo>
                  <a:lnTo>
                    <a:pt x="99967" y="56229"/>
                  </a:lnTo>
                  <a:lnTo>
                    <a:pt x="94031" y="56229"/>
                  </a:lnTo>
                  <a:lnTo>
                    <a:pt x="94031" y="50295"/>
                  </a:lnTo>
                  <a:close/>
                  <a:moveTo>
                    <a:pt x="106214" y="50295"/>
                  </a:moveTo>
                  <a:lnTo>
                    <a:pt x="106214" y="56229"/>
                  </a:lnTo>
                  <a:lnTo>
                    <a:pt x="100278" y="56229"/>
                  </a:lnTo>
                  <a:lnTo>
                    <a:pt x="100278" y="50295"/>
                  </a:lnTo>
                  <a:close/>
                  <a:moveTo>
                    <a:pt x="112461" y="50295"/>
                  </a:moveTo>
                  <a:lnTo>
                    <a:pt x="112461" y="56229"/>
                  </a:lnTo>
                  <a:lnTo>
                    <a:pt x="106527" y="56229"/>
                  </a:lnTo>
                  <a:lnTo>
                    <a:pt x="106527" y="50295"/>
                  </a:lnTo>
                  <a:close/>
                  <a:moveTo>
                    <a:pt x="118710" y="50295"/>
                  </a:moveTo>
                  <a:lnTo>
                    <a:pt x="118710" y="56229"/>
                  </a:lnTo>
                  <a:lnTo>
                    <a:pt x="112774" y="56229"/>
                  </a:lnTo>
                  <a:lnTo>
                    <a:pt x="112774" y="50295"/>
                  </a:lnTo>
                  <a:close/>
                  <a:moveTo>
                    <a:pt x="124957" y="50295"/>
                  </a:moveTo>
                  <a:lnTo>
                    <a:pt x="124957" y="56229"/>
                  </a:lnTo>
                  <a:lnTo>
                    <a:pt x="119021" y="56229"/>
                  </a:lnTo>
                  <a:lnTo>
                    <a:pt x="119021" y="50295"/>
                  </a:lnTo>
                  <a:close/>
                  <a:moveTo>
                    <a:pt x="131204" y="50295"/>
                  </a:moveTo>
                  <a:lnTo>
                    <a:pt x="131204" y="56229"/>
                  </a:lnTo>
                  <a:lnTo>
                    <a:pt x="125270" y="56229"/>
                  </a:lnTo>
                  <a:lnTo>
                    <a:pt x="125270" y="50295"/>
                  </a:lnTo>
                  <a:close/>
                  <a:moveTo>
                    <a:pt x="137451" y="50295"/>
                  </a:moveTo>
                  <a:lnTo>
                    <a:pt x="137451" y="56229"/>
                  </a:lnTo>
                  <a:lnTo>
                    <a:pt x="131517" y="56229"/>
                  </a:lnTo>
                  <a:lnTo>
                    <a:pt x="131517" y="50295"/>
                  </a:lnTo>
                  <a:close/>
                  <a:moveTo>
                    <a:pt x="143702" y="50295"/>
                  </a:moveTo>
                  <a:lnTo>
                    <a:pt x="143702" y="56229"/>
                  </a:lnTo>
                  <a:lnTo>
                    <a:pt x="137766" y="56229"/>
                  </a:lnTo>
                  <a:lnTo>
                    <a:pt x="137766" y="50295"/>
                  </a:lnTo>
                  <a:close/>
                  <a:moveTo>
                    <a:pt x="149949" y="50295"/>
                  </a:moveTo>
                  <a:lnTo>
                    <a:pt x="149949" y="56229"/>
                  </a:lnTo>
                  <a:lnTo>
                    <a:pt x="144015" y="56229"/>
                  </a:lnTo>
                  <a:lnTo>
                    <a:pt x="144015" y="50295"/>
                  </a:lnTo>
                  <a:close/>
                  <a:moveTo>
                    <a:pt x="156196" y="50295"/>
                  </a:moveTo>
                  <a:lnTo>
                    <a:pt x="156196" y="56229"/>
                  </a:lnTo>
                  <a:lnTo>
                    <a:pt x="150262" y="56229"/>
                  </a:lnTo>
                  <a:lnTo>
                    <a:pt x="150262" y="50295"/>
                  </a:lnTo>
                  <a:close/>
                  <a:moveTo>
                    <a:pt x="162445" y="50295"/>
                  </a:moveTo>
                  <a:lnTo>
                    <a:pt x="162445" y="56229"/>
                  </a:lnTo>
                  <a:lnTo>
                    <a:pt x="156509" y="56229"/>
                  </a:lnTo>
                  <a:lnTo>
                    <a:pt x="156509" y="50295"/>
                  </a:lnTo>
                  <a:close/>
                  <a:moveTo>
                    <a:pt x="168692" y="50295"/>
                  </a:moveTo>
                  <a:lnTo>
                    <a:pt x="168692" y="56229"/>
                  </a:lnTo>
                  <a:lnTo>
                    <a:pt x="162756" y="56229"/>
                  </a:lnTo>
                  <a:lnTo>
                    <a:pt x="162756" y="50295"/>
                  </a:lnTo>
                  <a:close/>
                  <a:moveTo>
                    <a:pt x="174939" y="50295"/>
                  </a:moveTo>
                  <a:lnTo>
                    <a:pt x="174939" y="56229"/>
                  </a:lnTo>
                  <a:lnTo>
                    <a:pt x="169005" y="56229"/>
                  </a:lnTo>
                  <a:lnTo>
                    <a:pt x="169005" y="50295"/>
                  </a:lnTo>
                  <a:close/>
                  <a:moveTo>
                    <a:pt x="181186" y="50295"/>
                  </a:moveTo>
                  <a:lnTo>
                    <a:pt x="181186" y="56229"/>
                  </a:lnTo>
                  <a:lnTo>
                    <a:pt x="175252" y="56229"/>
                  </a:lnTo>
                  <a:lnTo>
                    <a:pt x="175252" y="50295"/>
                  </a:lnTo>
                  <a:close/>
                  <a:moveTo>
                    <a:pt x="187435" y="50295"/>
                  </a:moveTo>
                  <a:lnTo>
                    <a:pt x="187435" y="56229"/>
                  </a:lnTo>
                  <a:lnTo>
                    <a:pt x="181499" y="56229"/>
                  </a:lnTo>
                  <a:lnTo>
                    <a:pt x="181499" y="50295"/>
                  </a:lnTo>
                  <a:close/>
                  <a:moveTo>
                    <a:pt x="193684" y="50295"/>
                  </a:moveTo>
                  <a:lnTo>
                    <a:pt x="193684" y="56229"/>
                  </a:lnTo>
                  <a:lnTo>
                    <a:pt x="187749" y="56229"/>
                  </a:lnTo>
                  <a:lnTo>
                    <a:pt x="187749" y="50295"/>
                  </a:lnTo>
                  <a:close/>
                  <a:moveTo>
                    <a:pt x="199931" y="50295"/>
                  </a:moveTo>
                  <a:lnTo>
                    <a:pt x="199931" y="56229"/>
                  </a:lnTo>
                  <a:lnTo>
                    <a:pt x="193996" y="56229"/>
                  </a:lnTo>
                  <a:lnTo>
                    <a:pt x="193996" y="50295"/>
                  </a:lnTo>
                  <a:close/>
                  <a:moveTo>
                    <a:pt x="206180" y="50295"/>
                  </a:moveTo>
                  <a:lnTo>
                    <a:pt x="206180" y="56229"/>
                  </a:lnTo>
                  <a:lnTo>
                    <a:pt x="200244" y="56229"/>
                  </a:lnTo>
                  <a:lnTo>
                    <a:pt x="200244" y="50295"/>
                  </a:lnTo>
                  <a:close/>
                  <a:moveTo>
                    <a:pt x="212427" y="50295"/>
                  </a:moveTo>
                  <a:lnTo>
                    <a:pt x="212427" y="56229"/>
                  </a:lnTo>
                  <a:lnTo>
                    <a:pt x="206491" y="56229"/>
                  </a:lnTo>
                  <a:lnTo>
                    <a:pt x="206491" y="50295"/>
                  </a:lnTo>
                  <a:close/>
                  <a:moveTo>
                    <a:pt x="218674" y="50295"/>
                  </a:moveTo>
                  <a:lnTo>
                    <a:pt x="218674" y="56229"/>
                  </a:lnTo>
                  <a:lnTo>
                    <a:pt x="212739" y="56229"/>
                  </a:lnTo>
                  <a:lnTo>
                    <a:pt x="212739" y="50295"/>
                  </a:lnTo>
                  <a:close/>
                  <a:moveTo>
                    <a:pt x="224921" y="50295"/>
                  </a:moveTo>
                  <a:lnTo>
                    <a:pt x="224921" y="56229"/>
                  </a:lnTo>
                  <a:lnTo>
                    <a:pt x="218987" y="56229"/>
                  </a:lnTo>
                  <a:lnTo>
                    <a:pt x="218987" y="50295"/>
                  </a:lnTo>
                  <a:close/>
                  <a:moveTo>
                    <a:pt x="231170" y="50295"/>
                  </a:moveTo>
                  <a:lnTo>
                    <a:pt x="231170" y="56229"/>
                  </a:lnTo>
                  <a:lnTo>
                    <a:pt x="225234" y="56229"/>
                  </a:lnTo>
                  <a:lnTo>
                    <a:pt x="225234" y="50295"/>
                  </a:lnTo>
                  <a:close/>
                  <a:moveTo>
                    <a:pt x="237417" y="50295"/>
                  </a:moveTo>
                  <a:lnTo>
                    <a:pt x="237417" y="56229"/>
                  </a:lnTo>
                  <a:lnTo>
                    <a:pt x="231481" y="56229"/>
                  </a:lnTo>
                  <a:lnTo>
                    <a:pt x="231481" y="50295"/>
                  </a:lnTo>
                  <a:close/>
                  <a:moveTo>
                    <a:pt x="243664" y="50295"/>
                  </a:moveTo>
                  <a:lnTo>
                    <a:pt x="243664" y="56229"/>
                  </a:lnTo>
                  <a:lnTo>
                    <a:pt x="237729" y="56229"/>
                  </a:lnTo>
                  <a:lnTo>
                    <a:pt x="237729" y="50295"/>
                  </a:lnTo>
                  <a:close/>
                  <a:moveTo>
                    <a:pt x="249911" y="50295"/>
                  </a:moveTo>
                  <a:lnTo>
                    <a:pt x="249911" y="56229"/>
                  </a:lnTo>
                  <a:lnTo>
                    <a:pt x="243977" y="56229"/>
                  </a:lnTo>
                  <a:lnTo>
                    <a:pt x="243977" y="50295"/>
                  </a:lnTo>
                  <a:close/>
                  <a:moveTo>
                    <a:pt x="256161" y="50295"/>
                  </a:moveTo>
                  <a:lnTo>
                    <a:pt x="256161" y="56229"/>
                  </a:lnTo>
                  <a:lnTo>
                    <a:pt x="250225" y="56229"/>
                  </a:lnTo>
                  <a:lnTo>
                    <a:pt x="250225" y="50295"/>
                  </a:lnTo>
                  <a:close/>
                  <a:moveTo>
                    <a:pt x="262409" y="50295"/>
                  </a:moveTo>
                  <a:lnTo>
                    <a:pt x="262409" y="56229"/>
                  </a:lnTo>
                  <a:lnTo>
                    <a:pt x="256474" y="56229"/>
                  </a:lnTo>
                  <a:lnTo>
                    <a:pt x="256474" y="50295"/>
                  </a:lnTo>
                  <a:close/>
                  <a:moveTo>
                    <a:pt x="268656" y="50295"/>
                  </a:moveTo>
                  <a:lnTo>
                    <a:pt x="268656" y="56229"/>
                  </a:lnTo>
                  <a:lnTo>
                    <a:pt x="262721" y="56229"/>
                  </a:lnTo>
                  <a:lnTo>
                    <a:pt x="262721" y="50295"/>
                  </a:lnTo>
                  <a:close/>
                  <a:moveTo>
                    <a:pt x="274904" y="50295"/>
                  </a:moveTo>
                  <a:lnTo>
                    <a:pt x="274904" y="56229"/>
                  </a:lnTo>
                  <a:lnTo>
                    <a:pt x="268968" y="56229"/>
                  </a:lnTo>
                  <a:lnTo>
                    <a:pt x="268968" y="50295"/>
                  </a:lnTo>
                  <a:close/>
                  <a:moveTo>
                    <a:pt x="6251" y="56542"/>
                  </a:moveTo>
                  <a:lnTo>
                    <a:pt x="6251" y="62476"/>
                  </a:lnTo>
                  <a:lnTo>
                    <a:pt x="315" y="62476"/>
                  </a:lnTo>
                  <a:lnTo>
                    <a:pt x="315" y="56542"/>
                  </a:lnTo>
                  <a:close/>
                  <a:moveTo>
                    <a:pt x="12498" y="56542"/>
                  </a:moveTo>
                  <a:lnTo>
                    <a:pt x="12498" y="62476"/>
                  </a:lnTo>
                  <a:lnTo>
                    <a:pt x="6562" y="62476"/>
                  </a:lnTo>
                  <a:lnTo>
                    <a:pt x="6562" y="56542"/>
                  </a:lnTo>
                  <a:close/>
                  <a:moveTo>
                    <a:pt x="18745" y="56542"/>
                  </a:moveTo>
                  <a:lnTo>
                    <a:pt x="18745" y="62476"/>
                  </a:lnTo>
                  <a:lnTo>
                    <a:pt x="12810" y="62476"/>
                  </a:lnTo>
                  <a:lnTo>
                    <a:pt x="12810" y="56542"/>
                  </a:lnTo>
                  <a:close/>
                  <a:moveTo>
                    <a:pt x="24992" y="56542"/>
                  </a:moveTo>
                  <a:lnTo>
                    <a:pt x="24992" y="62476"/>
                  </a:lnTo>
                  <a:lnTo>
                    <a:pt x="19058" y="62476"/>
                  </a:lnTo>
                  <a:lnTo>
                    <a:pt x="19058" y="56542"/>
                  </a:lnTo>
                  <a:close/>
                  <a:moveTo>
                    <a:pt x="31242" y="56542"/>
                  </a:moveTo>
                  <a:lnTo>
                    <a:pt x="31242" y="62476"/>
                  </a:lnTo>
                  <a:lnTo>
                    <a:pt x="25305" y="62476"/>
                  </a:lnTo>
                  <a:lnTo>
                    <a:pt x="25305" y="56542"/>
                  </a:lnTo>
                  <a:close/>
                  <a:moveTo>
                    <a:pt x="37489" y="56542"/>
                  </a:moveTo>
                  <a:lnTo>
                    <a:pt x="37489" y="62476"/>
                  </a:lnTo>
                  <a:lnTo>
                    <a:pt x="31553" y="62476"/>
                  </a:lnTo>
                  <a:lnTo>
                    <a:pt x="31553" y="56542"/>
                  </a:lnTo>
                  <a:close/>
                  <a:moveTo>
                    <a:pt x="43737" y="56542"/>
                  </a:moveTo>
                  <a:lnTo>
                    <a:pt x="43737" y="62476"/>
                  </a:lnTo>
                  <a:lnTo>
                    <a:pt x="37802" y="62476"/>
                  </a:lnTo>
                  <a:lnTo>
                    <a:pt x="37802" y="56542"/>
                  </a:lnTo>
                  <a:close/>
                  <a:moveTo>
                    <a:pt x="49985" y="56542"/>
                  </a:moveTo>
                  <a:lnTo>
                    <a:pt x="49985" y="62476"/>
                  </a:lnTo>
                  <a:lnTo>
                    <a:pt x="44049" y="62476"/>
                  </a:lnTo>
                  <a:lnTo>
                    <a:pt x="44049" y="56542"/>
                  </a:lnTo>
                  <a:close/>
                  <a:moveTo>
                    <a:pt x="56232" y="56542"/>
                  </a:moveTo>
                  <a:lnTo>
                    <a:pt x="56232" y="62476"/>
                  </a:lnTo>
                  <a:lnTo>
                    <a:pt x="50296" y="62476"/>
                  </a:lnTo>
                  <a:lnTo>
                    <a:pt x="50296" y="56542"/>
                  </a:lnTo>
                  <a:close/>
                  <a:moveTo>
                    <a:pt x="62480" y="56542"/>
                  </a:moveTo>
                  <a:lnTo>
                    <a:pt x="62480" y="62476"/>
                  </a:lnTo>
                  <a:lnTo>
                    <a:pt x="56545" y="62476"/>
                  </a:lnTo>
                  <a:lnTo>
                    <a:pt x="56545" y="56542"/>
                  </a:lnTo>
                  <a:close/>
                  <a:moveTo>
                    <a:pt x="68727" y="56542"/>
                  </a:moveTo>
                  <a:lnTo>
                    <a:pt x="68727" y="62476"/>
                  </a:lnTo>
                  <a:lnTo>
                    <a:pt x="62792" y="62476"/>
                  </a:lnTo>
                  <a:lnTo>
                    <a:pt x="62792" y="56542"/>
                  </a:lnTo>
                  <a:close/>
                  <a:moveTo>
                    <a:pt x="74975" y="56542"/>
                  </a:moveTo>
                  <a:lnTo>
                    <a:pt x="74975" y="62476"/>
                  </a:lnTo>
                  <a:lnTo>
                    <a:pt x="69039" y="62476"/>
                  </a:lnTo>
                  <a:lnTo>
                    <a:pt x="69039" y="56542"/>
                  </a:lnTo>
                  <a:close/>
                  <a:moveTo>
                    <a:pt x="81223" y="56542"/>
                  </a:moveTo>
                  <a:lnTo>
                    <a:pt x="81223" y="62476"/>
                  </a:lnTo>
                  <a:lnTo>
                    <a:pt x="75286" y="62476"/>
                  </a:lnTo>
                  <a:lnTo>
                    <a:pt x="75286" y="56542"/>
                  </a:lnTo>
                  <a:close/>
                  <a:moveTo>
                    <a:pt x="87470" y="56542"/>
                  </a:moveTo>
                  <a:lnTo>
                    <a:pt x="87470" y="62476"/>
                  </a:lnTo>
                  <a:lnTo>
                    <a:pt x="81535" y="62476"/>
                  </a:lnTo>
                  <a:lnTo>
                    <a:pt x="81535" y="56542"/>
                  </a:lnTo>
                  <a:close/>
                  <a:moveTo>
                    <a:pt x="93718" y="56542"/>
                  </a:moveTo>
                  <a:lnTo>
                    <a:pt x="93718" y="62476"/>
                  </a:lnTo>
                  <a:lnTo>
                    <a:pt x="87784" y="62476"/>
                  </a:lnTo>
                  <a:lnTo>
                    <a:pt x="87784" y="56542"/>
                  </a:lnTo>
                  <a:close/>
                  <a:moveTo>
                    <a:pt x="99967" y="56542"/>
                  </a:moveTo>
                  <a:lnTo>
                    <a:pt x="99967" y="62476"/>
                  </a:lnTo>
                  <a:lnTo>
                    <a:pt x="94031" y="62476"/>
                  </a:lnTo>
                  <a:lnTo>
                    <a:pt x="94031" y="56542"/>
                  </a:lnTo>
                  <a:close/>
                  <a:moveTo>
                    <a:pt x="106214" y="56542"/>
                  </a:moveTo>
                  <a:lnTo>
                    <a:pt x="106214" y="62476"/>
                  </a:lnTo>
                  <a:lnTo>
                    <a:pt x="100278" y="62476"/>
                  </a:lnTo>
                  <a:lnTo>
                    <a:pt x="100278" y="56542"/>
                  </a:lnTo>
                  <a:close/>
                  <a:moveTo>
                    <a:pt x="112461" y="56542"/>
                  </a:moveTo>
                  <a:lnTo>
                    <a:pt x="112461" y="62476"/>
                  </a:lnTo>
                  <a:lnTo>
                    <a:pt x="106527" y="62476"/>
                  </a:lnTo>
                  <a:lnTo>
                    <a:pt x="106527" y="56542"/>
                  </a:lnTo>
                  <a:close/>
                  <a:moveTo>
                    <a:pt x="118710" y="56542"/>
                  </a:moveTo>
                  <a:lnTo>
                    <a:pt x="118710" y="62476"/>
                  </a:lnTo>
                  <a:lnTo>
                    <a:pt x="112774" y="62476"/>
                  </a:lnTo>
                  <a:lnTo>
                    <a:pt x="112774" y="56542"/>
                  </a:lnTo>
                  <a:close/>
                  <a:moveTo>
                    <a:pt x="124957" y="56542"/>
                  </a:moveTo>
                  <a:lnTo>
                    <a:pt x="124957" y="62476"/>
                  </a:lnTo>
                  <a:lnTo>
                    <a:pt x="119021" y="62476"/>
                  </a:lnTo>
                  <a:lnTo>
                    <a:pt x="119021" y="56542"/>
                  </a:lnTo>
                  <a:close/>
                  <a:moveTo>
                    <a:pt x="131204" y="56542"/>
                  </a:moveTo>
                  <a:lnTo>
                    <a:pt x="131204" y="62476"/>
                  </a:lnTo>
                  <a:lnTo>
                    <a:pt x="125270" y="62476"/>
                  </a:lnTo>
                  <a:lnTo>
                    <a:pt x="125270" y="56542"/>
                  </a:lnTo>
                  <a:close/>
                  <a:moveTo>
                    <a:pt x="137451" y="56542"/>
                  </a:moveTo>
                  <a:lnTo>
                    <a:pt x="137451" y="62476"/>
                  </a:lnTo>
                  <a:lnTo>
                    <a:pt x="131517" y="62476"/>
                  </a:lnTo>
                  <a:lnTo>
                    <a:pt x="131517" y="56542"/>
                  </a:lnTo>
                  <a:close/>
                  <a:moveTo>
                    <a:pt x="143702" y="56542"/>
                  </a:moveTo>
                  <a:lnTo>
                    <a:pt x="143702" y="62476"/>
                  </a:lnTo>
                  <a:lnTo>
                    <a:pt x="137766" y="62476"/>
                  </a:lnTo>
                  <a:lnTo>
                    <a:pt x="137766" y="56542"/>
                  </a:lnTo>
                  <a:close/>
                  <a:moveTo>
                    <a:pt x="149949" y="56542"/>
                  </a:moveTo>
                  <a:lnTo>
                    <a:pt x="149949" y="62476"/>
                  </a:lnTo>
                  <a:lnTo>
                    <a:pt x="144015" y="62476"/>
                  </a:lnTo>
                  <a:lnTo>
                    <a:pt x="144015" y="56542"/>
                  </a:lnTo>
                  <a:close/>
                  <a:moveTo>
                    <a:pt x="156196" y="56542"/>
                  </a:moveTo>
                  <a:lnTo>
                    <a:pt x="156196" y="62476"/>
                  </a:lnTo>
                  <a:lnTo>
                    <a:pt x="150262" y="62476"/>
                  </a:lnTo>
                  <a:lnTo>
                    <a:pt x="150262" y="56542"/>
                  </a:lnTo>
                  <a:close/>
                  <a:moveTo>
                    <a:pt x="162445" y="56542"/>
                  </a:moveTo>
                  <a:lnTo>
                    <a:pt x="162445" y="62476"/>
                  </a:lnTo>
                  <a:lnTo>
                    <a:pt x="156509" y="62476"/>
                  </a:lnTo>
                  <a:lnTo>
                    <a:pt x="156509" y="56542"/>
                  </a:lnTo>
                  <a:close/>
                  <a:moveTo>
                    <a:pt x="168692" y="56542"/>
                  </a:moveTo>
                  <a:lnTo>
                    <a:pt x="168692" y="62476"/>
                  </a:lnTo>
                  <a:lnTo>
                    <a:pt x="162756" y="62476"/>
                  </a:lnTo>
                  <a:lnTo>
                    <a:pt x="162756" y="56542"/>
                  </a:lnTo>
                  <a:close/>
                  <a:moveTo>
                    <a:pt x="174939" y="56542"/>
                  </a:moveTo>
                  <a:lnTo>
                    <a:pt x="174939" y="62476"/>
                  </a:lnTo>
                  <a:lnTo>
                    <a:pt x="169005" y="62476"/>
                  </a:lnTo>
                  <a:lnTo>
                    <a:pt x="169005" y="56542"/>
                  </a:lnTo>
                  <a:close/>
                  <a:moveTo>
                    <a:pt x="181186" y="56542"/>
                  </a:moveTo>
                  <a:lnTo>
                    <a:pt x="181186" y="62476"/>
                  </a:lnTo>
                  <a:lnTo>
                    <a:pt x="175252" y="62476"/>
                  </a:lnTo>
                  <a:lnTo>
                    <a:pt x="175252" y="56542"/>
                  </a:lnTo>
                  <a:close/>
                  <a:moveTo>
                    <a:pt x="187435" y="56542"/>
                  </a:moveTo>
                  <a:lnTo>
                    <a:pt x="187435" y="62476"/>
                  </a:lnTo>
                  <a:lnTo>
                    <a:pt x="181499" y="62476"/>
                  </a:lnTo>
                  <a:lnTo>
                    <a:pt x="181499" y="56542"/>
                  </a:lnTo>
                  <a:close/>
                  <a:moveTo>
                    <a:pt x="193684" y="56542"/>
                  </a:moveTo>
                  <a:lnTo>
                    <a:pt x="193684" y="62476"/>
                  </a:lnTo>
                  <a:lnTo>
                    <a:pt x="187749" y="62476"/>
                  </a:lnTo>
                  <a:lnTo>
                    <a:pt x="187749" y="56542"/>
                  </a:lnTo>
                  <a:close/>
                  <a:moveTo>
                    <a:pt x="199931" y="56542"/>
                  </a:moveTo>
                  <a:lnTo>
                    <a:pt x="199931" y="62476"/>
                  </a:lnTo>
                  <a:lnTo>
                    <a:pt x="193996" y="62476"/>
                  </a:lnTo>
                  <a:lnTo>
                    <a:pt x="193996" y="56542"/>
                  </a:lnTo>
                  <a:close/>
                  <a:moveTo>
                    <a:pt x="206180" y="56542"/>
                  </a:moveTo>
                  <a:lnTo>
                    <a:pt x="206180" y="62476"/>
                  </a:lnTo>
                  <a:lnTo>
                    <a:pt x="200244" y="62476"/>
                  </a:lnTo>
                  <a:lnTo>
                    <a:pt x="200244" y="56542"/>
                  </a:lnTo>
                  <a:close/>
                  <a:moveTo>
                    <a:pt x="212427" y="56542"/>
                  </a:moveTo>
                  <a:lnTo>
                    <a:pt x="212427" y="62476"/>
                  </a:lnTo>
                  <a:lnTo>
                    <a:pt x="206491" y="62476"/>
                  </a:lnTo>
                  <a:lnTo>
                    <a:pt x="206491" y="56542"/>
                  </a:lnTo>
                  <a:close/>
                  <a:moveTo>
                    <a:pt x="218674" y="56542"/>
                  </a:moveTo>
                  <a:lnTo>
                    <a:pt x="218674" y="62476"/>
                  </a:lnTo>
                  <a:lnTo>
                    <a:pt x="212739" y="62476"/>
                  </a:lnTo>
                  <a:lnTo>
                    <a:pt x="212739" y="56542"/>
                  </a:lnTo>
                  <a:close/>
                  <a:moveTo>
                    <a:pt x="224921" y="56542"/>
                  </a:moveTo>
                  <a:lnTo>
                    <a:pt x="224921" y="62476"/>
                  </a:lnTo>
                  <a:lnTo>
                    <a:pt x="218987" y="62476"/>
                  </a:lnTo>
                  <a:lnTo>
                    <a:pt x="218987" y="56542"/>
                  </a:lnTo>
                  <a:close/>
                  <a:moveTo>
                    <a:pt x="231170" y="56542"/>
                  </a:moveTo>
                  <a:lnTo>
                    <a:pt x="231170" y="62476"/>
                  </a:lnTo>
                  <a:lnTo>
                    <a:pt x="225234" y="62476"/>
                  </a:lnTo>
                  <a:lnTo>
                    <a:pt x="225234" y="56542"/>
                  </a:lnTo>
                  <a:close/>
                  <a:moveTo>
                    <a:pt x="237417" y="56542"/>
                  </a:moveTo>
                  <a:lnTo>
                    <a:pt x="237417" y="62476"/>
                  </a:lnTo>
                  <a:lnTo>
                    <a:pt x="231481" y="62476"/>
                  </a:lnTo>
                  <a:lnTo>
                    <a:pt x="231481" y="56542"/>
                  </a:lnTo>
                  <a:close/>
                  <a:moveTo>
                    <a:pt x="243664" y="56542"/>
                  </a:moveTo>
                  <a:lnTo>
                    <a:pt x="243664" y="62476"/>
                  </a:lnTo>
                  <a:lnTo>
                    <a:pt x="237729" y="62476"/>
                  </a:lnTo>
                  <a:lnTo>
                    <a:pt x="237729" y="56542"/>
                  </a:lnTo>
                  <a:close/>
                  <a:moveTo>
                    <a:pt x="249911" y="56542"/>
                  </a:moveTo>
                  <a:lnTo>
                    <a:pt x="249911" y="62476"/>
                  </a:lnTo>
                  <a:lnTo>
                    <a:pt x="243977" y="62476"/>
                  </a:lnTo>
                  <a:lnTo>
                    <a:pt x="243977" y="56542"/>
                  </a:lnTo>
                  <a:close/>
                  <a:moveTo>
                    <a:pt x="256161" y="56542"/>
                  </a:moveTo>
                  <a:lnTo>
                    <a:pt x="256161" y="62476"/>
                  </a:lnTo>
                  <a:lnTo>
                    <a:pt x="250225" y="62476"/>
                  </a:lnTo>
                  <a:lnTo>
                    <a:pt x="250225" y="56542"/>
                  </a:lnTo>
                  <a:close/>
                  <a:moveTo>
                    <a:pt x="262409" y="56542"/>
                  </a:moveTo>
                  <a:lnTo>
                    <a:pt x="262409" y="62476"/>
                  </a:lnTo>
                  <a:lnTo>
                    <a:pt x="256474" y="62476"/>
                  </a:lnTo>
                  <a:lnTo>
                    <a:pt x="256474" y="56542"/>
                  </a:lnTo>
                  <a:close/>
                  <a:moveTo>
                    <a:pt x="268656" y="56542"/>
                  </a:moveTo>
                  <a:lnTo>
                    <a:pt x="268656" y="62476"/>
                  </a:lnTo>
                  <a:lnTo>
                    <a:pt x="262721" y="62476"/>
                  </a:lnTo>
                  <a:lnTo>
                    <a:pt x="262721" y="56542"/>
                  </a:lnTo>
                  <a:close/>
                  <a:moveTo>
                    <a:pt x="274904" y="56542"/>
                  </a:moveTo>
                  <a:lnTo>
                    <a:pt x="274904" y="62476"/>
                  </a:lnTo>
                  <a:lnTo>
                    <a:pt x="268968" y="62476"/>
                  </a:lnTo>
                  <a:lnTo>
                    <a:pt x="268968" y="56542"/>
                  </a:lnTo>
                  <a:close/>
                  <a:moveTo>
                    <a:pt x="6251" y="62789"/>
                  </a:moveTo>
                  <a:lnTo>
                    <a:pt x="6251" y="68725"/>
                  </a:lnTo>
                  <a:lnTo>
                    <a:pt x="315" y="68725"/>
                  </a:lnTo>
                  <a:lnTo>
                    <a:pt x="315" y="62789"/>
                  </a:lnTo>
                  <a:close/>
                  <a:moveTo>
                    <a:pt x="12498" y="62789"/>
                  </a:moveTo>
                  <a:lnTo>
                    <a:pt x="12498" y="68725"/>
                  </a:lnTo>
                  <a:lnTo>
                    <a:pt x="6562" y="68725"/>
                  </a:lnTo>
                  <a:lnTo>
                    <a:pt x="6562" y="62789"/>
                  </a:lnTo>
                  <a:close/>
                  <a:moveTo>
                    <a:pt x="18745" y="62789"/>
                  </a:moveTo>
                  <a:lnTo>
                    <a:pt x="18745" y="68725"/>
                  </a:lnTo>
                  <a:lnTo>
                    <a:pt x="12810" y="68725"/>
                  </a:lnTo>
                  <a:lnTo>
                    <a:pt x="12810" y="62789"/>
                  </a:lnTo>
                  <a:close/>
                  <a:moveTo>
                    <a:pt x="24992" y="62789"/>
                  </a:moveTo>
                  <a:lnTo>
                    <a:pt x="24992" y="68725"/>
                  </a:lnTo>
                  <a:lnTo>
                    <a:pt x="19058" y="68725"/>
                  </a:lnTo>
                  <a:lnTo>
                    <a:pt x="19058" y="62789"/>
                  </a:lnTo>
                  <a:close/>
                  <a:moveTo>
                    <a:pt x="31242" y="62789"/>
                  </a:moveTo>
                  <a:lnTo>
                    <a:pt x="31242" y="68725"/>
                  </a:lnTo>
                  <a:lnTo>
                    <a:pt x="25305" y="68725"/>
                  </a:lnTo>
                  <a:lnTo>
                    <a:pt x="25305" y="62789"/>
                  </a:lnTo>
                  <a:close/>
                  <a:moveTo>
                    <a:pt x="37489" y="62789"/>
                  </a:moveTo>
                  <a:lnTo>
                    <a:pt x="37489" y="68725"/>
                  </a:lnTo>
                  <a:lnTo>
                    <a:pt x="31553" y="68725"/>
                  </a:lnTo>
                  <a:lnTo>
                    <a:pt x="31553" y="62789"/>
                  </a:lnTo>
                  <a:close/>
                  <a:moveTo>
                    <a:pt x="43737" y="62789"/>
                  </a:moveTo>
                  <a:lnTo>
                    <a:pt x="43737" y="68725"/>
                  </a:lnTo>
                  <a:lnTo>
                    <a:pt x="37802" y="68725"/>
                  </a:lnTo>
                  <a:lnTo>
                    <a:pt x="37802" y="62789"/>
                  </a:lnTo>
                  <a:close/>
                  <a:moveTo>
                    <a:pt x="49985" y="62789"/>
                  </a:moveTo>
                  <a:lnTo>
                    <a:pt x="49985" y="68725"/>
                  </a:lnTo>
                  <a:lnTo>
                    <a:pt x="44049" y="68725"/>
                  </a:lnTo>
                  <a:lnTo>
                    <a:pt x="44049" y="62789"/>
                  </a:lnTo>
                  <a:close/>
                  <a:moveTo>
                    <a:pt x="56232" y="62789"/>
                  </a:moveTo>
                  <a:lnTo>
                    <a:pt x="56232" y="68725"/>
                  </a:lnTo>
                  <a:lnTo>
                    <a:pt x="50296" y="68725"/>
                  </a:lnTo>
                  <a:lnTo>
                    <a:pt x="50296" y="62789"/>
                  </a:lnTo>
                  <a:close/>
                  <a:moveTo>
                    <a:pt x="62480" y="62789"/>
                  </a:moveTo>
                  <a:lnTo>
                    <a:pt x="62480" y="68725"/>
                  </a:lnTo>
                  <a:lnTo>
                    <a:pt x="56545" y="68725"/>
                  </a:lnTo>
                  <a:lnTo>
                    <a:pt x="56545" y="62789"/>
                  </a:lnTo>
                  <a:close/>
                  <a:moveTo>
                    <a:pt x="68727" y="62789"/>
                  </a:moveTo>
                  <a:lnTo>
                    <a:pt x="68727" y="68725"/>
                  </a:lnTo>
                  <a:lnTo>
                    <a:pt x="62792" y="68725"/>
                  </a:lnTo>
                  <a:lnTo>
                    <a:pt x="62792" y="62789"/>
                  </a:lnTo>
                  <a:close/>
                  <a:moveTo>
                    <a:pt x="74975" y="62789"/>
                  </a:moveTo>
                  <a:lnTo>
                    <a:pt x="74975" y="68725"/>
                  </a:lnTo>
                  <a:lnTo>
                    <a:pt x="69039" y="68725"/>
                  </a:lnTo>
                  <a:lnTo>
                    <a:pt x="69039" y="62789"/>
                  </a:lnTo>
                  <a:close/>
                  <a:moveTo>
                    <a:pt x="81223" y="62789"/>
                  </a:moveTo>
                  <a:lnTo>
                    <a:pt x="81223" y="68725"/>
                  </a:lnTo>
                  <a:lnTo>
                    <a:pt x="75286" y="68725"/>
                  </a:lnTo>
                  <a:lnTo>
                    <a:pt x="75286" y="62789"/>
                  </a:lnTo>
                  <a:close/>
                  <a:moveTo>
                    <a:pt x="87470" y="62789"/>
                  </a:moveTo>
                  <a:lnTo>
                    <a:pt x="87470" y="68725"/>
                  </a:lnTo>
                  <a:lnTo>
                    <a:pt x="81535" y="68725"/>
                  </a:lnTo>
                  <a:lnTo>
                    <a:pt x="81535" y="62789"/>
                  </a:lnTo>
                  <a:close/>
                  <a:moveTo>
                    <a:pt x="93718" y="62789"/>
                  </a:moveTo>
                  <a:lnTo>
                    <a:pt x="93718" y="68725"/>
                  </a:lnTo>
                  <a:lnTo>
                    <a:pt x="87784" y="68725"/>
                  </a:lnTo>
                  <a:lnTo>
                    <a:pt x="87784" y="62789"/>
                  </a:lnTo>
                  <a:close/>
                  <a:moveTo>
                    <a:pt x="99967" y="62789"/>
                  </a:moveTo>
                  <a:lnTo>
                    <a:pt x="99967" y="68725"/>
                  </a:lnTo>
                  <a:lnTo>
                    <a:pt x="94031" y="68725"/>
                  </a:lnTo>
                  <a:lnTo>
                    <a:pt x="94031" y="62789"/>
                  </a:lnTo>
                  <a:close/>
                  <a:moveTo>
                    <a:pt x="106214" y="62789"/>
                  </a:moveTo>
                  <a:lnTo>
                    <a:pt x="106214" y="68725"/>
                  </a:lnTo>
                  <a:lnTo>
                    <a:pt x="100278" y="68725"/>
                  </a:lnTo>
                  <a:lnTo>
                    <a:pt x="100278" y="62789"/>
                  </a:lnTo>
                  <a:close/>
                  <a:moveTo>
                    <a:pt x="112461" y="62789"/>
                  </a:moveTo>
                  <a:lnTo>
                    <a:pt x="112461" y="68725"/>
                  </a:lnTo>
                  <a:lnTo>
                    <a:pt x="106527" y="68725"/>
                  </a:lnTo>
                  <a:lnTo>
                    <a:pt x="106527" y="62789"/>
                  </a:lnTo>
                  <a:close/>
                  <a:moveTo>
                    <a:pt x="118710" y="62789"/>
                  </a:moveTo>
                  <a:lnTo>
                    <a:pt x="118710" y="68725"/>
                  </a:lnTo>
                  <a:lnTo>
                    <a:pt x="112774" y="68725"/>
                  </a:lnTo>
                  <a:lnTo>
                    <a:pt x="112774" y="62789"/>
                  </a:lnTo>
                  <a:close/>
                  <a:moveTo>
                    <a:pt x="124957" y="62789"/>
                  </a:moveTo>
                  <a:lnTo>
                    <a:pt x="124957" y="68725"/>
                  </a:lnTo>
                  <a:lnTo>
                    <a:pt x="119021" y="68725"/>
                  </a:lnTo>
                  <a:lnTo>
                    <a:pt x="119021" y="62789"/>
                  </a:lnTo>
                  <a:close/>
                  <a:moveTo>
                    <a:pt x="131204" y="62789"/>
                  </a:moveTo>
                  <a:lnTo>
                    <a:pt x="131204" y="68725"/>
                  </a:lnTo>
                  <a:lnTo>
                    <a:pt x="125270" y="68725"/>
                  </a:lnTo>
                  <a:lnTo>
                    <a:pt x="125270" y="62789"/>
                  </a:lnTo>
                  <a:close/>
                  <a:moveTo>
                    <a:pt x="137451" y="62789"/>
                  </a:moveTo>
                  <a:lnTo>
                    <a:pt x="137451" y="68725"/>
                  </a:lnTo>
                  <a:lnTo>
                    <a:pt x="131517" y="68725"/>
                  </a:lnTo>
                  <a:lnTo>
                    <a:pt x="131517" y="62789"/>
                  </a:lnTo>
                  <a:close/>
                  <a:moveTo>
                    <a:pt x="143702" y="62789"/>
                  </a:moveTo>
                  <a:lnTo>
                    <a:pt x="143702" y="68725"/>
                  </a:lnTo>
                  <a:lnTo>
                    <a:pt x="137766" y="68725"/>
                  </a:lnTo>
                  <a:lnTo>
                    <a:pt x="137766" y="62789"/>
                  </a:lnTo>
                  <a:close/>
                  <a:moveTo>
                    <a:pt x="149949" y="62789"/>
                  </a:moveTo>
                  <a:lnTo>
                    <a:pt x="149949" y="68725"/>
                  </a:lnTo>
                  <a:lnTo>
                    <a:pt x="144015" y="68725"/>
                  </a:lnTo>
                  <a:lnTo>
                    <a:pt x="144015" y="62789"/>
                  </a:lnTo>
                  <a:close/>
                  <a:moveTo>
                    <a:pt x="156196" y="62789"/>
                  </a:moveTo>
                  <a:lnTo>
                    <a:pt x="156196" y="68725"/>
                  </a:lnTo>
                  <a:lnTo>
                    <a:pt x="150262" y="68725"/>
                  </a:lnTo>
                  <a:lnTo>
                    <a:pt x="150262" y="62789"/>
                  </a:lnTo>
                  <a:close/>
                  <a:moveTo>
                    <a:pt x="162445" y="62789"/>
                  </a:moveTo>
                  <a:lnTo>
                    <a:pt x="162445" y="68725"/>
                  </a:lnTo>
                  <a:lnTo>
                    <a:pt x="156509" y="68725"/>
                  </a:lnTo>
                  <a:lnTo>
                    <a:pt x="156509" y="62789"/>
                  </a:lnTo>
                  <a:close/>
                  <a:moveTo>
                    <a:pt x="168692" y="62789"/>
                  </a:moveTo>
                  <a:lnTo>
                    <a:pt x="168692" y="68725"/>
                  </a:lnTo>
                  <a:lnTo>
                    <a:pt x="162756" y="68725"/>
                  </a:lnTo>
                  <a:lnTo>
                    <a:pt x="162756" y="62789"/>
                  </a:lnTo>
                  <a:close/>
                  <a:moveTo>
                    <a:pt x="174939" y="62789"/>
                  </a:moveTo>
                  <a:lnTo>
                    <a:pt x="174939" y="68725"/>
                  </a:lnTo>
                  <a:lnTo>
                    <a:pt x="169005" y="68725"/>
                  </a:lnTo>
                  <a:lnTo>
                    <a:pt x="169005" y="62789"/>
                  </a:lnTo>
                  <a:close/>
                  <a:moveTo>
                    <a:pt x="181186" y="62789"/>
                  </a:moveTo>
                  <a:lnTo>
                    <a:pt x="181186" y="68725"/>
                  </a:lnTo>
                  <a:lnTo>
                    <a:pt x="175252" y="68725"/>
                  </a:lnTo>
                  <a:lnTo>
                    <a:pt x="175252" y="62789"/>
                  </a:lnTo>
                  <a:close/>
                  <a:moveTo>
                    <a:pt x="187435" y="62789"/>
                  </a:moveTo>
                  <a:lnTo>
                    <a:pt x="187435" y="68725"/>
                  </a:lnTo>
                  <a:lnTo>
                    <a:pt x="181499" y="68725"/>
                  </a:lnTo>
                  <a:lnTo>
                    <a:pt x="181499" y="62789"/>
                  </a:lnTo>
                  <a:close/>
                  <a:moveTo>
                    <a:pt x="193684" y="62789"/>
                  </a:moveTo>
                  <a:lnTo>
                    <a:pt x="193684" y="68725"/>
                  </a:lnTo>
                  <a:lnTo>
                    <a:pt x="187749" y="68725"/>
                  </a:lnTo>
                  <a:lnTo>
                    <a:pt x="187749" y="62789"/>
                  </a:lnTo>
                  <a:close/>
                  <a:moveTo>
                    <a:pt x="199931" y="62789"/>
                  </a:moveTo>
                  <a:lnTo>
                    <a:pt x="199931" y="68725"/>
                  </a:lnTo>
                  <a:lnTo>
                    <a:pt x="193996" y="68725"/>
                  </a:lnTo>
                  <a:lnTo>
                    <a:pt x="193996" y="62789"/>
                  </a:lnTo>
                  <a:close/>
                  <a:moveTo>
                    <a:pt x="206180" y="62789"/>
                  </a:moveTo>
                  <a:lnTo>
                    <a:pt x="206180" y="68725"/>
                  </a:lnTo>
                  <a:lnTo>
                    <a:pt x="200244" y="68725"/>
                  </a:lnTo>
                  <a:lnTo>
                    <a:pt x="200244" y="62789"/>
                  </a:lnTo>
                  <a:close/>
                  <a:moveTo>
                    <a:pt x="212427" y="62789"/>
                  </a:moveTo>
                  <a:lnTo>
                    <a:pt x="212427" y="68725"/>
                  </a:lnTo>
                  <a:lnTo>
                    <a:pt x="206491" y="68725"/>
                  </a:lnTo>
                  <a:lnTo>
                    <a:pt x="206491" y="62789"/>
                  </a:lnTo>
                  <a:close/>
                  <a:moveTo>
                    <a:pt x="218674" y="62789"/>
                  </a:moveTo>
                  <a:lnTo>
                    <a:pt x="218674" y="68725"/>
                  </a:lnTo>
                  <a:lnTo>
                    <a:pt x="212739" y="68725"/>
                  </a:lnTo>
                  <a:lnTo>
                    <a:pt x="212739" y="62789"/>
                  </a:lnTo>
                  <a:close/>
                  <a:moveTo>
                    <a:pt x="224921" y="62789"/>
                  </a:moveTo>
                  <a:lnTo>
                    <a:pt x="224921" y="68725"/>
                  </a:lnTo>
                  <a:lnTo>
                    <a:pt x="218987" y="68725"/>
                  </a:lnTo>
                  <a:lnTo>
                    <a:pt x="218987" y="62789"/>
                  </a:lnTo>
                  <a:close/>
                  <a:moveTo>
                    <a:pt x="231170" y="62789"/>
                  </a:moveTo>
                  <a:lnTo>
                    <a:pt x="231170" y="68725"/>
                  </a:lnTo>
                  <a:lnTo>
                    <a:pt x="225234" y="68725"/>
                  </a:lnTo>
                  <a:lnTo>
                    <a:pt x="225234" y="62789"/>
                  </a:lnTo>
                  <a:close/>
                  <a:moveTo>
                    <a:pt x="237417" y="62789"/>
                  </a:moveTo>
                  <a:lnTo>
                    <a:pt x="237417" y="68725"/>
                  </a:lnTo>
                  <a:lnTo>
                    <a:pt x="231481" y="68725"/>
                  </a:lnTo>
                  <a:lnTo>
                    <a:pt x="231481" y="62789"/>
                  </a:lnTo>
                  <a:close/>
                  <a:moveTo>
                    <a:pt x="243664" y="62789"/>
                  </a:moveTo>
                  <a:lnTo>
                    <a:pt x="243664" y="68725"/>
                  </a:lnTo>
                  <a:lnTo>
                    <a:pt x="237729" y="68725"/>
                  </a:lnTo>
                  <a:lnTo>
                    <a:pt x="237729" y="62789"/>
                  </a:lnTo>
                  <a:close/>
                  <a:moveTo>
                    <a:pt x="249911" y="62789"/>
                  </a:moveTo>
                  <a:lnTo>
                    <a:pt x="249911" y="68725"/>
                  </a:lnTo>
                  <a:lnTo>
                    <a:pt x="243977" y="68725"/>
                  </a:lnTo>
                  <a:lnTo>
                    <a:pt x="243977" y="62789"/>
                  </a:lnTo>
                  <a:close/>
                  <a:moveTo>
                    <a:pt x="256161" y="62789"/>
                  </a:moveTo>
                  <a:lnTo>
                    <a:pt x="256161" y="68725"/>
                  </a:lnTo>
                  <a:lnTo>
                    <a:pt x="250225" y="68725"/>
                  </a:lnTo>
                  <a:lnTo>
                    <a:pt x="250225" y="62789"/>
                  </a:lnTo>
                  <a:close/>
                  <a:moveTo>
                    <a:pt x="262409" y="62789"/>
                  </a:moveTo>
                  <a:lnTo>
                    <a:pt x="262409" y="68725"/>
                  </a:lnTo>
                  <a:lnTo>
                    <a:pt x="256474" y="68725"/>
                  </a:lnTo>
                  <a:lnTo>
                    <a:pt x="256474" y="62789"/>
                  </a:lnTo>
                  <a:close/>
                  <a:moveTo>
                    <a:pt x="268656" y="62789"/>
                  </a:moveTo>
                  <a:lnTo>
                    <a:pt x="268656" y="68725"/>
                  </a:lnTo>
                  <a:lnTo>
                    <a:pt x="262721" y="68725"/>
                  </a:lnTo>
                  <a:lnTo>
                    <a:pt x="262721" y="62789"/>
                  </a:lnTo>
                  <a:close/>
                  <a:moveTo>
                    <a:pt x="274904" y="62789"/>
                  </a:moveTo>
                  <a:lnTo>
                    <a:pt x="274904" y="68725"/>
                  </a:lnTo>
                  <a:lnTo>
                    <a:pt x="268968" y="68725"/>
                  </a:lnTo>
                  <a:lnTo>
                    <a:pt x="268968" y="62789"/>
                  </a:lnTo>
                  <a:close/>
                  <a:moveTo>
                    <a:pt x="6251" y="69036"/>
                  </a:moveTo>
                  <a:lnTo>
                    <a:pt x="6251" y="74972"/>
                  </a:lnTo>
                  <a:lnTo>
                    <a:pt x="315" y="74972"/>
                  </a:lnTo>
                  <a:lnTo>
                    <a:pt x="315" y="69036"/>
                  </a:lnTo>
                  <a:close/>
                  <a:moveTo>
                    <a:pt x="12498" y="69036"/>
                  </a:moveTo>
                  <a:lnTo>
                    <a:pt x="12498" y="74972"/>
                  </a:lnTo>
                  <a:lnTo>
                    <a:pt x="6562" y="74972"/>
                  </a:lnTo>
                  <a:lnTo>
                    <a:pt x="6562" y="69036"/>
                  </a:lnTo>
                  <a:close/>
                  <a:moveTo>
                    <a:pt x="18745" y="69036"/>
                  </a:moveTo>
                  <a:lnTo>
                    <a:pt x="18745" y="74972"/>
                  </a:lnTo>
                  <a:lnTo>
                    <a:pt x="12810" y="74972"/>
                  </a:lnTo>
                  <a:lnTo>
                    <a:pt x="12810" y="69036"/>
                  </a:lnTo>
                  <a:close/>
                  <a:moveTo>
                    <a:pt x="24992" y="69036"/>
                  </a:moveTo>
                  <a:lnTo>
                    <a:pt x="24992" y="74972"/>
                  </a:lnTo>
                  <a:lnTo>
                    <a:pt x="19058" y="74972"/>
                  </a:lnTo>
                  <a:lnTo>
                    <a:pt x="19058" y="69036"/>
                  </a:lnTo>
                  <a:close/>
                  <a:moveTo>
                    <a:pt x="31242" y="69036"/>
                  </a:moveTo>
                  <a:lnTo>
                    <a:pt x="31242" y="74972"/>
                  </a:lnTo>
                  <a:lnTo>
                    <a:pt x="25305" y="74972"/>
                  </a:lnTo>
                  <a:lnTo>
                    <a:pt x="25305" y="69036"/>
                  </a:lnTo>
                  <a:close/>
                  <a:moveTo>
                    <a:pt x="37489" y="69036"/>
                  </a:moveTo>
                  <a:lnTo>
                    <a:pt x="37489" y="74972"/>
                  </a:lnTo>
                  <a:lnTo>
                    <a:pt x="31553" y="74972"/>
                  </a:lnTo>
                  <a:lnTo>
                    <a:pt x="31553" y="69036"/>
                  </a:lnTo>
                  <a:close/>
                  <a:moveTo>
                    <a:pt x="43737" y="69036"/>
                  </a:moveTo>
                  <a:lnTo>
                    <a:pt x="43737" y="74972"/>
                  </a:lnTo>
                  <a:lnTo>
                    <a:pt x="37802" y="74972"/>
                  </a:lnTo>
                  <a:lnTo>
                    <a:pt x="37802" y="69036"/>
                  </a:lnTo>
                  <a:close/>
                  <a:moveTo>
                    <a:pt x="49985" y="69036"/>
                  </a:moveTo>
                  <a:lnTo>
                    <a:pt x="49985" y="74972"/>
                  </a:lnTo>
                  <a:lnTo>
                    <a:pt x="44049" y="74972"/>
                  </a:lnTo>
                  <a:lnTo>
                    <a:pt x="44049" y="69036"/>
                  </a:lnTo>
                  <a:close/>
                  <a:moveTo>
                    <a:pt x="56232" y="69036"/>
                  </a:moveTo>
                  <a:lnTo>
                    <a:pt x="56232" y="74972"/>
                  </a:lnTo>
                  <a:lnTo>
                    <a:pt x="50296" y="74972"/>
                  </a:lnTo>
                  <a:lnTo>
                    <a:pt x="50296" y="69036"/>
                  </a:lnTo>
                  <a:close/>
                  <a:moveTo>
                    <a:pt x="62480" y="69036"/>
                  </a:moveTo>
                  <a:lnTo>
                    <a:pt x="62480" y="74972"/>
                  </a:lnTo>
                  <a:lnTo>
                    <a:pt x="56545" y="74972"/>
                  </a:lnTo>
                  <a:lnTo>
                    <a:pt x="56545" y="69036"/>
                  </a:lnTo>
                  <a:close/>
                  <a:moveTo>
                    <a:pt x="68727" y="69036"/>
                  </a:moveTo>
                  <a:lnTo>
                    <a:pt x="68727" y="74972"/>
                  </a:lnTo>
                  <a:lnTo>
                    <a:pt x="62792" y="74972"/>
                  </a:lnTo>
                  <a:lnTo>
                    <a:pt x="62792" y="69036"/>
                  </a:lnTo>
                  <a:close/>
                  <a:moveTo>
                    <a:pt x="74975" y="69036"/>
                  </a:moveTo>
                  <a:lnTo>
                    <a:pt x="74975" y="74972"/>
                  </a:lnTo>
                  <a:lnTo>
                    <a:pt x="69039" y="74972"/>
                  </a:lnTo>
                  <a:lnTo>
                    <a:pt x="69039" y="69036"/>
                  </a:lnTo>
                  <a:close/>
                  <a:moveTo>
                    <a:pt x="81223" y="69036"/>
                  </a:moveTo>
                  <a:lnTo>
                    <a:pt x="81223" y="74972"/>
                  </a:lnTo>
                  <a:lnTo>
                    <a:pt x="75286" y="74972"/>
                  </a:lnTo>
                  <a:lnTo>
                    <a:pt x="75286" y="69036"/>
                  </a:lnTo>
                  <a:close/>
                  <a:moveTo>
                    <a:pt x="87470" y="69036"/>
                  </a:moveTo>
                  <a:lnTo>
                    <a:pt x="87470" y="74972"/>
                  </a:lnTo>
                  <a:lnTo>
                    <a:pt x="81535" y="74972"/>
                  </a:lnTo>
                  <a:lnTo>
                    <a:pt x="81535" y="69036"/>
                  </a:lnTo>
                  <a:close/>
                  <a:moveTo>
                    <a:pt x="93718" y="69036"/>
                  </a:moveTo>
                  <a:lnTo>
                    <a:pt x="93718" y="74972"/>
                  </a:lnTo>
                  <a:lnTo>
                    <a:pt x="87784" y="74972"/>
                  </a:lnTo>
                  <a:lnTo>
                    <a:pt x="87784" y="69036"/>
                  </a:lnTo>
                  <a:close/>
                  <a:moveTo>
                    <a:pt x="99967" y="69036"/>
                  </a:moveTo>
                  <a:lnTo>
                    <a:pt x="99967" y="74972"/>
                  </a:lnTo>
                  <a:lnTo>
                    <a:pt x="94031" y="74972"/>
                  </a:lnTo>
                  <a:lnTo>
                    <a:pt x="94031" y="69036"/>
                  </a:lnTo>
                  <a:close/>
                  <a:moveTo>
                    <a:pt x="106214" y="69036"/>
                  </a:moveTo>
                  <a:lnTo>
                    <a:pt x="106214" y="74972"/>
                  </a:lnTo>
                  <a:lnTo>
                    <a:pt x="100278" y="74972"/>
                  </a:lnTo>
                  <a:lnTo>
                    <a:pt x="100278" y="69036"/>
                  </a:lnTo>
                  <a:close/>
                  <a:moveTo>
                    <a:pt x="112461" y="69036"/>
                  </a:moveTo>
                  <a:lnTo>
                    <a:pt x="112461" y="74972"/>
                  </a:lnTo>
                  <a:lnTo>
                    <a:pt x="106527" y="74972"/>
                  </a:lnTo>
                  <a:lnTo>
                    <a:pt x="106527" y="69036"/>
                  </a:lnTo>
                  <a:close/>
                  <a:moveTo>
                    <a:pt x="118710" y="69036"/>
                  </a:moveTo>
                  <a:lnTo>
                    <a:pt x="118710" y="74972"/>
                  </a:lnTo>
                  <a:lnTo>
                    <a:pt x="112774" y="74972"/>
                  </a:lnTo>
                  <a:lnTo>
                    <a:pt x="112774" y="69036"/>
                  </a:lnTo>
                  <a:close/>
                  <a:moveTo>
                    <a:pt x="124957" y="69036"/>
                  </a:moveTo>
                  <a:lnTo>
                    <a:pt x="124957" y="74972"/>
                  </a:lnTo>
                  <a:lnTo>
                    <a:pt x="119021" y="74972"/>
                  </a:lnTo>
                  <a:lnTo>
                    <a:pt x="119021" y="69036"/>
                  </a:lnTo>
                  <a:close/>
                  <a:moveTo>
                    <a:pt x="131204" y="69036"/>
                  </a:moveTo>
                  <a:lnTo>
                    <a:pt x="131204" y="74972"/>
                  </a:lnTo>
                  <a:lnTo>
                    <a:pt x="125270" y="74972"/>
                  </a:lnTo>
                  <a:lnTo>
                    <a:pt x="125270" y="69036"/>
                  </a:lnTo>
                  <a:close/>
                  <a:moveTo>
                    <a:pt x="137451" y="69036"/>
                  </a:moveTo>
                  <a:lnTo>
                    <a:pt x="137451" y="74972"/>
                  </a:lnTo>
                  <a:lnTo>
                    <a:pt x="131517" y="74972"/>
                  </a:lnTo>
                  <a:lnTo>
                    <a:pt x="131517" y="69036"/>
                  </a:lnTo>
                  <a:close/>
                  <a:moveTo>
                    <a:pt x="143702" y="69036"/>
                  </a:moveTo>
                  <a:lnTo>
                    <a:pt x="143702" y="74972"/>
                  </a:lnTo>
                  <a:lnTo>
                    <a:pt x="137766" y="74972"/>
                  </a:lnTo>
                  <a:lnTo>
                    <a:pt x="137766" y="69036"/>
                  </a:lnTo>
                  <a:close/>
                  <a:moveTo>
                    <a:pt x="149949" y="69036"/>
                  </a:moveTo>
                  <a:lnTo>
                    <a:pt x="149949" y="74972"/>
                  </a:lnTo>
                  <a:lnTo>
                    <a:pt x="144015" y="74972"/>
                  </a:lnTo>
                  <a:lnTo>
                    <a:pt x="144015" y="69036"/>
                  </a:lnTo>
                  <a:close/>
                  <a:moveTo>
                    <a:pt x="156196" y="69036"/>
                  </a:moveTo>
                  <a:lnTo>
                    <a:pt x="156196" y="74972"/>
                  </a:lnTo>
                  <a:lnTo>
                    <a:pt x="150262" y="74972"/>
                  </a:lnTo>
                  <a:lnTo>
                    <a:pt x="150262" y="69036"/>
                  </a:lnTo>
                  <a:close/>
                  <a:moveTo>
                    <a:pt x="162445" y="69036"/>
                  </a:moveTo>
                  <a:lnTo>
                    <a:pt x="162445" y="74972"/>
                  </a:lnTo>
                  <a:lnTo>
                    <a:pt x="156509" y="74972"/>
                  </a:lnTo>
                  <a:lnTo>
                    <a:pt x="156509" y="69036"/>
                  </a:lnTo>
                  <a:close/>
                  <a:moveTo>
                    <a:pt x="168692" y="69036"/>
                  </a:moveTo>
                  <a:lnTo>
                    <a:pt x="168692" y="74972"/>
                  </a:lnTo>
                  <a:lnTo>
                    <a:pt x="162756" y="74972"/>
                  </a:lnTo>
                  <a:lnTo>
                    <a:pt x="162756" y="69036"/>
                  </a:lnTo>
                  <a:close/>
                  <a:moveTo>
                    <a:pt x="174939" y="69036"/>
                  </a:moveTo>
                  <a:lnTo>
                    <a:pt x="174939" y="74972"/>
                  </a:lnTo>
                  <a:lnTo>
                    <a:pt x="169005" y="74972"/>
                  </a:lnTo>
                  <a:lnTo>
                    <a:pt x="169005" y="69036"/>
                  </a:lnTo>
                  <a:close/>
                  <a:moveTo>
                    <a:pt x="181186" y="69036"/>
                  </a:moveTo>
                  <a:lnTo>
                    <a:pt x="181186" y="74972"/>
                  </a:lnTo>
                  <a:lnTo>
                    <a:pt x="175252" y="74972"/>
                  </a:lnTo>
                  <a:lnTo>
                    <a:pt x="175252" y="69036"/>
                  </a:lnTo>
                  <a:close/>
                  <a:moveTo>
                    <a:pt x="187435" y="69036"/>
                  </a:moveTo>
                  <a:lnTo>
                    <a:pt x="187435" y="74972"/>
                  </a:lnTo>
                  <a:lnTo>
                    <a:pt x="181499" y="74972"/>
                  </a:lnTo>
                  <a:lnTo>
                    <a:pt x="181499" y="69036"/>
                  </a:lnTo>
                  <a:close/>
                  <a:moveTo>
                    <a:pt x="193684" y="69036"/>
                  </a:moveTo>
                  <a:lnTo>
                    <a:pt x="193684" y="74972"/>
                  </a:lnTo>
                  <a:lnTo>
                    <a:pt x="187749" y="74972"/>
                  </a:lnTo>
                  <a:lnTo>
                    <a:pt x="187749" y="69036"/>
                  </a:lnTo>
                  <a:close/>
                  <a:moveTo>
                    <a:pt x="199931" y="69036"/>
                  </a:moveTo>
                  <a:lnTo>
                    <a:pt x="199931" y="74972"/>
                  </a:lnTo>
                  <a:lnTo>
                    <a:pt x="193996" y="74972"/>
                  </a:lnTo>
                  <a:lnTo>
                    <a:pt x="193996" y="69036"/>
                  </a:lnTo>
                  <a:close/>
                  <a:moveTo>
                    <a:pt x="206180" y="69036"/>
                  </a:moveTo>
                  <a:lnTo>
                    <a:pt x="206180" y="74972"/>
                  </a:lnTo>
                  <a:lnTo>
                    <a:pt x="200244" y="74972"/>
                  </a:lnTo>
                  <a:lnTo>
                    <a:pt x="200244" y="69036"/>
                  </a:lnTo>
                  <a:close/>
                  <a:moveTo>
                    <a:pt x="212427" y="69036"/>
                  </a:moveTo>
                  <a:lnTo>
                    <a:pt x="212427" y="74972"/>
                  </a:lnTo>
                  <a:lnTo>
                    <a:pt x="206491" y="74972"/>
                  </a:lnTo>
                  <a:lnTo>
                    <a:pt x="206491" y="69036"/>
                  </a:lnTo>
                  <a:close/>
                  <a:moveTo>
                    <a:pt x="218674" y="69036"/>
                  </a:moveTo>
                  <a:lnTo>
                    <a:pt x="218674" y="74972"/>
                  </a:lnTo>
                  <a:lnTo>
                    <a:pt x="212739" y="74972"/>
                  </a:lnTo>
                  <a:lnTo>
                    <a:pt x="212739" y="69036"/>
                  </a:lnTo>
                  <a:close/>
                  <a:moveTo>
                    <a:pt x="224921" y="69036"/>
                  </a:moveTo>
                  <a:lnTo>
                    <a:pt x="224921" y="74972"/>
                  </a:lnTo>
                  <a:lnTo>
                    <a:pt x="218987" y="74972"/>
                  </a:lnTo>
                  <a:lnTo>
                    <a:pt x="218987" y="69036"/>
                  </a:lnTo>
                  <a:close/>
                  <a:moveTo>
                    <a:pt x="231170" y="69036"/>
                  </a:moveTo>
                  <a:lnTo>
                    <a:pt x="231170" y="74972"/>
                  </a:lnTo>
                  <a:lnTo>
                    <a:pt x="225234" y="74972"/>
                  </a:lnTo>
                  <a:lnTo>
                    <a:pt x="225234" y="69036"/>
                  </a:lnTo>
                  <a:close/>
                  <a:moveTo>
                    <a:pt x="237417" y="69036"/>
                  </a:moveTo>
                  <a:lnTo>
                    <a:pt x="237417" y="74972"/>
                  </a:lnTo>
                  <a:lnTo>
                    <a:pt x="231481" y="74972"/>
                  </a:lnTo>
                  <a:lnTo>
                    <a:pt x="231481" y="69036"/>
                  </a:lnTo>
                  <a:close/>
                  <a:moveTo>
                    <a:pt x="243664" y="69036"/>
                  </a:moveTo>
                  <a:lnTo>
                    <a:pt x="243664" y="74972"/>
                  </a:lnTo>
                  <a:lnTo>
                    <a:pt x="237729" y="74972"/>
                  </a:lnTo>
                  <a:lnTo>
                    <a:pt x="237729" y="69036"/>
                  </a:lnTo>
                  <a:close/>
                  <a:moveTo>
                    <a:pt x="249911" y="69036"/>
                  </a:moveTo>
                  <a:lnTo>
                    <a:pt x="249911" y="74972"/>
                  </a:lnTo>
                  <a:lnTo>
                    <a:pt x="243977" y="74972"/>
                  </a:lnTo>
                  <a:lnTo>
                    <a:pt x="243977" y="69036"/>
                  </a:lnTo>
                  <a:close/>
                  <a:moveTo>
                    <a:pt x="256161" y="69036"/>
                  </a:moveTo>
                  <a:lnTo>
                    <a:pt x="256161" y="74972"/>
                  </a:lnTo>
                  <a:lnTo>
                    <a:pt x="250225" y="74972"/>
                  </a:lnTo>
                  <a:lnTo>
                    <a:pt x="250225" y="69036"/>
                  </a:lnTo>
                  <a:close/>
                  <a:moveTo>
                    <a:pt x="262409" y="69036"/>
                  </a:moveTo>
                  <a:lnTo>
                    <a:pt x="262409" y="74972"/>
                  </a:lnTo>
                  <a:lnTo>
                    <a:pt x="256474" y="74972"/>
                  </a:lnTo>
                  <a:lnTo>
                    <a:pt x="256474" y="69036"/>
                  </a:lnTo>
                  <a:close/>
                  <a:moveTo>
                    <a:pt x="268656" y="69036"/>
                  </a:moveTo>
                  <a:lnTo>
                    <a:pt x="268656" y="74972"/>
                  </a:lnTo>
                  <a:lnTo>
                    <a:pt x="262721" y="74972"/>
                  </a:lnTo>
                  <a:lnTo>
                    <a:pt x="262721" y="69036"/>
                  </a:lnTo>
                  <a:close/>
                  <a:moveTo>
                    <a:pt x="274904" y="69036"/>
                  </a:moveTo>
                  <a:lnTo>
                    <a:pt x="274904" y="74972"/>
                  </a:lnTo>
                  <a:lnTo>
                    <a:pt x="268968" y="74972"/>
                  </a:lnTo>
                  <a:lnTo>
                    <a:pt x="268968" y="69036"/>
                  </a:lnTo>
                  <a:close/>
                  <a:moveTo>
                    <a:pt x="6251" y="75285"/>
                  </a:moveTo>
                  <a:lnTo>
                    <a:pt x="6251" y="81219"/>
                  </a:lnTo>
                  <a:lnTo>
                    <a:pt x="315" y="81219"/>
                  </a:lnTo>
                  <a:lnTo>
                    <a:pt x="315" y="75285"/>
                  </a:lnTo>
                  <a:close/>
                  <a:moveTo>
                    <a:pt x="12498" y="75285"/>
                  </a:moveTo>
                  <a:lnTo>
                    <a:pt x="12498" y="81219"/>
                  </a:lnTo>
                  <a:lnTo>
                    <a:pt x="6562" y="81219"/>
                  </a:lnTo>
                  <a:lnTo>
                    <a:pt x="6562" y="75285"/>
                  </a:lnTo>
                  <a:close/>
                  <a:moveTo>
                    <a:pt x="18745" y="75285"/>
                  </a:moveTo>
                  <a:lnTo>
                    <a:pt x="18745" y="81219"/>
                  </a:lnTo>
                  <a:lnTo>
                    <a:pt x="12810" y="81219"/>
                  </a:lnTo>
                  <a:lnTo>
                    <a:pt x="12810" y="75285"/>
                  </a:lnTo>
                  <a:close/>
                  <a:moveTo>
                    <a:pt x="24992" y="75285"/>
                  </a:moveTo>
                  <a:lnTo>
                    <a:pt x="24992" y="81219"/>
                  </a:lnTo>
                  <a:lnTo>
                    <a:pt x="19058" y="81219"/>
                  </a:lnTo>
                  <a:lnTo>
                    <a:pt x="19058" y="75285"/>
                  </a:lnTo>
                  <a:close/>
                  <a:moveTo>
                    <a:pt x="31242" y="75285"/>
                  </a:moveTo>
                  <a:lnTo>
                    <a:pt x="31242" y="81219"/>
                  </a:lnTo>
                  <a:lnTo>
                    <a:pt x="25305" y="81219"/>
                  </a:lnTo>
                  <a:lnTo>
                    <a:pt x="25305" y="75285"/>
                  </a:lnTo>
                  <a:close/>
                  <a:moveTo>
                    <a:pt x="37489" y="75285"/>
                  </a:moveTo>
                  <a:lnTo>
                    <a:pt x="37489" y="81219"/>
                  </a:lnTo>
                  <a:lnTo>
                    <a:pt x="31553" y="81219"/>
                  </a:lnTo>
                  <a:lnTo>
                    <a:pt x="31553" y="75285"/>
                  </a:lnTo>
                  <a:close/>
                  <a:moveTo>
                    <a:pt x="43737" y="75285"/>
                  </a:moveTo>
                  <a:lnTo>
                    <a:pt x="43737" y="81219"/>
                  </a:lnTo>
                  <a:lnTo>
                    <a:pt x="37802" y="81219"/>
                  </a:lnTo>
                  <a:lnTo>
                    <a:pt x="37802" y="75285"/>
                  </a:lnTo>
                  <a:close/>
                  <a:moveTo>
                    <a:pt x="49985" y="75285"/>
                  </a:moveTo>
                  <a:lnTo>
                    <a:pt x="49985" y="81219"/>
                  </a:lnTo>
                  <a:lnTo>
                    <a:pt x="44049" y="81219"/>
                  </a:lnTo>
                  <a:lnTo>
                    <a:pt x="44049" y="75285"/>
                  </a:lnTo>
                  <a:close/>
                  <a:moveTo>
                    <a:pt x="56232" y="75285"/>
                  </a:moveTo>
                  <a:lnTo>
                    <a:pt x="56232" y="81219"/>
                  </a:lnTo>
                  <a:lnTo>
                    <a:pt x="50296" y="81219"/>
                  </a:lnTo>
                  <a:lnTo>
                    <a:pt x="50296" y="75285"/>
                  </a:lnTo>
                  <a:close/>
                  <a:moveTo>
                    <a:pt x="62480" y="75285"/>
                  </a:moveTo>
                  <a:lnTo>
                    <a:pt x="62480" y="81219"/>
                  </a:lnTo>
                  <a:lnTo>
                    <a:pt x="56545" y="81219"/>
                  </a:lnTo>
                  <a:lnTo>
                    <a:pt x="56545" y="75285"/>
                  </a:lnTo>
                  <a:close/>
                  <a:moveTo>
                    <a:pt x="68727" y="75285"/>
                  </a:moveTo>
                  <a:lnTo>
                    <a:pt x="68727" y="81219"/>
                  </a:lnTo>
                  <a:lnTo>
                    <a:pt x="62792" y="81219"/>
                  </a:lnTo>
                  <a:lnTo>
                    <a:pt x="62792" y="75285"/>
                  </a:lnTo>
                  <a:close/>
                  <a:moveTo>
                    <a:pt x="74975" y="75285"/>
                  </a:moveTo>
                  <a:lnTo>
                    <a:pt x="74975" y="81219"/>
                  </a:lnTo>
                  <a:lnTo>
                    <a:pt x="69039" y="81219"/>
                  </a:lnTo>
                  <a:lnTo>
                    <a:pt x="69039" y="75285"/>
                  </a:lnTo>
                  <a:close/>
                  <a:moveTo>
                    <a:pt x="81223" y="75285"/>
                  </a:moveTo>
                  <a:lnTo>
                    <a:pt x="81223" y="81219"/>
                  </a:lnTo>
                  <a:lnTo>
                    <a:pt x="75286" y="81219"/>
                  </a:lnTo>
                  <a:lnTo>
                    <a:pt x="75286" y="75285"/>
                  </a:lnTo>
                  <a:close/>
                  <a:moveTo>
                    <a:pt x="87470" y="75285"/>
                  </a:moveTo>
                  <a:lnTo>
                    <a:pt x="87470" y="81219"/>
                  </a:lnTo>
                  <a:lnTo>
                    <a:pt x="81535" y="81219"/>
                  </a:lnTo>
                  <a:lnTo>
                    <a:pt x="81535" y="75285"/>
                  </a:lnTo>
                  <a:close/>
                  <a:moveTo>
                    <a:pt x="93718" y="75285"/>
                  </a:moveTo>
                  <a:lnTo>
                    <a:pt x="93718" y="81219"/>
                  </a:lnTo>
                  <a:lnTo>
                    <a:pt x="87784" y="81219"/>
                  </a:lnTo>
                  <a:lnTo>
                    <a:pt x="87784" y="75285"/>
                  </a:lnTo>
                  <a:close/>
                  <a:moveTo>
                    <a:pt x="99967" y="75285"/>
                  </a:moveTo>
                  <a:lnTo>
                    <a:pt x="99967" y="81219"/>
                  </a:lnTo>
                  <a:lnTo>
                    <a:pt x="94031" y="81219"/>
                  </a:lnTo>
                  <a:lnTo>
                    <a:pt x="94031" y="75285"/>
                  </a:lnTo>
                  <a:close/>
                  <a:moveTo>
                    <a:pt x="106214" y="75285"/>
                  </a:moveTo>
                  <a:lnTo>
                    <a:pt x="106214" y="81219"/>
                  </a:lnTo>
                  <a:lnTo>
                    <a:pt x="100278" y="81219"/>
                  </a:lnTo>
                  <a:lnTo>
                    <a:pt x="100278" y="75285"/>
                  </a:lnTo>
                  <a:close/>
                  <a:moveTo>
                    <a:pt x="112461" y="75285"/>
                  </a:moveTo>
                  <a:lnTo>
                    <a:pt x="112461" y="81219"/>
                  </a:lnTo>
                  <a:lnTo>
                    <a:pt x="106527" y="81219"/>
                  </a:lnTo>
                  <a:lnTo>
                    <a:pt x="106527" y="75285"/>
                  </a:lnTo>
                  <a:close/>
                  <a:moveTo>
                    <a:pt x="118710" y="75285"/>
                  </a:moveTo>
                  <a:lnTo>
                    <a:pt x="118710" y="81219"/>
                  </a:lnTo>
                  <a:lnTo>
                    <a:pt x="112774" y="81219"/>
                  </a:lnTo>
                  <a:lnTo>
                    <a:pt x="112774" y="75285"/>
                  </a:lnTo>
                  <a:close/>
                  <a:moveTo>
                    <a:pt x="124957" y="75285"/>
                  </a:moveTo>
                  <a:lnTo>
                    <a:pt x="124957" y="81219"/>
                  </a:lnTo>
                  <a:lnTo>
                    <a:pt x="119021" y="81219"/>
                  </a:lnTo>
                  <a:lnTo>
                    <a:pt x="119021" y="75285"/>
                  </a:lnTo>
                  <a:close/>
                  <a:moveTo>
                    <a:pt x="131204" y="75285"/>
                  </a:moveTo>
                  <a:lnTo>
                    <a:pt x="131204" y="81219"/>
                  </a:lnTo>
                  <a:lnTo>
                    <a:pt x="125270" y="81219"/>
                  </a:lnTo>
                  <a:lnTo>
                    <a:pt x="125270" y="75285"/>
                  </a:lnTo>
                  <a:close/>
                  <a:moveTo>
                    <a:pt x="137451" y="75285"/>
                  </a:moveTo>
                  <a:lnTo>
                    <a:pt x="137451" y="81219"/>
                  </a:lnTo>
                  <a:lnTo>
                    <a:pt x="131517" y="81219"/>
                  </a:lnTo>
                  <a:lnTo>
                    <a:pt x="131517" y="75285"/>
                  </a:lnTo>
                  <a:close/>
                  <a:moveTo>
                    <a:pt x="143702" y="75285"/>
                  </a:moveTo>
                  <a:lnTo>
                    <a:pt x="143702" y="81219"/>
                  </a:lnTo>
                  <a:lnTo>
                    <a:pt x="137766" y="81219"/>
                  </a:lnTo>
                  <a:lnTo>
                    <a:pt x="137766" y="75285"/>
                  </a:lnTo>
                  <a:close/>
                  <a:moveTo>
                    <a:pt x="149949" y="75285"/>
                  </a:moveTo>
                  <a:lnTo>
                    <a:pt x="149949" y="81219"/>
                  </a:lnTo>
                  <a:lnTo>
                    <a:pt x="144015" y="81219"/>
                  </a:lnTo>
                  <a:lnTo>
                    <a:pt x="144015" y="75285"/>
                  </a:lnTo>
                  <a:close/>
                  <a:moveTo>
                    <a:pt x="156196" y="75285"/>
                  </a:moveTo>
                  <a:lnTo>
                    <a:pt x="156196" y="81219"/>
                  </a:lnTo>
                  <a:lnTo>
                    <a:pt x="150262" y="81219"/>
                  </a:lnTo>
                  <a:lnTo>
                    <a:pt x="150262" y="75285"/>
                  </a:lnTo>
                  <a:close/>
                  <a:moveTo>
                    <a:pt x="162445" y="75285"/>
                  </a:moveTo>
                  <a:lnTo>
                    <a:pt x="162445" y="81219"/>
                  </a:lnTo>
                  <a:lnTo>
                    <a:pt x="156509" y="81219"/>
                  </a:lnTo>
                  <a:lnTo>
                    <a:pt x="156509" y="75285"/>
                  </a:lnTo>
                  <a:close/>
                  <a:moveTo>
                    <a:pt x="168692" y="75285"/>
                  </a:moveTo>
                  <a:lnTo>
                    <a:pt x="168692" y="81219"/>
                  </a:lnTo>
                  <a:lnTo>
                    <a:pt x="162756" y="81219"/>
                  </a:lnTo>
                  <a:lnTo>
                    <a:pt x="162756" y="75285"/>
                  </a:lnTo>
                  <a:close/>
                  <a:moveTo>
                    <a:pt x="174939" y="75285"/>
                  </a:moveTo>
                  <a:lnTo>
                    <a:pt x="174939" y="81219"/>
                  </a:lnTo>
                  <a:lnTo>
                    <a:pt x="169005" y="81219"/>
                  </a:lnTo>
                  <a:lnTo>
                    <a:pt x="169005" y="75285"/>
                  </a:lnTo>
                  <a:close/>
                  <a:moveTo>
                    <a:pt x="181186" y="75285"/>
                  </a:moveTo>
                  <a:lnTo>
                    <a:pt x="181186" y="81219"/>
                  </a:lnTo>
                  <a:lnTo>
                    <a:pt x="175252" y="81219"/>
                  </a:lnTo>
                  <a:lnTo>
                    <a:pt x="175252" y="75285"/>
                  </a:lnTo>
                  <a:close/>
                  <a:moveTo>
                    <a:pt x="187435" y="75285"/>
                  </a:moveTo>
                  <a:lnTo>
                    <a:pt x="187435" y="81219"/>
                  </a:lnTo>
                  <a:lnTo>
                    <a:pt x="181499" y="81219"/>
                  </a:lnTo>
                  <a:lnTo>
                    <a:pt x="181499" y="75285"/>
                  </a:lnTo>
                  <a:close/>
                  <a:moveTo>
                    <a:pt x="193684" y="75285"/>
                  </a:moveTo>
                  <a:lnTo>
                    <a:pt x="193684" y="81219"/>
                  </a:lnTo>
                  <a:lnTo>
                    <a:pt x="187749" y="81219"/>
                  </a:lnTo>
                  <a:lnTo>
                    <a:pt x="187749" y="75285"/>
                  </a:lnTo>
                  <a:close/>
                  <a:moveTo>
                    <a:pt x="199931" y="75285"/>
                  </a:moveTo>
                  <a:lnTo>
                    <a:pt x="199931" y="81219"/>
                  </a:lnTo>
                  <a:lnTo>
                    <a:pt x="193996" y="81219"/>
                  </a:lnTo>
                  <a:lnTo>
                    <a:pt x="193996" y="75285"/>
                  </a:lnTo>
                  <a:close/>
                  <a:moveTo>
                    <a:pt x="206180" y="75285"/>
                  </a:moveTo>
                  <a:lnTo>
                    <a:pt x="206180" y="81219"/>
                  </a:lnTo>
                  <a:lnTo>
                    <a:pt x="200244" y="81219"/>
                  </a:lnTo>
                  <a:lnTo>
                    <a:pt x="200244" y="75285"/>
                  </a:lnTo>
                  <a:close/>
                  <a:moveTo>
                    <a:pt x="212427" y="75285"/>
                  </a:moveTo>
                  <a:lnTo>
                    <a:pt x="212427" y="81219"/>
                  </a:lnTo>
                  <a:lnTo>
                    <a:pt x="206491" y="81219"/>
                  </a:lnTo>
                  <a:lnTo>
                    <a:pt x="206491" y="75285"/>
                  </a:lnTo>
                  <a:close/>
                  <a:moveTo>
                    <a:pt x="218674" y="75285"/>
                  </a:moveTo>
                  <a:lnTo>
                    <a:pt x="218674" y="81219"/>
                  </a:lnTo>
                  <a:lnTo>
                    <a:pt x="212739" y="81219"/>
                  </a:lnTo>
                  <a:lnTo>
                    <a:pt x="212739" y="75285"/>
                  </a:lnTo>
                  <a:close/>
                  <a:moveTo>
                    <a:pt x="224921" y="75285"/>
                  </a:moveTo>
                  <a:lnTo>
                    <a:pt x="224921" y="81219"/>
                  </a:lnTo>
                  <a:lnTo>
                    <a:pt x="218987" y="81219"/>
                  </a:lnTo>
                  <a:lnTo>
                    <a:pt x="218987" y="75285"/>
                  </a:lnTo>
                  <a:close/>
                  <a:moveTo>
                    <a:pt x="231170" y="75285"/>
                  </a:moveTo>
                  <a:lnTo>
                    <a:pt x="231170" y="81219"/>
                  </a:lnTo>
                  <a:lnTo>
                    <a:pt x="225234" y="81219"/>
                  </a:lnTo>
                  <a:lnTo>
                    <a:pt x="225234" y="75285"/>
                  </a:lnTo>
                  <a:close/>
                  <a:moveTo>
                    <a:pt x="237417" y="75285"/>
                  </a:moveTo>
                  <a:lnTo>
                    <a:pt x="237417" y="81219"/>
                  </a:lnTo>
                  <a:lnTo>
                    <a:pt x="231481" y="81219"/>
                  </a:lnTo>
                  <a:lnTo>
                    <a:pt x="231481" y="75285"/>
                  </a:lnTo>
                  <a:close/>
                  <a:moveTo>
                    <a:pt x="243664" y="75285"/>
                  </a:moveTo>
                  <a:lnTo>
                    <a:pt x="243664" y="81219"/>
                  </a:lnTo>
                  <a:lnTo>
                    <a:pt x="237729" y="81219"/>
                  </a:lnTo>
                  <a:lnTo>
                    <a:pt x="237729" y="75285"/>
                  </a:lnTo>
                  <a:close/>
                  <a:moveTo>
                    <a:pt x="249911" y="75285"/>
                  </a:moveTo>
                  <a:lnTo>
                    <a:pt x="249911" y="81219"/>
                  </a:lnTo>
                  <a:lnTo>
                    <a:pt x="243977" y="81219"/>
                  </a:lnTo>
                  <a:lnTo>
                    <a:pt x="243977" y="75285"/>
                  </a:lnTo>
                  <a:close/>
                  <a:moveTo>
                    <a:pt x="256161" y="75285"/>
                  </a:moveTo>
                  <a:lnTo>
                    <a:pt x="256161" y="81219"/>
                  </a:lnTo>
                  <a:lnTo>
                    <a:pt x="250225" y="81219"/>
                  </a:lnTo>
                  <a:lnTo>
                    <a:pt x="250225" y="75285"/>
                  </a:lnTo>
                  <a:close/>
                  <a:moveTo>
                    <a:pt x="262409" y="75285"/>
                  </a:moveTo>
                  <a:lnTo>
                    <a:pt x="262409" y="81219"/>
                  </a:lnTo>
                  <a:lnTo>
                    <a:pt x="256474" y="81219"/>
                  </a:lnTo>
                  <a:lnTo>
                    <a:pt x="256474" y="75285"/>
                  </a:lnTo>
                  <a:close/>
                  <a:moveTo>
                    <a:pt x="268656" y="75285"/>
                  </a:moveTo>
                  <a:lnTo>
                    <a:pt x="268656" y="81219"/>
                  </a:lnTo>
                  <a:lnTo>
                    <a:pt x="262721" y="81219"/>
                  </a:lnTo>
                  <a:lnTo>
                    <a:pt x="262721" y="75285"/>
                  </a:lnTo>
                  <a:close/>
                  <a:moveTo>
                    <a:pt x="274904" y="75285"/>
                  </a:moveTo>
                  <a:lnTo>
                    <a:pt x="274904" y="81219"/>
                  </a:lnTo>
                  <a:lnTo>
                    <a:pt x="268968" y="81219"/>
                  </a:lnTo>
                  <a:lnTo>
                    <a:pt x="268968" y="75285"/>
                  </a:lnTo>
                  <a:close/>
                  <a:moveTo>
                    <a:pt x="6251" y="81532"/>
                  </a:moveTo>
                  <a:lnTo>
                    <a:pt x="6251" y="87466"/>
                  </a:lnTo>
                  <a:lnTo>
                    <a:pt x="315" y="87466"/>
                  </a:lnTo>
                  <a:lnTo>
                    <a:pt x="315" y="81532"/>
                  </a:lnTo>
                  <a:close/>
                  <a:moveTo>
                    <a:pt x="12498" y="81532"/>
                  </a:moveTo>
                  <a:lnTo>
                    <a:pt x="12498" y="87466"/>
                  </a:lnTo>
                  <a:lnTo>
                    <a:pt x="6562" y="87466"/>
                  </a:lnTo>
                  <a:lnTo>
                    <a:pt x="6562" y="81532"/>
                  </a:lnTo>
                  <a:close/>
                  <a:moveTo>
                    <a:pt x="18745" y="81532"/>
                  </a:moveTo>
                  <a:lnTo>
                    <a:pt x="18745" y="87466"/>
                  </a:lnTo>
                  <a:lnTo>
                    <a:pt x="12810" y="87466"/>
                  </a:lnTo>
                  <a:lnTo>
                    <a:pt x="12810" y="81532"/>
                  </a:lnTo>
                  <a:close/>
                  <a:moveTo>
                    <a:pt x="24992" y="81532"/>
                  </a:moveTo>
                  <a:lnTo>
                    <a:pt x="24992" y="87466"/>
                  </a:lnTo>
                  <a:lnTo>
                    <a:pt x="19058" y="87466"/>
                  </a:lnTo>
                  <a:lnTo>
                    <a:pt x="19058" y="81532"/>
                  </a:lnTo>
                  <a:close/>
                  <a:moveTo>
                    <a:pt x="31242" y="81532"/>
                  </a:moveTo>
                  <a:lnTo>
                    <a:pt x="31242" y="87466"/>
                  </a:lnTo>
                  <a:lnTo>
                    <a:pt x="25305" y="87466"/>
                  </a:lnTo>
                  <a:lnTo>
                    <a:pt x="25305" y="81532"/>
                  </a:lnTo>
                  <a:close/>
                  <a:moveTo>
                    <a:pt x="37489" y="81532"/>
                  </a:moveTo>
                  <a:lnTo>
                    <a:pt x="37489" y="87466"/>
                  </a:lnTo>
                  <a:lnTo>
                    <a:pt x="31553" y="87466"/>
                  </a:lnTo>
                  <a:lnTo>
                    <a:pt x="31553" y="81532"/>
                  </a:lnTo>
                  <a:close/>
                  <a:moveTo>
                    <a:pt x="43737" y="81532"/>
                  </a:moveTo>
                  <a:lnTo>
                    <a:pt x="43737" y="87466"/>
                  </a:lnTo>
                  <a:lnTo>
                    <a:pt x="37802" y="87466"/>
                  </a:lnTo>
                  <a:lnTo>
                    <a:pt x="37802" y="81532"/>
                  </a:lnTo>
                  <a:close/>
                  <a:moveTo>
                    <a:pt x="49985" y="81532"/>
                  </a:moveTo>
                  <a:lnTo>
                    <a:pt x="49985" y="87466"/>
                  </a:lnTo>
                  <a:lnTo>
                    <a:pt x="44049" y="87466"/>
                  </a:lnTo>
                  <a:lnTo>
                    <a:pt x="44049" y="81532"/>
                  </a:lnTo>
                  <a:close/>
                  <a:moveTo>
                    <a:pt x="56232" y="81532"/>
                  </a:moveTo>
                  <a:lnTo>
                    <a:pt x="56232" y="87466"/>
                  </a:lnTo>
                  <a:lnTo>
                    <a:pt x="50296" y="87466"/>
                  </a:lnTo>
                  <a:lnTo>
                    <a:pt x="50296" y="81532"/>
                  </a:lnTo>
                  <a:close/>
                  <a:moveTo>
                    <a:pt x="62480" y="81532"/>
                  </a:moveTo>
                  <a:lnTo>
                    <a:pt x="62480" y="87466"/>
                  </a:lnTo>
                  <a:lnTo>
                    <a:pt x="56545" y="87466"/>
                  </a:lnTo>
                  <a:lnTo>
                    <a:pt x="56545" y="81532"/>
                  </a:lnTo>
                  <a:close/>
                  <a:moveTo>
                    <a:pt x="68727" y="81532"/>
                  </a:moveTo>
                  <a:lnTo>
                    <a:pt x="68727" y="87466"/>
                  </a:lnTo>
                  <a:lnTo>
                    <a:pt x="62792" y="87466"/>
                  </a:lnTo>
                  <a:lnTo>
                    <a:pt x="62792" y="81532"/>
                  </a:lnTo>
                  <a:close/>
                  <a:moveTo>
                    <a:pt x="74975" y="81532"/>
                  </a:moveTo>
                  <a:lnTo>
                    <a:pt x="74975" y="87466"/>
                  </a:lnTo>
                  <a:lnTo>
                    <a:pt x="69039" y="87466"/>
                  </a:lnTo>
                  <a:lnTo>
                    <a:pt x="69039" y="81532"/>
                  </a:lnTo>
                  <a:close/>
                  <a:moveTo>
                    <a:pt x="81223" y="81532"/>
                  </a:moveTo>
                  <a:lnTo>
                    <a:pt x="81223" y="87466"/>
                  </a:lnTo>
                  <a:lnTo>
                    <a:pt x="75286" y="87466"/>
                  </a:lnTo>
                  <a:lnTo>
                    <a:pt x="75286" y="81532"/>
                  </a:lnTo>
                  <a:close/>
                  <a:moveTo>
                    <a:pt x="87470" y="81532"/>
                  </a:moveTo>
                  <a:lnTo>
                    <a:pt x="87470" y="87466"/>
                  </a:lnTo>
                  <a:lnTo>
                    <a:pt x="81535" y="87466"/>
                  </a:lnTo>
                  <a:lnTo>
                    <a:pt x="81535" y="81532"/>
                  </a:lnTo>
                  <a:close/>
                  <a:moveTo>
                    <a:pt x="93718" y="81532"/>
                  </a:moveTo>
                  <a:lnTo>
                    <a:pt x="93718" y="87466"/>
                  </a:lnTo>
                  <a:lnTo>
                    <a:pt x="87784" y="87466"/>
                  </a:lnTo>
                  <a:lnTo>
                    <a:pt x="87784" y="81532"/>
                  </a:lnTo>
                  <a:close/>
                  <a:moveTo>
                    <a:pt x="99967" y="81532"/>
                  </a:moveTo>
                  <a:lnTo>
                    <a:pt x="99967" y="87466"/>
                  </a:lnTo>
                  <a:lnTo>
                    <a:pt x="94031" y="87466"/>
                  </a:lnTo>
                  <a:lnTo>
                    <a:pt x="94031" y="81532"/>
                  </a:lnTo>
                  <a:close/>
                  <a:moveTo>
                    <a:pt x="106214" y="81532"/>
                  </a:moveTo>
                  <a:lnTo>
                    <a:pt x="106214" y="87466"/>
                  </a:lnTo>
                  <a:lnTo>
                    <a:pt x="100278" y="87466"/>
                  </a:lnTo>
                  <a:lnTo>
                    <a:pt x="100278" y="81532"/>
                  </a:lnTo>
                  <a:close/>
                  <a:moveTo>
                    <a:pt x="112461" y="81532"/>
                  </a:moveTo>
                  <a:lnTo>
                    <a:pt x="112461" y="87466"/>
                  </a:lnTo>
                  <a:lnTo>
                    <a:pt x="106527" y="87466"/>
                  </a:lnTo>
                  <a:lnTo>
                    <a:pt x="106527" y="81532"/>
                  </a:lnTo>
                  <a:close/>
                  <a:moveTo>
                    <a:pt x="118710" y="81532"/>
                  </a:moveTo>
                  <a:lnTo>
                    <a:pt x="118710" y="87466"/>
                  </a:lnTo>
                  <a:lnTo>
                    <a:pt x="112774" y="87466"/>
                  </a:lnTo>
                  <a:lnTo>
                    <a:pt x="112774" y="81532"/>
                  </a:lnTo>
                  <a:close/>
                  <a:moveTo>
                    <a:pt x="124957" y="81532"/>
                  </a:moveTo>
                  <a:lnTo>
                    <a:pt x="124957" y="87466"/>
                  </a:lnTo>
                  <a:lnTo>
                    <a:pt x="119021" y="87466"/>
                  </a:lnTo>
                  <a:lnTo>
                    <a:pt x="119021" y="81532"/>
                  </a:lnTo>
                  <a:close/>
                  <a:moveTo>
                    <a:pt x="131204" y="81532"/>
                  </a:moveTo>
                  <a:lnTo>
                    <a:pt x="131204" y="87466"/>
                  </a:lnTo>
                  <a:lnTo>
                    <a:pt x="125270" y="87466"/>
                  </a:lnTo>
                  <a:lnTo>
                    <a:pt x="125270" y="81532"/>
                  </a:lnTo>
                  <a:close/>
                  <a:moveTo>
                    <a:pt x="137451" y="81532"/>
                  </a:moveTo>
                  <a:lnTo>
                    <a:pt x="137451" y="87466"/>
                  </a:lnTo>
                  <a:lnTo>
                    <a:pt x="131517" y="87466"/>
                  </a:lnTo>
                  <a:lnTo>
                    <a:pt x="131517" y="81532"/>
                  </a:lnTo>
                  <a:close/>
                  <a:moveTo>
                    <a:pt x="143702" y="81532"/>
                  </a:moveTo>
                  <a:lnTo>
                    <a:pt x="143702" y="87466"/>
                  </a:lnTo>
                  <a:lnTo>
                    <a:pt x="137766" y="87466"/>
                  </a:lnTo>
                  <a:lnTo>
                    <a:pt x="137766" y="81532"/>
                  </a:lnTo>
                  <a:close/>
                  <a:moveTo>
                    <a:pt x="149949" y="81532"/>
                  </a:moveTo>
                  <a:lnTo>
                    <a:pt x="149949" y="87466"/>
                  </a:lnTo>
                  <a:lnTo>
                    <a:pt x="144015" y="87466"/>
                  </a:lnTo>
                  <a:lnTo>
                    <a:pt x="144015" y="81532"/>
                  </a:lnTo>
                  <a:close/>
                  <a:moveTo>
                    <a:pt x="156196" y="81532"/>
                  </a:moveTo>
                  <a:lnTo>
                    <a:pt x="156196" y="87466"/>
                  </a:lnTo>
                  <a:lnTo>
                    <a:pt x="150262" y="87466"/>
                  </a:lnTo>
                  <a:lnTo>
                    <a:pt x="150262" y="81532"/>
                  </a:lnTo>
                  <a:close/>
                  <a:moveTo>
                    <a:pt x="162445" y="81532"/>
                  </a:moveTo>
                  <a:lnTo>
                    <a:pt x="162445" y="87466"/>
                  </a:lnTo>
                  <a:lnTo>
                    <a:pt x="156509" y="87466"/>
                  </a:lnTo>
                  <a:lnTo>
                    <a:pt x="156509" y="81532"/>
                  </a:lnTo>
                  <a:close/>
                  <a:moveTo>
                    <a:pt x="168692" y="81532"/>
                  </a:moveTo>
                  <a:lnTo>
                    <a:pt x="168692" y="87466"/>
                  </a:lnTo>
                  <a:lnTo>
                    <a:pt x="162756" y="87466"/>
                  </a:lnTo>
                  <a:lnTo>
                    <a:pt x="162756" y="81532"/>
                  </a:lnTo>
                  <a:close/>
                  <a:moveTo>
                    <a:pt x="174939" y="81532"/>
                  </a:moveTo>
                  <a:lnTo>
                    <a:pt x="174939" y="87466"/>
                  </a:lnTo>
                  <a:lnTo>
                    <a:pt x="169005" y="87466"/>
                  </a:lnTo>
                  <a:lnTo>
                    <a:pt x="169005" y="81532"/>
                  </a:lnTo>
                  <a:close/>
                  <a:moveTo>
                    <a:pt x="181186" y="81532"/>
                  </a:moveTo>
                  <a:lnTo>
                    <a:pt x="181186" y="87466"/>
                  </a:lnTo>
                  <a:lnTo>
                    <a:pt x="175252" y="87466"/>
                  </a:lnTo>
                  <a:lnTo>
                    <a:pt x="175252" y="81532"/>
                  </a:lnTo>
                  <a:close/>
                  <a:moveTo>
                    <a:pt x="187435" y="81532"/>
                  </a:moveTo>
                  <a:lnTo>
                    <a:pt x="187435" y="87466"/>
                  </a:lnTo>
                  <a:lnTo>
                    <a:pt x="181499" y="87466"/>
                  </a:lnTo>
                  <a:lnTo>
                    <a:pt x="181499" y="81532"/>
                  </a:lnTo>
                  <a:close/>
                  <a:moveTo>
                    <a:pt x="193684" y="81532"/>
                  </a:moveTo>
                  <a:lnTo>
                    <a:pt x="193684" y="87466"/>
                  </a:lnTo>
                  <a:lnTo>
                    <a:pt x="187749" y="87466"/>
                  </a:lnTo>
                  <a:lnTo>
                    <a:pt x="187749" y="81532"/>
                  </a:lnTo>
                  <a:close/>
                  <a:moveTo>
                    <a:pt x="199931" y="81532"/>
                  </a:moveTo>
                  <a:lnTo>
                    <a:pt x="199931" y="87466"/>
                  </a:lnTo>
                  <a:lnTo>
                    <a:pt x="193996" y="87466"/>
                  </a:lnTo>
                  <a:lnTo>
                    <a:pt x="193996" y="81532"/>
                  </a:lnTo>
                  <a:close/>
                  <a:moveTo>
                    <a:pt x="206180" y="81532"/>
                  </a:moveTo>
                  <a:lnTo>
                    <a:pt x="206180" y="87466"/>
                  </a:lnTo>
                  <a:lnTo>
                    <a:pt x="200244" y="87466"/>
                  </a:lnTo>
                  <a:lnTo>
                    <a:pt x="200244" y="81532"/>
                  </a:lnTo>
                  <a:close/>
                  <a:moveTo>
                    <a:pt x="212427" y="81532"/>
                  </a:moveTo>
                  <a:lnTo>
                    <a:pt x="212427" y="87466"/>
                  </a:lnTo>
                  <a:lnTo>
                    <a:pt x="206491" y="87466"/>
                  </a:lnTo>
                  <a:lnTo>
                    <a:pt x="206491" y="81532"/>
                  </a:lnTo>
                  <a:close/>
                  <a:moveTo>
                    <a:pt x="218674" y="81532"/>
                  </a:moveTo>
                  <a:lnTo>
                    <a:pt x="218674" y="87466"/>
                  </a:lnTo>
                  <a:lnTo>
                    <a:pt x="212739" y="87466"/>
                  </a:lnTo>
                  <a:lnTo>
                    <a:pt x="212739" y="81532"/>
                  </a:lnTo>
                  <a:close/>
                  <a:moveTo>
                    <a:pt x="224921" y="81532"/>
                  </a:moveTo>
                  <a:lnTo>
                    <a:pt x="224921" y="87466"/>
                  </a:lnTo>
                  <a:lnTo>
                    <a:pt x="218987" y="87466"/>
                  </a:lnTo>
                  <a:lnTo>
                    <a:pt x="218987" y="81532"/>
                  </a:lnTo>
                  <a:close/>
                  <a:moveTo>
                    <a:pt x="231170" y="81532"/>
                  </a:moveTo>
                  <a:lnTo>
                    <a:pt x="231170" y="87466"/>
                  </a:lnTo>
                  <a:lnTo>
                    <a:pt x="225234" y="87466"/>
                  </a:lnTo>
                  <a:lnTo>
                    <a:pt x="225234" y="81532"/>
                  </a:lnTo>
                  <a:close/>
                  <a:moveTo>
                    <a:pt x="237417" y="81532"/>
                  </a:moveTo>
                  <a:lnTo>
                    <a:pt x="237417" y="87466"/>
                  </a:lnTo>
                  <a:lnTo>
                    <a:pt x="231481" y="87466"/>
                  </a:lnTo>
                  <a:lnTo>
                    <a:pt x="231481" y="81532"/>
                  </a:lnTo>
                  <a:close/>
                  <a:moveTo>
                    <a:pt x="243664" y="81532"/>
                  </a:moveTo>
                  <a:lnTo>
                    <a:pt x="243664" y="87466"/>
                  </a:lnTo>
                  <a:lnTo>
                    <a:pt x="237729" y="87466"/>
                  </a:lnTo>
                  <a:lnTo>
                    <a:pt x="237729" y="81532"/>
                  </a:lnTo>
                  <a:close/>
                  <a:moveTo>
                    <a:pt x="249911" y="81532"/>
                  </a:moveTo>
                  <a:lnTo>
                    <a:pt x="249911" y="87466"/>
                  </a:lnTo>
                  <a:lnTo>
                    <a:pt x="243977" y="87466"/>
                  </a:lnTo>
                  <a:lnTo>
                    <a:pt x="243977" y="81532"/>
                  </a:lnTo>
                  <a:close/>
                  <a:moveTo>
                    <a:pt x="256161" y="81532"/>
                  </a:moveTo>
                  <a:lnTo>
                    <a:pt x="256161" y="87466"/>
                  </a:lnTo>
                  <a:lnTo>
                    <a:pt x="250225" y="87466"/>
                  </a:lnTo>
                  <a:lnTo>
                    <a:pt x="250225" y="81532"/>
                  </a:lnTo>
                  <a:close/>
                  <a:moveTo>
                    <a:pt x="262409" y="81532"/>
                  </a:moveTo>
                  <a:lnTo>
                    <a:pt x="262409" y="87466"/>
                  </a:lnTo>
                  <a:lnTo>
                    <a:pt x="256474" y="87466"/>
                  </a:lnTo>
                  <a:lnTo>
                    <a:pt x="256474" y="81532"/>
                  </a:lnTo>
                  <a:close/>
                  <a:moveTo>
                    <a:pt x="268656" y="81532"/>
                  </a:moveTo>
                  <a:lnTo>
                    <a:pt x="268656" y="87466"/>
                  </a:lnTo>
                  <a:lnTo>
                    <a:pt x="262721" y="87466"/>
                  </a:lnTo>
                  <a:lnTo>
                    <a:pt x="262721" y="81532"/>
                  </a:lnTo>
                  <a:close/>
                  <a:moveTo>
                    <a:pt x="274904" y="81532"/>
                  </a:moveTo>
                  <a:lnTo>
                    <a:pt x="274904" y="87466"/>
                  </a:lnTo>
                  <a:lnTo>
                    <a:pt x="268968" y="87466"/>
                  </a:lnTo>
                  <a:lnTo>
                    <a:pt x="268968" y="81532"/>
                  </a:lnTo>
                  <a:close/>
                  <a:moveTo>
                    <a:pt x="6251" y="87779"/>
                  </a:moveTo>
                  <a:lnTo>
                    <a:pt x="6251" y="93713"/>
                  </a:lnTo>
                  <a:lnTo>
                    <a:pt x="315" y="93713"/>
                  </a:lnTo>
                  <a:lnTo>
                    <a:pt x="315" y="87779"/>
                  </a:lnTo>
                  <a:close/>
                  <a:moveTo>
                    <a:pt x="12498" y="87779"/>
                  </a:moveTo>
                  <a:lnTo>
                    <a:pt x="12498" y="93713"/>
                  </a:lnTo>
                  <a:lnTo>
                    <a:pt x="6562" y="93713"/>
                  </a:lnTo>
                  <a:lnTo>
                    <a:pt x="6562" y="87779"/>
                  </a:lnTo>
                  <a:close/>
                  <a:moveTo>
                    <a:pt x="18745" y="87779"/>
                  </a:moveTo>
                  <a:lnTo>
                    <a:pt x="18745" y="93713"/>
                  </a:lnTo>
                  <a:lnTo>
                    <a:pt x="12810" y="93713"/>
                  </a:lnTo>
                  <a:lnTo>
                    <a:pt x="12810" y="87779"/>
                  </a:lnTo>
                  <a:close/>
                  <a:moveTo>
                    <a:pt x="24992" y="87779"/>
                  </a:moveTo>
                  <a:lnTo>
                    <a:pt x="24992" y="93713"/>
                  </a:lnTo>
                  <a:lnTo>
                    <a:pt x="19058" y="93713"/>
                  </a:lnTo>
                  <a:lnTo>
                    <a:pt x="19058" y="87779"/>
                  </a:lnTo>
                  <a:close/>
                  <a:moveTo>
                    <a:pt x="31242" y="87779"/>
                  </a:moveTo>
                  <a:lnTo>
                    <a:pt x="31242" y="93713"/>
                  </a:lnTo>
                  <a:lnTo>
                    <a:pt x="25305" y="93713"/>
                  </a:lnTo>
                  <a:lnTo>
                    <a:pt x="25305" y="87779"/>
                  </a:lnTo>
                  <a:close/>
                  <a:moveTo>
                    <a:pt x="37489" y="87779"/>
                  </a:moveTo>
                  <a:lnTo>
                    <a:pt x="37489" y="93713"/>
                  </a:lnTo>
                  <a:lnTo>
                    <a:pt x="31553" y="93713"/>
                  </a:lnTo>
                  <a:lnTo>
                    <a:pt x="31553" y="87779"/>
                  </a:lnTo>
                  <a:close/>
                  <a:moveTo>
                    <a:pt x="43737" y="87779"/>
                  </a:moveTo>
                  <a:lnTo>
                    <a:pt x="43737" y="93713"/>
                  </a:lnTo>
                  <a:lnTo>
                    <a:pt x="37802" y="93713"/>
                  </a:lnTo>
                  <a:lnTo>
                    <a:pt x="37802" y="87779"/>
                  </a:lnTo>
                  <a:close/>
                  <a:moveTo>
                    <a:pt x="49985" y="87779"/>
                  </a:moveTo>
                  <a:lnTo>
                    <a:pt x="49985" y="93713"/>
                  </a:lnTo>
                  <a:lnTo>
                    <a:pt x="44049" y="93713"/>
                  </a:lnTo>
                  <a:lnTo>
                    <a:pt x="44049" y="87779"/>
                  </a:lnTo>
                  <a:close/>
                  <a:moveTo>
                    <a:pt x="56232" y="87779"/>
                  </a:moveTo>
                  <a:lnTo>
                    <a:pt x="56232" y="93713"/>
                  </a:lnTo>
                  <a:lnTo>
                    <a:pt x="50296" y="93713"/>
                  </a:lnTo>
                  <a:lnTo>
                    <a:pt x="50296" y="87779"/>
                  </a:lnTo>
                  <a:close/>
                  <a:moveTo>
                    <a:pt x="62480" y="87779"/>
                  </a:moveTo>
                  <a:lnTo>
                    <a:pt x="62480" y="93713"/>
                  </a:lnTo>
                  <a:lnTo>
                    <a:pt x="56545" y="93713"/>
                  </a:lnTo>
                  <a:lnTo>
                    <a:pt x="56545" y="87779"/>
                  </a:lnTo>
                  <a:close/>
                  <a:moveTo>
                    <a:pt x="68727" y="87779"/>
                  </a:moveTo>
                  <a:lnTo>
                    <a:pt x="68727" y="93713"/>
                  </a:lnTo>
                  <a:lnTo>
                    <a:pt x="62792" y="93713"/>
                  </a:lnTo>
                  <a:lnTo>
                    <a:pt x="62792" y="87779"/>
                  </a:lnTo>
                  <a:close/>
                  <a:moveTo>
                    <a:pt x="74975" y="87779"/>
                  </a:moveTo>
                  <a:lnTo>
                    <a:pt x="74975" y="93713"/>
                  </a:lnTo>
                  <a:lnTo>
                    <a:pt x="69039" y="93713"/>
                  </a:lnTo>
                  <a:lnTo>
                    <a:pt x="69039" y="87779"/>
                  </a:lnTo>
                  <a:close/>
                  <a:moveTo>
                    <a:pt x="81223" y="87779"/>
                  </a:moveTo>
                  <a:lnTo>
                    <a:pt x="81223" y="93713"/>
                  </a:lnTo>
                  <a:lnTo>
                    <a:pt x="75286" y="93713"/>
                  </a:lnTo>
                  <a:lnTo>
                    <a:pt x="75286" y="87779"/>
                  </a:lnTo>
                  <a:close/>
                  <a:moveTo>
                    <a:pt x="87470" y="87779"/>
                  </a:moveTo>
                  <a:lnTo>
                    <a:pt x="87470" y="93713"/>
                  </a:lnTo>
                  <a:lnTo>
                    <a:pt x="81535" y="93713"/>
                  </a:lnTo>
                  <a:lnTo>
                    <a:pt x="81535" y="87779"/>
                  </a:lnTo>
                  <a:close/>
                  <a:moveTo>
                    <a:pt x="93718" y="87779"/>
                  </a:moveTo>
                  <a:lnTo>
                    <a:pt x="93718" y="93713"/>
                  </a:lnTo>
                  <a:lnTo>
                    <a:pt x="87784" y="93713"/>
                  </a:lnTo>
                  <a:lnTo>
                    <a:pt x="87784" y="87779"/>
                  </a:lnTo>
                  <a:close/>
                  <a:moveTo>
                    <a:pt x="162445" y="87779"/>
                  </a:moveTo>
                  <a:lnTo>
                    <a:pt x="162445" y="93713"/>
                  </a:lnTo>
                  <a:lnTo>
                    <a:pt x="156509" y="93713"/>
                  </a:lnTo>
                  <a:lnTo>
                    <a:pt x="156509" y="87779"/>
                  </a:lnTo>
                  <a:close/>
                  <a:moveTo>
                    <a:pt x="168692" y="87779"/>
                  </a:moveTo>
                  <a:lnTo>
                    <a:pt x="168692" y="93713"/>
                  </a:lnTo>
                  <a:lnTo>
                    <a:pt x="162756" y="93713"/>
                  </a:lnTo>
                  <a:lnTo>
                    <a:pt x="162756" y="87779"/>
                  </a:lnTo>
                  <a:close/>
                  <a:moveTo>
                    <a:pt x="174939" y="87779"/>
                  </a:moveTo>
                  <a:lnTo>
                    <a:pt x="174939" y="93713"/>
                  </a:lnTo>
                  <a:lnTo>
                    <a:pt x="169005" y="93713"/>
                  </a:lnTo>
                  <a:lnTo>
                    <a:pt x="169005" y="87779"/>
                  </a:lnTo>
                  <a:close/>
                  <a:moveTo>
                    <a:pt x="181186" y="87779"/>
                  </a:moveTo>
                  <a:lnTo>
                    <a:pt x="181186" y="93713"/>
                  </a:lnTo>
                  <a:lnTo>
                    <a:pt x="175252" y="93713"/>
                  </a:lnTo>
                  <a:lnTo>
                    <a:pt x="175252" y="87779"/>
                  </a:lnTo>
                  <a:close/>
                  <a:moveTo>
                    <a:pt x="187435" y="87779"/>
                  </a:moveTo>
                  <a:lnTo>
                    <a:pt x="187435" y="93713"/>
                  </a:lnTo>
                  <a:lnTo>
                    <a:pt x="181499" y="93713"/>
                  </a:lnTo>
                  <a:lnTo>
                    <a:pt x="181499" y="87779"/>
                  </a:lnTo>
                  <a:close/>
                  <a:moveTo>
                    <a:pt x="193684" y="87779"/>
                  </a:moveTo>
                  <a:lnTo>
                    <a:pt x="193684" y="93713"/>
                  </a:lnTo>
                  <a:lnTo>
                    <a:pt x="187749" y="93713"/>
                  </a:lnTo>
                  <a:lnTo>
                    <a:pt x="187749" y="87779"/>
                  </a:lnTo>
                  <a:close/>
                  <a:moveTo>
                    <a:pt x="199931" y="87779"/>
                  </a:moveTo>
                  <a:lnTo>
                    <a:pt x="199931" y="93713"/>
                  </a:lnTo>
                  <a:lnTo>
                    <a:pt x="193996" y="93713"/>
                  </a:lnTo>
                  <a:lnTo>
                    <a:pt x="193996" y="87779"/>
                  </a:lnTo>
                  <a:close/>
                  <a:moveTo>
                    <a:pt x="206180" y="87779"/>
                  </a:moveTo>
                  <a:lnTo>
                    <a:pt x="206180" y="93713"/>
                  </a:lnTo>
                  <a:lnTo>
                    <a:pt x="200244" y="93713"/>
                  </a:lnTo>
                  <a:lnTo>
                    <a:pt x="200244" y="87779"/>
                  </a:lnTo>
                  <a:close/>
                  <a:moveTo>
                    <a:pt x="212427" y="87779"/>
                  </a:moveTo>
                  <a:lnTo>
                    <a:pt x="212427" y="93713"/>
                  </a:lnTo>
                  <a:lnTo>
                    <a:pt x="206491" y="93713"/>
                  </a:lnTo>
                  <a:lnTo>
                    <a:pt x="206491" y="87779"/>
                  </a:lnTo>
                  <a:close/>
                  <a:moveTo>
                    <a:pt x="99967" y="87781"/>
                  </a:moveTo>
                  <a:lnTo>
                    <a:pt x="99967" y="93717"/>
                  </a:lnTo>
                  <a:lnTo>
                    <a:pt x="94031" y="93717"/>
                  </a:lnTo>
                  <a:lnTo>
                    <a:pt x="94031" y="87781"/>
                  </a:lnTo>
                  <a:close/>
                  <a:moveTo>
                    <a:pt x="106214" y="87781"/>
                  </a:moveTo>
                  <a:lnTo>
                    <a:pt x="106214" y="93717"/>
                  </a:lnTo>
                  <a:lnTo>
                    <a:pt x="100278" y="93717"/>
                  </a:lnTo>
                  <a:lnTo>
                    <a:pt x="100278" y="87781"/>
                  </a:lnTo>
                  <a:close/>
                  <a:moveTo>
                    <a:pt x="112461" y="87781"/>
                  </a:moveTo>
                  <a:lnTo>
                    <a:pt x="112461" y="93717"/>
                  </a:lnTo>
                  <a:lnTo>
                    <a:pt x="106527" y="93717"/>
                  </a:lnTo>
                  <a:lnTo>
                    <a:pt x="106527" y="87781"/>
                  </a:lnTo>
                  <a:close/>
                  <a:moveTo>
                    <a:pt x="118710" y="87781"/>
                  </a:moveTo>
                  <a:lnTo>
                    <a:pt x="118710" y="93717"/>
                  </a:lnTo>
                  <a:lnTo>
                    <a:pt x="112774" y="93717"/>
                  </a:lnTo>
                  <a:lnTo>
                    <a:pt x="112774" y="87781"/>
                  </a:lnTo>
                  <a:close/>
                  <a:moveTo>
                    <a:pt x="124957" y="87781"/>
                  </a:moveTo>
                  <a:lnTo>
                    <a:pt x="124957" y="93717"/>
                  </a:lnTo>
                  <a:lnTo>
                    <a:pt x="119021" y="93717"/>
                  </a:lnTo>
                  <a:lnTo>
                    <a:pt x="119021" y="87781"/>
                  </a:lnTo>
                  <a:close/>
                  <a:moveTo>
                    <a:pt x="131204" y="87781"/>
                  </a:moveTo>
                  <a:lnTo>
                    <a:pt x="131204" y="93717"/>
                  </a:lnTo>
                  <a:lnTo>
                    <a:pt x="125270" y="93717"/>
                  </a:lnTo>
                  <a:lnTo>
                    <a:pt x="125270" y="87781"/>
                  </a:lnTo>
                  <a:close/>
                  <a:moveTo>
                    <a:pt x="137451" y="87781"/>
                  </a:moveTo>
                  <a:lnTo>
                    <a:pt x="137451" y="93717"/>
                  </a:lnTo>
                  <a:lnTo>
                    <a:pt x="131517" y="93717"/>
                  </a:lnTo>
                  <a:lnTo>
                    <a:pt x="131517" y="87781"/>
                  </a:lnTo>
                  <a:close/>
                  <a:moveTo>
                    <a:pt x="143702" y="87781"/>
                  </a:moveTo>
                  <a:lnTo>
                    <a:pt x="143702" y="93717"/>
                  </a:lnTo>
                  <a:lnTo>
                    <a:pt x="137766" y="93717"/>
                  </a:lnTo>
                  <a:lnTo>
                    <a:pt x="137766" y="87781"/>
                  </a:lnTo>
                  <a:close/>
                  <a:moveTo>
                    <a:pt x="149949" y="87781"/>
                  </a:moveTo>
                  <a:lnTo>
                    <a:pt x="149949" y="93717"/>
                  </a:lnTo>
                  <a:lnTo>
                    <a:pt x="144015" y="93717"/>
                  </a:lnTo>
                  <a:lnTo>
                    <a:pt x="144015" y="87781"/>
                  </a:lnTo>
                  <a:close/>
                  <a:moveTo>
                    <a:pt x="156196" y="87781"/>
                  </a:moveTo>
                  <a:lnTo>
                    <a:pt x="156196" y="93717"/>
                  </a:lnTo>
                  <a:lnTo>
                    <a:pt x="150262" y="93717"/>
                  </a:lnTo>
                  <a:lnTo>
                    <a:pt x="150262" y="87781"/>
                  </a:lnTo>
                  <a:close/>
                  <a:moveTo>
                    <a:pt x="218674" y="87781"/>
                  </a:moveTo>
                  <a:lnTo>
                    <a:pt x="218674" y="93717"/>
                  </a:lnTo>
                  <a:lnTo>
                    <a:pt x="212739" y="93717"/>
                  </a:lnTo>
                  <a:lnTo>
                    <a:pt x="212739" y="87781"/>
                  </a:lnTo>
                  <a:close/>
                  <a:moveTo>
                    <a:pt x="224921" y="87781"/>
                  </a:moveTo>
                  <a:lnTo>
                    <a:pt x="224921" y="93717"/>
                  </a:lnTo>
                  <a:lnTo>
                    <a:pt x="218987" y="93717"/>
                  </a:lnTo>
                  <a:lnTo>
                    <a:pt x="218987" y="87781"/>
                  </a:lnTo>
                  <a:close/>
                  <a:moveTo>
                    <a:pt x="231170" y="87781"/>
                  </a:moveTo>
                  <a:lnTo>
                    <a:pt x="231170" y="93717"/>
                  </a:lnTo>
                  <a:lnTo>
                    <a:pt x="225234" y="93717"/>
                  </a:lnTo>
                  <a:lnTo>
                    <a:pt x="225234" y="87781"/>
                  </a:lnTo>
                  <a:close/>
                  <a:moveTo>
                    <a:pt x="237417" y="87781"/>
                  </a:moveTo>
                  <a:lnTo>
                    <a:pt x="237417" y="93717"/>
                  </a:lnTo>
                  <a:lnTo>
                    <a:pt x="231481" y="93717"/>
                  </a:lnTo>
                  <a:lnTo>
                    <a:pt x="231481" y="87781"/>
                  </a:lnTo>
                  <a:close/>
                  <a:moveTo>
                    <a:pt x="243664" y="87781"/>
                  </a:moveTo>
                  <a:lnTo>
                    <a:pt x="243664" y="93717"/>
                  </a:lnTo>
                  <a:lnTo>
                    <a:pt x="237729" y="93717"/>
                  </a:lnTo>
                  <a:lnTo>
                    <a:pt x="237729" y="87781"/>
                  </a:lnTo>
                  <a:close/>
                  <a:moveTo>
                    <a:pt x="249911" y="87781"/>
                  </a:moveTo>
                  <a:lnTo>
                    <a:pt x="249911" y="93717"/>
                  </a:lnTo>
                  <a:lnTo>
                    <a:pt x="243977" y="93717"/>
                  </a:lnTo>
                  <a:lnTo>
                    <a:pt x="243977" y="87781"/>
                  </a:lnTo>
                  <a:close/>
                  <a:moveTo>
                    <a:pt x="256161" y="87781"/>
                  </a:moveTo>
                  <a:lnTo>
                    <a:pt x="256161" y="93717"/>
                  </a:lnTo>
                  <a:lnTo>
                    <a:pt x="250225" y="93717"/>
                  </a:lnTo>
                  <a:lnTo>
                    <a:pt x="250225" y="87781"/>
                  </a:lnTo>
                  <a:close/>
                  <a:moveTo>
                    <a:pt x="262409" y="87781"/>
                  </a:moveTo>
                  <a:lnTo>
                    <a:pt x="262409" y="93717"/>
                  </a:lnTo>
                  <a:lnTo>
                    <a:pt x="256474" y="93717"/>
                  </a:lnTo>
                  <a:lnTo>
                    <a:pt x="256474" y="87781"/>
                  </a:lnTo>
                  <a:close/>
                  <a:moveTo>
                    <a:pt x="268656" y="87781"/>
                  </a:moveTo>
                  <a:lnTo>
                    <a:pt x="268656" y="93717"/>
                  </a:lnTo>
                  <a:lnTo>
                    <a:pt x="262721" y="93717"/>
                  </a:lnTo>
                  <a:lnTo>
                    <a:pt x="262721" y="87781"/>
                  </a:lnTo>
                  <a:close/>
                  <a:moveTo>
                    <a:pt x="274904" y="87781"/>
                  </a:moveTo>
                  <a:lnTo>
                    <a:pt x="274904" y="93717"/>
                  </a:lnTo>
                  <a:lnTo>
                    <a:pt x="268968" y="93717"/>
                  </a:lnTo>
                  <a:lnTo>
                    <a:pt x="268968" y="87781"/>
                  </a:lnTo>
                  <a:close/>
                  <a:moveTo>
                    <a:pt x="6251" y="94028"/>
                  </a:moveTo>
                  <a:lnTo>
                    <a:pt x="6251" y="99964"/>
                  </a:lnTo>
                  <a:lnTo>
                    <a:pt x="315" y="99964"/>
                  </a:lnTo>
                  <a:lnTo>
                    <a:pt x="315" y="94028"/>
                  </a:lnTo>
                  <a:close/>
                  <a:moveTo>
                    <a:pt x="12498" y="94028"/>
                  </a:moveTo>
                  <a:lnTo>
                    <a:pt x="12498" y="99964"/>
                  </a:lnTo>
                  <a:lnTo>
                    <a:pt x="6562" y="99964"/>
                  </a:lnTo>
                  <a:lnTo>
                    <a:pt x="6562" y="94028"/>
                  </a:lnTo>
                  <a:close/>
                  <a:moveTo>
                    <a:pt x="18745" y="94028"/>
                  </a:moveTo>
                  <a:lnTo>
                    <a:pt x="18745" y="99964"/>
                  </a:lnTo>
                  <a:lnTo>
                    <a:pt x="12810" y="99964"/>
                  </a:lnTo>
                  <a:lnTo>
                    <a:pt x="12810" y="94028"/>
                  </a:lnTo>
                  <a:close/>
                  <a:moveTo>
                    <a:pt x="24992" y="94028"/>
                  </a:moveTo>
                  <a:lnTo>
                    <a:pt x="24992" y="99964"/>
                  </a:lnTo>
                  <a:lnTo>
                    <a:pt x="19058" y="99964"/>
                  </a:lnTo>
                  <a:lnTo>
                    <a:pt x="19058" y="94028"/>
                  </a:lnTo>
                  <a:close/>
                  <a:moveTo>
                    <a:pt x="31242" y="94028"/>
                  </a:moveTo>
                  <a:lnTo>
                    <a:pt x="31242" y="99964"/>
                  </a:lnTo>
                  <a:lnTo>
                    <a:pt x="25305" y="99964"/>
                  </a:lnTo>
                  <a:lnTo>
                    <a:pt x="25305" y="94028"/>
                  </a:lnTo>
                  <a:close/>
                  <a:moveTo>
                    <a:pt x="37489" y="94028"/>
                  </a:moveTo>
                  <a:lnTo>
                    <a:pt x="37489" y="99964"/>
                  </a:lnTo>
                  <a:lnTo>
                    <a:pt x="31553" y="99964"/>
                  </a:lnTo>
                  <a:lnTo>
                    <a:pt x="31553" y="94028"/>
                  </a:lnTo>
                  <a:close/>
                  <a:moveTo>
                    <a:pt x="43737" y="94028"/>
                  </a:moveTo>
                  <a:lnTo>
                    <a:pt x="43737" y="99964"/>
                  </a:lnTo>
                  <a:lnTo>
                    <a:pt x="37802" y="99964"/>
                  </a:lnTo>
                  <a:lnTo>
                    <a:pt x="37802" y="94028"/>
                  </a:lnTo>
                  <a:close/>
                  <a:moveTo>
                    <a:pt x="49985" y="94028"/>
                  </a:moveTo>
                  <a:lnTo>
                    <a:pt x="49985" y="99964"/>
                  </a:lnTo>
                  <a:lnTo>
                    <a:pt x="44049" y="99964"/>
                  </a:lnTo>
                  <a:lnTo>
                    <a:pt x="44049" y="94028"/>
                  </a:lnTo>
                  <a:close/>
                  <a:moveTo>
                    <a:pt x="56232" y="94028"/>
                  </a:moveTo>
                  <a:lnTo>
                    <a:pt x="56232" y="99964"/>
                  </a:lnTo>
                  <a:lnTo>
                    <a:pt x="50296" y="99964"/>
                  </a:lnTo>
                  <a:lnTo>
                    <a:pt x="50296" y="94028"/>
                  </a:lnTo>
                  <a:close/>
                  <a:moveTo>
                    <a:pt x="62480" y="94028"/>
                  </a:moveTo>
                  <a:lnTo>
                    <a:pt x="62480" y="99964"/>
                  </a:lnTo>
                  <a:lnTo>
                    <a:pt x="56545" y="99964"/>
                  </a:lnTo>
                  <a:lnTo>
                    <a:pt x="56545" y="94028"/>
                  </a:lnTo>
                  <a:close/>
                  <a:moveTo>
                    <a:pt x="68727" y="94028"/>
                  </a:moveTo>
                  <a:lnTo>
                    <a:pt x="68727" y="99964"/>
                  </a:lnTo>
                  <a:lnTo>
                    <a:pt x="62792" y="99964"/>
                  </a:lnTo>
                  <a:lnTo>
                    <a:pt x="62792" y="94028"/>
                  </a:lnTo>
                  <a:close/>
                  <a:moveTo>
                    <a:pt x="74975" y="94028"/>
                  </a:moveTo>
                  <a:lnTo>
                    <a:pt x="74975" y="99964"/>
                  </a:lnTo>
                  <a:lnTo>
                    <a:pt x="69039" y="99964"/>
                  </a:lnTo>
                  <a:lnTo>
                    <a:pt x="69039" y="94028"/>
                  </a:lnTo>
                  <a:close/>
                  <a:moveTo>
                    <a:pt x="81223" y="94028"/>
                  </a:moveTo>
                  <a:lnTo>
                    <a:pt x="81223" y="99964"/>
                  </a:lnTo>
                  <a:lnTo>
                    <a:pt x="75286" y="99964"/>
                  </a:lnTo>
                  <a:lnTo>
                    <a:pt x="75286" y="94028"/>
                  </a:lnTo>
                  <a:close/>
                  <a:moveTo>
                    <a:pt x="87470" y="94028"/>
                  </a:moveTo>
                  <a:lnTo>
                    <a:pt x="87470" y="99964"/>
                  </a:lnTo>
                  <a:lnTo>
                    <a:pt x="81535" y="99964"/>
                  </a:lnTo>
                  <a:lnTo>
                    <a:pt x="81535" y="94028"/>
                  </a:lnTo>
                  <a:close/>
                  <a:moveTo>
                    <a:pt x="93718" y="94028"/>
                  </a:moveTo>
                  <a:lnTo>
                    <a:pt x="93718" y="99964"/>
                  </a:lnTo>
                  <a:lnTo>
                    <a:pt x="87784" y="99964"/>
                  </a:lnTo>
                  <a:lnTo>
                    <a:pt x="87784" y="94028"/>
                  </a:lnTo>
                  <a:close/>
                  <a:moveTo>
                    <a:pt x="99967" y="94028"/>
                  </a:moveTo>
                  <a:lnTo>
                    <a:pt x="99967" y="99964"/>
                  </a:lnTo>
                  <a:lnTo>
                    <a:pt x="94031" y="99964"/>
                  </a:lnTo>
                  <a:lnTo>
                    <a:pt x="94031" y="94028"/>
                  </a:lnTo>
                  <a:close/>
                  <a:moveTo>
                    <a:pt x="106214" y="94029"/>
                  </a:moveTo>
                  <a:lnTo>
                    <a:pt x="106214" y="99964"/>
                  </a:lnTo>
                  <a:lnTo>
                    <a:pt x="100278" y="99964"/>
                  </a:lnTo>
                  <a:lnTo>
                    <a:pt x="100278" y="94029"/>
                  </a:lnTo>
                  <a:close/>
                  <a:moveTo>
                    <a:pt x="112461" y="94029"/>
                  </a:moveTo>
                  <a:lnTo>
                    <a:pt x="112461" y="99964"/>
                  </a:lnTo>
                  <a:lnTo>
                    <a:pt x="106527" y="99964"/>
                  </a:lnTo>
                  <a:lnTo>
                    <a:pt x="106527" y="94029"/>
                  </a:lnTo>
                  <a:close/>
                  <a:moveTo>
                    <a:pt x="118710" y="94029"/>
                  </a:moveTo>
                  <a:lnTo>
                    <a:pt x="118710" y="99964"/>
                  </a:lnTo>
                  <a:lnTo>
                    <a:pt x="112774" y="99964"/>
                  </a:lnTo>
                  <a:lnTo>
                    <a:pt x="112774" y="94029"/>
                  </a:lnTo>
                  <a:close/>
                  <a:moveTo>
                    <a:pt x="124957" y="94029"/>
                  </a:moveTo>
                  <a:lnTo>
                    <a:pt x="124957" y="99964"/>
                  </a:lnTo>
                  <a:lnTo>
                    <a:pt x="119021" y="99964"/>
                  </a:lnTo>
                  <a:lnTo>
                    <a:pt x="119021" y="94029"/>
                  </a:lnTo>
                  <a:close/>
                  <a:moveTo>
                    <a:pt x="131204" y="94029"/>
                  </a:moveTo>
                  <a:lnTo>
                    <a:pt x="131204" y="99964"/>
                  </a:lnTo>
                  <a:lnTo>
                    <a:pt x="125270" y="99964"/>
                  </a:lnTo>
                  <a:lnTo>
                    <a:pt x="125270" y="94029"/>
                  </a:lnTo>
                  <a:close/>
                  <a:moveTo>
                    <a:pt x="137451" y="94029"/>
                  </a:moveTo>
                  <a:lnTo>
                    <a:pt x="137451" y="99964"/>
                  </a:lnTo>
                  <a:lnTo>
                    <a:pt x="131517" y="99964"/>
                  </a:lnTo>
                  <a:lnTo>
                    <a:pt x="131517" y="94029"/>
                  </a:lnTo>
                  <a:close/>
                  <a:moveTo>
                    <a:pt x="143702" y="94029"/>
                  </a:moveTo>
                  <a:lnTo>
                    <a:pt x="143702" y="99964"/>
                  </a:lnTo>
                  <a:lnTo>
                    <a:pt x="137766" y="99964"/>
                  </a:lnTo>
                  <a:lnTo>
                    <a:pt x="137766" y="94029"/>
                  </a:lnTo>
                  <a:close/>
                  <a:moveTo>
                    <a:pt x="149949" y="94029"/>
                  </a:moveTo>
                  <a:lnTo>
                    <a:pt x="149949" y="99964"/>
                  </a:lnTo>
                  <a:lnTo>
                    <a:pt x="144015" y="99964"/>
                  </a:lnTo>
                  <a:lnTo>
                    <a:pt x="144015" y="94029"/>
                  </a:lnTo>
                  <a:close/>
                  <a:moveTo>
                    <a:pt x="156196" y="94029"/>
                  </a:moveTo>
                  <a:lnTo>
                    <a:pt x="156196" y="99964"/>
                  </a:lnTo>
                  <a:lnTo>
                    <a:pt x="150262" y="99964"/>
                  </a:lnTo>
                  <a:lnTo>
                    <a:pt x="150262" y="94029"/>
                  </a:lnTo>
                  <a:close/>
                  <a:moveTo>
                    <a:pt x="162445" y="94028"/>
                  </a:moveTo>
                  <a:lnTo>
                    <a:pt x="162445" y="99964"/>
                  </a:lnTo>
                  <a:lnTo>
                    <a:pt x="156509" y="99964"/>
                  </a:lnTo>
                  <a:lnTo>
                    <a:pt x="156509" y="94028"/>
                  </a:lnTo>
                  <a:close/>
                  <a:moveTo>
                    <a:pt x="168692" y="94028"/>
                  </a:moveTo>
                  <a:lnTo>
                    <a:pt x="168692" y="99964"/>
                  </a:lnTo>
                  <a:lnTo>
                    <a:pt x="162756" y="99964"/>
                  </a:lnTo>
                  <a:lnTo>
                    <a:pt x="162756" y="94028"/>
                  </a:lnTo>
                  <a:close/>
                  <a:moveTo>
                    <a:pt x="174939" y="94028"/>
                  </a:moveTo>
                  <a:lnTo>
                    <a:pt x="174939" y="99964"/>
                  </a:lnTo>
                  <a:lnTo>
                    <a:pt x="169005" y="99964"/>
                  </a:lnTo>
                  <a:lnTo>
                    <a:pt x="169005" y="94028"/>
                  </a:lnTo>
                  <a:close/>
                  <a:moveTo>
                    <a:pt x="181186" y="94028"/>
                  </a:moveTo>
                  <a:lnTo>
                    <a:pt x="181186" y="99964"/>
                  </a:lnTo>
                  <a:lnTo>
                    <a:pt x="175252" y="99964"/>
                  </a:lnTo>
                  <a:lnTo>
                    <a:pt x="175252" y="94028"/>
                  </a:lnTo>
                  <a:close/>
                  <a:moveTo>
                    <a:pt x="187435" y="94028"/>
                  </a:moveTo>
                  <a:lnTo>
                    <a:pt x="187435" y="99964"/>
                  </a:lnTo>
                  <a:lnTo>
                    <a:pt x="181499" y="99964"/>
                  </a:lnTo>
                  <a:lnTo>
                    <a:pt x="181499" y="94028"/>
                  </a:lnTo>
                  <a:close/>
                  <a:moveTo>
                    <a:pt x="193684" y="94028"/>
                  </a:moveTo>
                  <a:lnTo>
                    <a:pt x="193684" y="99964"/>
                  </a:lnTo>
                  <a:lnTo>
                    <a:pt x="187749" y="99964"/>
                  </a:lnTo>
                  <a:lnTo>
                    <a:pt x="187749" y="94028"/>
                  </a:lnTo>
                  <a:close/>
                  <a:moveTo>
                    <a:pt x="199931" y="94028"/>
                  </a:moveTo>
                  <a:lnTo>
                    <a:pt x="199931" y="99964"/>
                  </a:lnTo>
                  <a:lnTo>
                    <a:pt x="193996" y="99964"/>
                  </a:lnTo>
                  <a:lnTo>
                    <a:pt x="193996" y="94028"/>
                  </a:lnTo>
                  <a:close/>
                  <a:moveTo>
                    <a:pt x="206180" y="94028"/>
                  </a:moveTo>
                  <a:lnTo>
                    <a:pt x="206180" y="99964"/>
                  </a:lnTo>
                  <a:lnTo>
                    <a:pt x="200244" y="99964"/>
                  </a:lnTo>
                  <a:lnTo>
                    <a:pt x="200244" y="94028"/>
                  </a:lnTo>
                  <a:close/>
                  <a:moveTo>
                    <a:pt x="212427" y="94028"/>
                  </a:moveTo>
                  <a:lnTo>
                    <a:pt x="212427" y="99964"/>
                  </a:lnTo>
                  <a:lnTo>
                    <a:pt x="206491" y="99964"/>
                  </a:lnTo>
                  <a:lnTo>
                    <a:pt x="206491" y="94028"/>
                  </a:lnTo>
                  <a:close/>
                  <a:moveTo>
                    <a:pt x="218674" y="94028"/>
                  </a:moveTo>
                  <a:lnTo>
                    <a:pt x="218674" y="99964"/>
                  </a:lnTo>
                  <a:lnTo>
                    <a:pt x="212739" y="99964"/>
                  </a:lnTo>
                  <a:lnTo>
                    <a:pt x="212739" y="94028"/>
                  </a:lnTo>
                  <a:close/>
                  <a:moveTo>
                    <a:pt x="224921" y="94029"/>
                  </a:moveTo>
                  <a:lnTo>
                    <a:pt x="224921" y="99964"/>
                  </a:lnTo>
                  <a:lnTo>
                    <a:pt x="218987" y="99964"/>
                  </a:lnTo>
                  <a:lnTo>
                    <a:pt x="218987" y="94029"/>
                  </a:lnTo>
                  <a:close/>
                  <a:moveTo>
                    <a:pt x="231170" y="94029"/>
                  </a:moveTo>
                  <a:lnTo>
                    <a:pt x="231170" y="99964"/>
                  </a:lnTo>
                  <a:lnTo>
                    <a:pt x="225234" y="99964"/>
                  </a:lnTo>
                  <a:lnTo>
                    <a:pt x="225234" y="94029"/>
                  </a:lnTo>
                  <a:close/>
                  <a:moveTo>
                    <a:pt x="237417" y="94029"/>
                  </a:moveTo>
                  <a:lnTo>
                    <a:pt x="237417" y="99964"/>
                  </a:lnTo>
                  <a:lnTo>
                    <a:pt x="231481" y="99964"/>
                  </a:lnTo>
                  <a:lnTo>
                    <a:pt x="231481" y="94029"/>
                  </a:lnTo>
                  <a:close/>
                  <a:moveTo>
                    <a:pt x="243664" y="94029"/>
                  </a:moveTo>
                  <a:lnTo>
                    <a:pt x="243664" y="99964"/>
                  </a:lnTo>
                  <a:lnTo>
                    <a:pt x="237729" y="99964"/>
                  </a:lnTo>
                  <a:lnTo>
                    <a:pt x="237729" y="94029"/>
                  </a:lnTo>
                  <a:close/>
                  <a:moveTo>
                    <a:pt x="249911" y="94029"/>
                  </a:moveTo>
                  <a:lnTo>
                    <a:pt x="249911" y="99964"/>
                  </a:lnTo>
                  <a:lnTo>
                    <a:pt x="243977" y="99964"/>
                  </a:lnTo>
                  <a:lnTo>
                    <a:pt x="243977" y="94029"/>
                  </a:lnTo>
                  <a:close/>
                  <a:moveTo>
                    <a:pt x="256161" y="94029"/>
                  </a:moveTo>
                  <a:lnTo>
                    <a:pt x="256161" y="99964"/>
                  </a:lnTo>
                  <a:lnTo>
                    <a:pt x="250225" y="99964"/>
                  </a:lnTo>
                  <a:lnTo>
                    <a:pt x="250225" y="94029"/>
                  </a:lnTo>
                  <a:close/>
                  <a:moveTo>
                    <a:pt x="262409" y="94029"/>
                  </a:moveTo>
                  <a:lnTo>
                    <a:pt x="262409" y="99964"/>
                  </a:lnTo>
                  <a:lnTo>
                    <a:pt x="256474" y="99964"/>
                  </a:lnTo>
                  <a:lnTo>
                    <a:pt x="256474" y="94029"/>
                  </a:lnTo>
                  <a:close/>
                  <a:moveTo>
                    <a:pt x="268656" y="94029"/>
                  </a:moveTo>
                  <a:lnTo>
                    <a:pt x="268656" y="99964"/>
                  </a:lnTo>
                  <a:lnTo>
                    <a:pt x="262721" y="99964"/>
                  </a:lnTo>
                  <a:lnTo>
                    <a:pt x="262721" y="94029"/>
                  </a:lnTo>
                  <a:close/>
                  <a:moveTo>
                    <a:pt x="274904" y="94029"/>
                  </a:moveTo>
                  <a:lnTo>
                    <a:pt x="274904" y="99964"/>
                  </a:lnTo>
                  <a:lnTo>
                    <a:pt x="268968" y="99964"/>
                  </a:lnTo>
                  <a:lnTo>
                    <a:pt x="268968" y="94029"/>
                  </a:lnTo>
                  <a:close/>
                  <a:moveTo>
                    <a:pt x="6251" y="100276"/>
                  </a:moveTo>
                  <a:lnTo>
                    <a:pt x="6251" y="106211"/>
                  </a:lnTo>
                  <a:lnTo>
                    <a:pt x="315" y="106211"/>
                  </a:lnTo>
                  <a:lnTo>
                    <a:pt x="315" y="100276"/>
                  </a:lnTo>
                  <a:close/>
                  <a:moveTo>
                    <a:pt x="12498" y="100276"/>
                  </a:moveTo>
                  <a:lnTo>
                    <a:pt x="12498" y="106211"/>
                  </a:lnTo>
                  <a:lnTo>
                    <a:pt x="6562" y="106211"/>
                  </a:lnTo>
                  <a:lnTo>
                    <a:pt x="6562" y="100276"/>
                  </a:lnTo>
                  <a:close/>
                  <a:moveTo>
                    <a:pt x="18745" y="100276"/>
                  </a:moveTo>
                  <a:lnTo>
                    <a:pt x="18745" y="106211"/>
                  </a:lnTo>
                  <a:lnTo>
                    <a:pt x="12810" y="106211"/>
                  </a:lnTo>
                  <a:lnTo>
                    <a:pt x="12810" y="100276"/>
                  </a:lnTo>
                  <a:close/>
                  <a:moveTo>
                    <a:pt x="24992" y="100276"/>
                  </a:moveTo>
                  <a:lnTo>
                    <a:pt x="24992" y="106211"/>
                  </a:lnTo>
                  <a:lnTo>
                    <a:pt x="19058" y="106211"/>
                  </a:lnTo>
                  <a:lnTo>
                    <a:pt x="19058" y="100276"/>
                  </a:lnTo>
                  <a:close/>
                  <a:moveTo>
                    <a:pt x="31242" y="100276"/>
                  </a:moveTo>
                  <a:lnTo>
                    <a:pt x="31242" y="106211"/>
                  </a:lnTo>
                  <a:lnTo>
                    <a:pt x="25305" y="106211"/>
                  </a:lnTo>
                  <a:lnTo>
                    <a:pt x="25305" y="100276"/>
                  </a:lnTo>
                  <a:close/>
                  <a:moveTo>
                    <a:pt x="37489" y="100276"/>
                  </a:moveTo>
                  <a:lnTo>
                    <a:pt x="37489" y="106211"/>
                  </a:lnTo>
                  <a:lnTo>
                    <a:pt x="31553" y="106211"/>
                  </a:lnTo>
                  <a:lnTo>
                    <a:pt x="31553" y="100276"/>
                  </a:lnTo>
                  <a:close/>
                  <a:moveTo>
                    <a:pt x="43737" y="100276"/>
                  </a:moveTo>
                  <a:lnTo>
                    <a:pt x="43737" y="106211"/>
                  </a:lnTo>
                  <a:lnTo>
                    <a:pt x="37802" y="106211"/>
                  </a:lnTo>
                  <a:lnTo>
                    <a:pt x="37802" y="100276"/>
                  </a:lnTo>
                  <a:close/>
                  <a:moveTo>
                    <a:pt x="49985" y="100276"/>
                  </a:moveTo>
                  <a:lnTo>
                    <a:pt x="49985" y="106211"/>
                  </a:lnTo>
                  <a:lnTo>
                    <a:pt x="44049" y="106211"/>
                  </a:lnTo>
                  <a:lnTo>
                    <a:pt x="44049" y="100276"/>
                  </a:lnTo>
                  <a:close/>
                  <a:moveTo>
                    <a:pt x="56232" y="100276"/>
                  </a:moveTo>
                  <a:lnTo>
                    <a:pt x="56232" y="106211"/>
                  </a:lnTo>
                  <a:lnTo>
                    <a:pt x="50296" y="106211"/>
                  </a:lnTo>
                  <a:lnTo>
                    <a:pt x="50296" y="100276"/>
                  </a:lnTo>
                  <a:close/>
                  <a:moveTo>
                    <a:pt x="62480" y="100276"/>
                  </a:moveTo>
                  <a:lnTo>
                    <a:pt x="62480" y="106211"/>
                  </a:lnTo>
                  <a:lnTo>
                    <a:pt x="56545" y="106211"/>
                  </a:lnTo>
                  <a:lnTo>
                    <a:pt x="56545" y="100276"/>
                  </a:lnTo>
                  <a:close/>
                  <a:moveTo>
                    <a:pt x="68727" y="100276"/>
                  </a:moveTo>
                  <a:lnTo>
                    <a:pt x="68727" y="106211"/>
                  </a:lnTo>
                  <a:lnTo>
                    <a:pt x="62792" y="106211"/>
                  </a:lnTo>
                  <a:lnTo>
                    <a:pt x="62792" y="100276"/>
                  </a:lnTo>
                  <a:close/>
                  <a:moveTo>
                    <a:pt x="74975" y="100276"/>
                  </a:moveTo>
                  <a:lnTo>
                    <a:pt x="74975" y="106211"/>
                  </a:lnTo>
                  <a:lnTo>
                    <a:pt x="69039" y="106211"/>
                  </a:lnTo>
                  <a:lnTo>
                    <a:pt x="69039" y="100276"/>
                  </a:lnTo>
                  <a:close/>
                  <a:moveTo>
                    <a:pt x="81223" y="100276"/>
                  </a:moveTo>
                  <a:lnTo>
                    <a:pt x="81223" y="106211"/>
                  </a:lnTo>
                  <a:lnTo>
                    <a:pt x="75286" y="106211"/>
                  </a:lnTo>
                  <a:lnTo>
                    <a:pt x="75286" y="100276"/>
                  </a:lnTo>
                  <a:close/>
                  <a:moveTo>
                    <a:pt x="87470" y="100276"/>
                  </a:moveTo>
                  <a:lnTo>
                    <a:pt x="87470" y="106211"/>
                  </a:lnTo>
                  <a:lnTo>
                    <a:pt x="81535" y="106211"/>
                  </a:lnTo>
                  <a:lnTo>
                    <a:pt x="81535" y="100276"/>
                  </a:lnTo>
                  <a:close/>
                  <a:moveTo>
                    <a:pt x="93718" y="100276"/>
                  </a:moveTo>
                  <a:lnTo>
                    <a:pt x="93718" y="106211"/>
                  </a:lnTo>
                  <a:lnTo>
                    <a:pt x="87784" y="106211"/>
                  </a:lnTo>
                  <a:lnTo>
                    <a:pt x="87784" y="100276"/>
                  </a:lnTo>
                  <a:close/>
                  <a:moveTo>
                    <a:pt x="99967" y="100276"/>
                  </a:moveTo>
                  <a:lnTo>
                    <a:pt x="99967" y="106211"/>
                  </a:lnTo>
                  <a:lnTo>
                    <a:pt x="94031" y="106211"/>
                  </a:lnTo>
                  <a:lnTo>
                    <a:pt x="94031" y="100276"/>
                  </a:lnTo>
                  <a:close/>
                  <a:moveTo>
                    <a:pt x="106214" y="100276"/>
                  </a:moveTo>
                  <a:lnTo>
                    <a:pt x="106214" y="106211"/>
                  </a:lnTo>
                  <a:lnTo>
                    <a:pt x="100278" y="106211"/>
                  </a:lnTo>
                  <a:lnTo>
                    <a:pt x="100278" y="100276"/>
                  </a:lnTo>
                  <a:close/>
                  <a:moveTo>
                    <a:pt x="112461" y="100276"/>
                  </a:moveTo>
                  <a:lnTo>
                    <a:pt x="112461" y="106211"/>
                  </a:lnTo>
                  <a:lnTo>
                    <a:pt x="106527" y="106211"/>
                  </a:lnTo>
                  <a:lnTo>
                    <a:pt x="106527" y="100276"/>
                  </a:lnTo>
                  <a:close/>
                  <a:moveTo>
                    <a:pt x="118710" y="100276"/>
                  </a:moveTo>
                  <a:lnTo>
                    <a:pt x="118710" y="106211"/>
                  </a:lnTo>
                  <a:lnTo>
                    <a:pt x="112774" y="106211"/>
                  </a:lnTo>
                  <a:lnTo>
                    <a:pt x="112774" y="100276"/>
                  </a:lnTo>
                  <a:close/>
                  <a:moveTo>
                    <a:pt x="124957" y="100276"/>
                  </a:moveTo>
                  <a:lnTo>
                    <a:pt x="124957" y="106211"/>
                  </a:lnTo>
                  <a:lnTo>
                    <a:pt x="119021" y="106211"/>
                  </a:lnTo>
                  <a:lnTo>
                    <a:pt x="119021" y="100276"/>
                  </a:lnTo>
                  <a:close/>
                  <a:moveTo>
                    <a:pt x="131204" y="100276"/>
                  </a:moveTo>
                  <a:lnTo>
                    <a:pt x="131204" y="106211"/>
                  </a:lnTo>
                  <a:lnTo>
                    <a:pt x="125270" y="106211"/>
                  </a:lnTo>
                  <a:lnTo>
                    <a:pt x="125270" y="100276"/>
                  </a:lnTo>
                  <a:close/>
                  <a:moveTo>
                    <a:pt x="137451" y="100276"/>
                  </a:moveTo>
                  <a:lnTo>
                    <a:pt x="137451" y="106211"/>
                  </a:lnTo>
                  <a:lnTo>
                    <a:pt x="131517" y="106211"/>
                  </a:lnTo>
                  <a:lnTo>
                    <a:pt x="131517" y="100276"/>
                  </a:lnTo>
                  <a:close/>
                  <a:moveTo>
                    <a:pt x="143702" y="100276"/>
                  </a:moveTo>
                  <a:lnTo>
                    <a:pt x="143702" y="106211"/>
                  </a:lnTo>
                  <a:lnTo>
                    <a:pt x="137766" y="106211"/>
                  </a:lnTo>
                  <a:lnTo>
                    <a:pt x="137766" y="100276"/>
                  </a:lnTo>
                  <a:close/>
                  <a:moveTo>
                    <a:pt x="149949" y="100276"/>
                  </a:moveTo>
                  <a:lnTo>
                    <a:pt x="149949" y="106211"/>
                  </a:lnTo>
                  <a:lnTo>
                    <a:pt x="144015" y="106211"/>
                  </a:lnTo>
                  <a:lnTo>
                    <a:pt x="144015" y="100276"/>
                  </a:lnTo>
                  <a:close/>
                  <a:moveTo>
                    <a:pt x="156196" y="100276"/>
                  </a:moveTo>
                  <a:lnTo>
                    <a:pt x="156196" y="106211"/>
                  </a:lnTo>
                  <a:lnTo>
                    <a:pt x="150262" y="106211"/>
                  </a:lnTo>
                  <a:lnTo>
                    <a:pt x="150262" y="100276"/>
                  </a:lnTo>
                  <a:close/>
                  <a:moveTo>
                    <a:pt x="162445" y="100276"/>
                  </a:moveTo>
                  <a:lnTo>
                    <a:pt x="162445" y="106211"/>
                  </a:lnTo>
                  <a:lnTo>
                    <a:pt x="156509" y="106211"/>
                  </a:lnTo>
                  <a:lnTo>
                    <a:pt x="156509" y="100276"/>
                  </a:lnTo>
                  <a:close/>
                  <a:moveTo>
                    <a:pt x="168692" y="100276"/>
                  </a:moveTo>
                  <a:lnTo>
                    <a:pt x="168692" y="106211"/>
                  </a:lnTo>
                  <a:lnTo>
                    <a:pt x="162756" y="106211"/>
                  </a:lnTo>
                  <a:lnTo>
                    <a:pt x="162756" y="100276"/>
                  </a:lnTo>
                  <a:close/>
                  <a:moveTo>
                    <a:pt x="174939" y="100276"/>
                  </a:moveTo>
                  <a:lnTo>
                    <a:pt x="174939" y="106211"/>
                  </a:lnTo>
                  <a:lnTo>
                    <a:pt x="169005" y="106211"/>
                  </a:lnTo>
                  <a:lnTo>
                    <a:pt x="169005" y="100276"/>
                  </a:lnTo>
                  <a:close/>
                  <a:moveTo>
                    <a:pt x="181186" y="100276"/>
                  </a:moveTo>
                  <a:lnTo>
                    <a:pt x="181186" y="106211"/>
                  </a:lnTo>
                  <a:lnTo>
                    <a:pt x="175252" y="106211"/>
                  </a:lnTo>
                  <a:lnTo>
                    <a:pt x="175252" y="100276"/>
                  </a:lnTo>
                  <a:close/>
                  <a:moveTo>
                    <a:pt x="187435" y="100276"/>
                  </a:moveTo>
                  <a:lnTo>
                    <a:pt x="187435" y="106211"/>
                  </a:lnTo>
                  <a:lnTo>
                    <a:pt x="181499" y="106211"/>
                  </a:lnTo>
                  <a:lnTo>
                    <a:pt x="181499" y="100276"/>
                  </a:lnTo>
                  <a:close/>
                  <a:moveTo>
                    <a:pt x="193684" y="100276"/>
                  </a:moveTo>
                  <a:lnTo>
                    <a:pt x="193684" y="106211"/>
                  </a:lnTo>
                  <a:lnTo>
                    <a:pt x="187749" y="106211"/>
                  </a:lnTo>
                  <a:lnTo>
                    <a:pt x="187749" y="100276"/>
                  </a:lnTo>
                  <a:close/>
                  <a:moveTo>
                    <a:pt x="199931" y="100276"/>
                  </a:moveTo>
                  <a:lnTo>
                    <a:pt x="199931" y="106211"/>
                  </a:lnTo>
                  <a:lnTo>
                    <a:pt x="193996" y="106211"/>
                  </a:lnTo>
                  <a:lnTo>
                    <a:pt x="193996" y="100276"/>
                  </a:lnTo>
                  <a:close/>
                  <a:moveTo>
                    <a:pt x="206180" y="100276"/>
                  </a:moveTo>
                  <a:lnTo>
                    <a:pt x="206180" y="106211"/>
                  </a:lnTo>
                  <a:lnTo>
                    <a:pt x="200244" y="106211"/>
                  </a:lnTo>
                  <a:lnTo>
                    <a:pt x="200244" y="100276"/>
                  </a:lnTo>
                  <a:close/>
                  <a:moveTo>
                    <a:pt x="212427" y="100276"/>
                  </a:moveTo>
                  <a:lnTo>
                    <a:pt x="212427" y="106211"/>
                  </a:lnTo>
                  <a:lnTo>
                    <a:pt x="206491" y="106211"/>
                  </a:lnTo>
                  <a:lnTo>
                    <a:pt x="206491" y="100276"/>
                  </a:lnTo>
                  <a:close/>
                  <a:moveTo>
                    <a:pt x="218674" y="100276"/>
                  </a:moveTo>
                  <a:lnTo>
                    <a:pt x="218674" y="106211"/>
                  </a:lnTo>
                  <a:lnTo>
                    <a:pt x="212739" y="106211"/>
                  </a:lnTo>
                  <a:lnTo>
                    <a:pt x="212739" y="100276"/>
                  </a:lnTo>
                  <a:close/>
                  <a:moveTo>
                    <a:pt x="224921" y="100276"/>
                  </a:moveTo>
                  <a:lnTo>
                    <a:pt x="224921" y="106211"/>
                  </a:lnTo>
                  <a:lnTo>
                    <a:pt x="218987" y="106211"/>
                  </a:lnTo>
                  <a:lnTo>
                    <a:pt x="218987" y="100276"/>
                  </a:lnTo>
                  <a:close/>
                  <a:moveTo>
                    <a:pt x="231170" y="100276"/>
                  </a:moveTo>
                  <a:lnTo>
                    <a:pt x="231170" y="106211"/>
                  </a:lnTo>
                  <a:lnTo>
                    <a:pt x="225234" y="106211"/>
                  </a:lnTo>
                  <a:lnTo>
                    <a:pt x="225234" y="100276"/>
                  </a:lnTo>
                  <a:close/>
                  <a:moveTo>
                    <a:pt x="237417" y="100276"/>
                  </a:moveTo>
                  <a:lnTo>
                    <a:pt x="237417" y="106211"/>
                  </a:lnTo>
                  <a:lnTo>
                    <a:pt x="231481" y="106211"/>
                  </a:lnTo>
                  <a:lnTo>
                    <a:pt x="231481" y="100276"/>
                  </a:lnTo>
                  <a:close/>
                  <a:moveTo>
                    <a:pt x="243664" y="100276"/>
                  </a:moveTo>
                  <a:lnTo>
                    <a:pt x="243664" y="106211"/>
                  </a:lnTo>
                  <a:lnTo>
                    <a:pt x="237729" y="106211"/>
                  </a:lnTo>
                  <a:lnTo>
                    <a:pt x="237729" y="100276"/>
                  </a:lnTo>
                  <a:close/>
                  <a:moveTo>
                    <a:pt x="249911" y="100276"/>
                  </a:moveTo>
                  <a:lnTo>
                    <a:pt x="249911" y="106211"/>
                  </a:lnTo>
                  <a:lnTo>
                    <a:pt x="243977" y="106211"/>
                  </a:lnTo>
                  <a:lnTo>
                    <a:pt x="243977" y="100276"/>
                  </a:lnTo>
                  <a:close/>
                  <a:moveTo>
                    <a:pt x="256161" y="100276"/>
                  </a:moveTo>
                  <a:lnTo>
                    <a:pt x="256161" y="106211"/>
                  </a:lnTo>
                  <a:lnTo>
                    <a:pt x="250225" y="106211"/>
                  </a:lnTo>
                  <a:lnTo>
                    <a:pt x="250225" y="100276"/>
                  </a:lnTo>
                  <a:close/>
                  <a:moveTo>
                    <a:pt x="262409" y="100276"/>
                  </a:moveTo>
                  <a:lnTo>
                    <a:pt x="262409" y="106211"/>
                  </a:lnTo>
                  <a:lnTo>
                    <a:pt x="256474" y="106211"/>
                  </a:lnTo>
                  <a:lnTo>
                    <a:pt x="256474" y="100276"/>
                  </a:lnTo>
                  <a:close/>
                  <a:moveTo>
                    <a:pt x="268656" y="100276"/>
                  </a:moveTo>
                  <a:lnTo>
                    <a:pt x="268656" y="106211"/>
                  </a:lnTo>
                  <a:lnTo>
                    <a:pt x="262721" y="106211"/>
                  </a:lnTo>
                  <a:lnTo>
                    <a:pt x="262721" y="100276"/>
                  </a:lnTo>
                  <a:close/>
                  <a:moveTo>
                    <a:pt x="274904" y="100276"/>
                  </a:moveTo>
                  <a:lnTo>
                    <a:pt x="274904" y="106211"/>
                  </a:lnTo>
                  <a:lnTo>
                    <a:pt x="268968" y="106211"/>
                  </a:lnTo>
                  <a:lnTo>
                    <a:pt x="268968" y="100276"/>
                  </a:lnTo>
                  <a:close/>
                  <a:moveTo>
                    <a:pt x="6251" y="106523"/>
                  </a:moveTo>
                  <a:lnTo>
                    <a:pt x="6251" y="112460"/>
                  </a:lnTo>
                  <a:lnTo>
                    <a:pt x="315" y="112460"/>
                  </a:lnTo>
                  <a:lnTo>
                    <a:pt x="315" y="106523"/>
                  </a:lnTo>
                  <a:close/>
                  <a:moveTo>
                    <a:pt x="12498" y="106523"/>
                  </a:moveTo>
                  <a:lnTo>
                    <a:pt x="12498" y="112460"/>
                  </a:lnTo>
                  <a:lnTo>
                    <a:pt x="6562" y="112460"/>
                  </a:lnTo>
                  <a:lnTo>
                    <a:pt x="6562" y="106523"/>
                  </a:lnTo>
                  <a:close/>
                  <a:moveTo>
                    <a:pt x="18745" y="106523"/>
                  </a:moveTo>
                  <a:lnTo>
                    <a:pt x="18745" y="112460"/>
                  </a:lnTo>
                  <a:lnTo>
                    <a:pt x="12810" y="112460"/>
                  </a:lnTo>
                  <a:lnTo>
                    <a:pt x="12810" y="106523"/>
                  </a:lnTo>
                  <a:close/>
                  <a:moveTo>
                    <a:pt x="24992" y="106523"/>
                  </a:moveTo>
                  <a:lnTo>
                    <a:pt x="24992" y="112460"/>
                  </a:lnTo>
                  <a:lnTo>
                    <a:pt x="19058" y="112460"/>
                  </a:lnTo>
                  <a:lnTo>
                    <a:pt x="19058" y="106523"/>
                  </a:lnTo>
                  <a:close/>
                  <a:moveTo>
                    <a:pt x="31242" y="106523"/>
                  </a:moveTo>
                  <a:lnTo>
                    <a:pt x="31242" y="112460"/>
                  </a:lnTo>
                  <a:lnTo>
                    <a:pt x="25305" y="112460"/>
                  </a:lnTo>
                  <a:lnTo>
                    <a:pt x="25305" y="106523"/>
                  </a:lnTo>
                  <a:close/>
                  <a:moveTo>
                    <a:pt x="37489" y="106523"/>
                  </a:moveTo>
                  <a:lnTo>
                    <a:pt x="37489" y="112460"/>
                  </a:lnTo>
                  <a:lnTo>
                    <a:pt x="31553" y="112460"/>
                  </a:lnTo>
                  <a:lnTo>
                    <a:pt x="31553" y="106523"/>
                  </a:lnTo>
                  <a:close/>
                  <a:moveTo>
                    <a:pt x="43737" y="106523"/>
                  </a:moveTo>
                  <a:lnTo>
                    <a:pt x="43737" y="112460"/>
                  </a:lnTo>
                  <a:lnTo>
                    <a:pt x="37802" y="112460"/>
                  </a:lnTo>
                  <a:lnTo>
                    <a:pt x="37802" y="106523"/>
                  </a:lnTo>
                  <a:close/>
                  <a:moveTo>
                    <a:pt x="49985" y="106523"/>
                  </a:moveTo>
                  <a:lnTo>
                    <a:pt x="49985" y="112460"/>
                  </a:lnTo>
                  <a:lnTo>
                    <a:pt x="44049" y="112460"/>
                  </a:lnTo>
                  <a:lnTo>
                    <a:pt x="44049" y="106523"/>
                  </a:lnTo>
                  <a:close/>
                  <a:moveTo>
                    <a:pt x="56232" y="106523"/>
                  </a:moveTo>
                  <a:lnTo>
                    <a:pt x="56232" y="112460"/>
                  </a:lnTo>
                  <a:lnTo>
                    <a:pt x="50296" y="112460"/>
                  </a:lnTo>
                  <a:lnTo>
                    <a:pt x="50296" y="106523"/>
                  </a:lnTo>
                  <a:close/>
                  <a:moveTo>
                    <a:pt x="62480" y="106523"/>
                  </a:moveTo>
                  <a:lnTo>
                    <a:pt x="62480" y="112460"/>
                  </a:lnTo>
                  <a:lnTo>
                    <a:pt x="56545" y="112460"/>
                  </a:lnTo>
                  <a:lnTo>
                    <a:pt x="56545" y="106523"/>
                  </a:lnTo>
                  <a:close/>
                  <a:moveTo>
                    <a:pt x="68727" y="106523"/>
                  </a:moveTo>
                  <a:lnTo>
                    <a:pt x="68727" y="112460"/>
                  </a:lnTo>
                  <a:lnTo>
                    <a:pt x="62792" y="112460"/>
                  </a:lnTo>
                  <a:lnTo>
                    <a:pt x="62792" y="106523"/>
                  </a:lnTo>
                  <a:close/>
                  <a:moveTo>
                    <a:pt x="74975" y="106523"/>
                  </a:moveTo>
                  <a:lnTo>
                    <a:pt x="74975" y="112460"/>
                  </a:lnTo>
                  <a:lnTo>
                    <a:pt x="69039" y="112460"/>
                  </a:lnTo>
                  <a:lnTo>
                    <a:pt x="69039" y="106523"/>
                  </a:lnTo>
                  <a:close/>
                  <a:moveTo>
                    <a:pt x="81223" y="106523"/>
                  </a:moveTo>
                  <a:lnTo>
                    <a:pt x="81223" y="112460"/>
                  </a:lnTo>
                  <a:lnTo>
                    <a:pt x="75286" y="112460"/>
                  </a:lnTo>
                  <a:lnTo>
                    <a:pt x="75286" y="106523"/>
                  </a:lnTo>
                  <a:close/>
                  <a:moveTo>
                    <a:pt x="87470" y="106523"/>
                  </a:moveTo>
                  <a:lnTo>
                    <a:pt x="87470" y="112460"/>
                  </a:lnTo>
                  <a:lnTo>
                    <a:pt x="81535" y="112460"/>
                  </a:lnTo>
                  <a:lnTo>
                    <a:pt x="81535" y="106523"/>
                  </a:lnTo>
                  <a:close/>
                  <a:moveTo>
                    <a:pt x="93718" y="106523"/>
                  </a:moveTo>
                  <a:lnTo>
                    <a:pt x="93718" y="112460"/>
                  </a:lnTo>
                  <a:lnTo>
                    <a:pt x="87784" y="112460"/>
                  </a:lnTo>
                  <a:lnTo>
                    <a:pt x="87784" y="106523"/>
                  </a:lnTo>
                  <a:close/>
                  <a:moveTo>
                    <a:pt x="99967" y="106523"/>
                  </a:moveTo>
                  <a:lnTo>
                    <a:pt x="99967" y="112460"/>
                  </a:lnTo>
                  <a:lnTo>
                    <a:pt x="94031" y="112460"/>
                  </a:lnTo>
                  <a:lnTo>
                    <a:pt x="94031" y="106523"/>
                  </a:lnTo>
                  <a:close/>
                  <a:moveTo>
                    <a:pt x="106214" y="106523"/>
                  </a:moveTo>
                  <a:lnTo>
                    <a:pt x="106214" y="112460"/>
                  </a:lnTo>
                  <a:lnTo>
                    <a:pt x="100278" y="112460"/>
                  </a:lnTo>
                  <a:lnTo>
                    <a:pt x="100278" y="106523"/>
                  </a:lnTo>
                  <a:close/>
                  <a:moveTo>
                    <a:pt x="112461" y="106523"/>
                  </a:moveTo>
                  <a:lnTo>
                    <a:pt x="112461" y="112460"/>
                  </a:lnTo>
                  <a:lnTo>
                    <a:pt x="106527" y="112460"/>
                  </a:lnTo>
                  <a:lnTo>
                    <a:pt x="106527" y="106523"/>
                  </a:lnTo>
                  <a:close/>
                  <a:moveTo>
                    <a:pt x="118710" y="106523"/>
                  </a:moveTo>
                  <a:lnTo>
                    <a:pt x="118710" y="112460"/>
                  </a:lnTo>
                  <a:lnTo>
                    <a:pt x="112774" y="112460"/>
                  </a:lnTo>
                  <a:lnTo>
                    <a:pt x="112774" y="106523"/>
                  </a:lnTo>
                  <a:close/>
                  <a:moveTo>
                    <a:pt x="124957" y="106523"/>
                  </a:moveTo>
                  <a:lnTo>
                    <a:pt x="124957" y="112460"/>
                  </a:lnTo>
                  <a:lnTo>
                    <a:pt x="119021" y="112460"/>
                  </a:lnTo>
                  <a:lnTo>
                    <a:pt x="119021" y="106523"/>
                  </a:lnTo>
                  <a:close/>
                  <a:moveTo>
                    <a:pt x="131204" y="106523"/>
                  </a:moveTo>
                  <a:lnTo>
                    <a:pt x="131204" y="112460"/>
                  </a:lnTo>
                  <a:lnTo>
                    <a:pt x="125270" y="112460"/>
                  </a:lnTo>
                  <a:lnTo>
                    <a:pt x="125270" y="106523"/>
                  </a:lnTo>
                  <a:close/>
                  <a:moveTo>
                    <a:pt x="137451" y="106523"/>
                  </a:moveTo>
                  <a:lnTo>
                    <a:pt x="137451" y="112460"/>
                  </a:lnTo>
                  <a:lnTo>
                    <a:pt x="131517" y="112460"/>
                  </a:lnTo>
                  <a:lnTo>
                    <a:pt x="131517" y="106523"/>
                  </a:lnTo>
                  <a:close/>
                  <a:moveTo>
                    <a:pt x="143702" y="106523"/>
                  </a:moveTo>
                  <a:lnTo>
                    <a:pt x="143702" y="112460"/>
                  </a:lnTo>
                  <a:lnTo>
                    <a:pt x="137766" y="112460"/>
                  </a:lnTo>
                  <a:lnTo>
                    <a:pt x="137766" y="106523"/>
                  </a:lnTo>
                  <a:close/>
                  <a:moveTo>
                    <a:pt x="149949" y="106523"/>
                  </a:moveTo>
                  <a:lnTo>
                    <a:pt x="149949" y="112460"/>
                  </a:lnTo>
                  <a:lnTo>
                    <a:pt x="144015" y="112460"/>
                  </a:lnTo>
                  <a:lnTo>
                    <a:pt x="144015" y="106523"/>
                  </a:lnTo>
                  <a:close/>
                  <a:moveTo>
                    <a:pt x="156196" y="106523"/>
                  </a:moveTo>
                  <a:lnTo>
                    <a:pt x="156196" y="112460"/>
                  </a:lnTo>
                  <a:lnTo>
                    <a:pt x="150262" y="112460"/>
                  </a:lnTo>
                  <a:lnTo>
                    <a:pt x="150262" y="106523"/>
                  </a:lnTo>
                  <a:close/>
                  <a:moveTo>
                    <a:pt x="162445" y="106523"/>
                  </a:moveTo>
                  <a:lnTo>
                    <a:pt x="162445" y="112460"/>
                  </a:lnTo>
                  <a:lnTo>
                    <a:pt x="156509" y="112460"/>
                  </a:lnTo>
                  <a:lnTo>
                    <a:pt x="156509" y="106523"/>
                  </a:lnTo>
                  <a:close/>
                  <a:moveTo>
                    <a:pt x="168692" y="106523"/>
                  </a:moveTo>
                  <a:lnTo>
                    <a:pt x="168692" y="112460"/>
                  </a:lnTo>
                  <a:lnTo>
                    <a:pt x="162756" y="112460"/>
                  </a:lnTo>
                  <a:lnTo>
                    <a:pt x="162756" y="106523"/>
                  </a:lnTo>
                  <a:close/>
                  <a:moveTo>
                    <a:pt x="174939" y="106523"/>
                  </a:moveTo>
                  <a:lnTo>
                    <a:pt x="174939" y="112460"/>
                  </a:lnTo>
                  <a:lnTo>
                    <a:pt x="169005" y="112460"/>
                  </a:lnTo>
                  <a:lnTo>
                    <a:pt x="169005" y="106523"/>
                  </a:lnTo>
                  <a:close/>
                  <a:moveTo>
                    <a:pt x="181186" y="106523"/>
                  </a:moveTo>
                  <a:lnTo>
                    <a:pt x="181186" y="112460"/>
                  </a:lnTo>
                  <a:lnTo>
                    <a:pt x="175252" y="112460"/>
                  </a:lnTo>
                  <a:lnTo>
                    <a:pt x="175252" y="106523"/>
                  </a:lnTo>
                  <a:close/>
                  <a:moveTo>
                    <a:pt x="187435" y="106523"/>
                  </a:moveTo>
                  <a:lnTo>
                    <a:pt x="187435" y="112460"/>
                  </a:lnTo>
                  <a:lnTo>
                    <a:pt x="181499" y="112460"/>
                  </a:lnTo>
                  <a:lnTo>
                    <a:pt x="181499" y="106523"/>
                  </a:lnTo>
                  <a:close/>
                  <a:moveTo>
                    <a:pt x="193684" y="106523"/>
                  </a:moveTo>
                  <a:lnTo>
                    <a:pt x="193684" y="112460"/>
                  </a:lnTo>
                  <a:lnTo>
                    <a:pt x="187749" y="112460"/>
                  </a:lnTo>
                  <a:lnTo>
                    <a:pt x="187749" y="106523"/>
                  </a:lnTo>
                  <a:close/>
                  <a:moveTo>
                    <a:pt x="199931" y="106523"/>
                  </a:moveTo>
                  <a:lnTo>
                    <a:pt x="199931" y="112460"/>
                  </a:lnTo>
                  <a:lnTo>
                    <a:pt x="193996" y="112460"/>
                  </a:lnTo>
                  <a:lnTo>
                    <a:pt x="193996" y="106523"/>
                  </a:lnTo>
                  <a:close/>
                  <a:moveTo>
                    <a:pt x="206180" y="106523"/>
                  </a:moveTo>
                  <a:lnTo>
                    <a:pt x="206180" y="112460"/>
                  </a:lnTo>
                  <a:lnTo>
                    <a:pt x="200244" y="112460"/>
                  </a:lnTo>
                  <a:lnTo>
                    <a:pt x="200244" y="106523"/>
                  </a:lnTo>
                  <a:close/>
                  <a:moveTo>
                    <a:pt x="212427" y="106523"/>
                  </a:moveTo>
                  <a:lnTo>
                    <a:pt x="212427" y="112460"/>
                  </a:lnTo>
                  <a:lnTo>
                    <a:pt x="206491" y="112460"/>
                  </a:lnTo>
                  <a:lnTo>
                    <a:pt x="206491" y="106523"/>
                  </a:lnTo>
                  <a:close/>
                  <a:moveTo>
                    <a:pt x="218674" y="106523"/>
                  </a:moveTo>
                  <a:lnTo>
                    <a:pt x="218674" y="112460"/>
                  </a:lnTo>
                  <a:lnTo>
                    <a:pt x="212739" y="112460"/>
                  </a:lnTo>
                  <a:lnTo>
                    <a:pt x="212739" y="106523"/>
                  </a:lnTo>
                  <a:close/>
                  <a:moveTo>
                    <a:pt x="224921" y="106523"/>
                  </a:moveTo>
                  <a:lnTo>
                    <a:pt x="224921" y="112460"/>
                  </a:lnTo>
                  <a:lnTo>
                    <a:pt x="218987" y="112460"/>
                  </a:lnTo>
                  <a:lnTo>
                    <a:pt x="218987" y="106523"/>
                  </a:lnTo>
                  <a:close/>
                  <a:moveTo>
                    <a:pt x="231170" y="106523"/>
                  </a:moveTo>
                  <a:lnTo>
                    <a:pt x="231170" y="112460"/>
                  </a:lnTo>
                  <a:lnTo>
                    <a:pt x="225234" y="112460"/>
                  </a:lnTo>
                  <a:lnTo>
                    <a:pt x="225234" y="106523"/>
                  </a:lnTo>
                  <a:close/>
                  <a:moveTo>
                    <a:pt x="237417" y="106523"/>
                  </a:moveTo>
                  <a:lnTo>
                    <a:pt x="237417" y="112460"/>
                  </a:lnTo>
                  <a:lnTo>
                    <a:pt x="231481" y="112460"/>
                  </a:lnTo>
                  <a:lnTo>
                    <a:pt x="231481" y="106523"/>
                  </a:lnTo>
                  <a:close/>
                  <a:moveTo>
                    <a:pt x="243664" y="106523"/>
                  </a:moveTo>
                  <a:lnTo>
                    <a:pt x="243664" y="112460"/>
                  </a:lnTo>
                  <a:lnTo>
                    <a:pt x="237729" y="112460"/>
                  </a:lnTo>
                  <a:lnTo>
                    <a:pt x="237729" y="106523"/>
                  </a:lnTo>
                  <a:close/>
                  <a:moveTo>
                    <a:pt x="249911" y="106523"/>
                  </a:moveTo>
                  <a:lnTo>
                    <a:pt x="249911" y="112460"/>
                  </a:lnTo>
                  <a:lnTo>
                    <a:pt x="243977" y="112460"/>
                  </a:lnTo>
                  <a:lnTo>
                    <a:pt x="243977" y="106523"/>
                  </a:lnTo>
                  <a:close/>
                  <a:moveTo>
                    <a:pt x="256161" y="106523"/>
                  </a:moveTo>
                  <a:lnTo>
                    <a:pt x="256161" y="112460"/>
                  </a:lnTo>
                  <a:lnTo>
                    <a:pt x="250225" y="112460"/>
                  </a:lnTo>
                  <a:lnTo>
                    <a:pt x="250225" y="106523"/>
                  </a:lnTo>
                  <a:close/>
                  <a:moveTo>
                    <a:pt x="262409" y="106523"/>
                  </a:moveTo>
                  <a:lnTo>
                    <a:pt x="262409" y="112460"/>
                  </a:lnTo>
                  <a:lnTo>
                    <a:pt x="256474" y="112460"/>
                  </a:lnTo>
                  <a:lnTo>
                    <a:pt x="256474" y="106523"/>
                  </a:lnTo>
                  <a:close/>
                  <a:moveTo>
                    <a:pt x="268656" y="106523"/>
                  </a:moveTo>
                  <a:lnTo>
                    <a:pt x="268656" y="112460"/>
                  </a:lnTo>
                  <a:lnTo>
                    <a:pt x="262721" y="112460"/>
                  </a:lnTo>
                  <a:lnTo>
                    <a:pt x="262721" y="106523"/>
                  </a:lnTo>
                  <a:close/>
                  <a:moveTo>
                    <a:pt x="274904" y="106523"/>
                  </a:moveTo>
                  <a:lnTo>
                    <a:pt x="274904" y="112460"/>
                  </a:lnTo>
                  <a:lnTo>
                    <a:pt x="268968" y="112460"/>
                  </a:lnTo>
                  <a:lnTo>
                    <a:pt x="268968" y="106523"/>
                  </a:lnTo>
                  <a:close/>
                  <a:moveTo>
                    <a:pt x="6251" y="112771"/>
                  </a:moveTo>
                  <a:lnTo>
                    <a:pt x="6251" y="118707"/>
                  </a:lnTo>
                  <a:lnTo>
                    <a:pt x="315" y="118707"/>
                  </a:lnTo>
                  <a:lnTo>
                    <a:pt x="315" y="112771"/>
                  </a:lnTo>
                  <a:close/>
                  <a:moveTo>
                    <a:pt x="12498" y="112771"/>
                  </a:moveTo>
                  <a:lnTo>
                    <a:pt x="12498" y="118707"/>
                  </a:lnTo>
                  <a:lnTo>
                    <a:pt x="6562" y="118707"/>
                  </a:lnTo>
                  <a:lnTo>
                    <a:pt x="6562" y="112771"/>
                  </a:lnTo>
                  <a:close/>
                  <a:moveTo>
                    <a:pt x="18745" y="112771"/>
                  </a:moveTo>
                  <a:lnTo>
                    <a:pt x="18745" y="118707"/>
                  </a:lnTo>
                  <a:lnTo>
                    <a:pt x="12810" y="118707"/>
                  </a:lnTo>
                  <a:lnTo>
                    <a:pt x="12810" y="112771"/>
                  </a:lnTo>
                  <a:close/>
                  <a:moveTo>
                    <a:pt x="24992" y="112771"/>
                  </a:moveTo>
                  <a:lnTo>
                    <a:pt x="24992" y="118707"/>
                  </a:lnTo>
                  <a:lnTo>
                    <a:pt x="19058" y="118707"/>
                  </a:lnTo>
                  <a:lnTo>
                    <a:pt x="19058" y="112771"/>
                  </a:lnTo>
                  <a:close/>
                  <a:moveTo>
                    <a:pt x="31242" y="112771"/>
                  </a:moveTo>
                  <a:lnTo>
                    <a:pt x="31242" y="118707"/>
                  </a:lnTo>
                  <a:lnTo>
                    <a:pt x="25305" y="118707"/>
                  </a:lnTo>
                  <a:lnTo>
                    <a:pt x="25305" y="112771"/>
                  </a:lnTo>
                  <a:close/>
                  <a:moveTo>
                    <a:pt x="37489" y="112771"/>
                  </a:moveTo>
                  <a:lnTo>
                    <a:pt x="37489" y="118707"/>
                  </a:lnTo>
                  <a:lnTo>
                    <a:pt x="31553" y="118707"/>
                  </a:lnTo>
                  <a:lnTo>
                    <a:pt x="31553" y="112771"/>
                  </a:lnTo>
                  <a:close/>
                  <a:moveTo>
                    <a:pt x="43737" y="112771"/>
                  </a:moveTo>
                  <a:lnTo>
                    <a:pt x="43737" y="118707"/>
                  </a:lnTo>
                  <a:lnTo>
                    <a:pt x="37802" y="118707"/>
                  </a:lnTo>
                  <a:lnTo>
                    <a:pt x="37802" y="112771"/>
                  </a:lnTo>
                  <a:close/>
                  <a:moveTo>
                    <a:pt x="49985" y="112771"/>
                  </a:moveTo>
                  <a:lnTo>
                    <a:pt x="49985" y="118707"/>
                  </a:lnTo>
                  <a:lnTo>
                    <a:pt x="44049" y="118707"/>
                  </a:lnTo>
                  <a:lnTo>
                    <a:pt x="44049" y="112771"/>
                  </a:lnTo>
                  <a:close/>
                  <a:moveTo>
                    <a:pt x="56232" y="112771"/>
                  </a:moveTo>
                  <a:lnTo>
                    <a:pt x="56232" y="118707"/>
                  </a:lnTo>
                  <a:lnTo>
                    <a:pt x="50296" y="118707"/>
                  </a:lnTo>
                  <a:lnTo>
                    <a:pt x="50296" y="112771"/>
                  </a:lnTo>
                  <a:close/>
                  <a:moveTo>
                    <a:pt x="62480" y="112771"/>
                  </a:moveTo>
                  <a:lnTo>
                    <a:pt x="62480" y="118707"/>
                  </a:lnTo>
                  <a:lnTo>
                    <a:pt x="56545" y="118707"/>
                  </a:lnTo>
                  <a:lnTo>
                    <a:pt x="56545" y="112771"/>
                  </a:lnTo>
                  <a:close/>
                  <a:moveTo>
                    <a:pt x="68727" y="112771"/>
                  </a:moveTo>
                  <a:lnTo>
                    <a:pt x="68727" y="118707"/>
                  </a:lnTo>
                  <a:lnTo>
                    <a:pt x="62792" y="118707"/>
                  </a:lnTo>
                  <a:lnTo>
                    <a:pt x="62792" y="112771"/>
                  </a:lnTo>
                  <a:close/>
                  <a:moveTo>
                    <a:pt x="74975" y="112771"/>
                  </a:moveTo>
                  <a:lnTo>
                    <a:pt x="74975" y="118707"/>
                  </a:lnTo>
                  <a:lnTo>
                    <a:pt x="69039" y="118707"/>
                  </a:lnTo>
                  <a:lnTo>
                    <a:pt x="69039" y="112771"/>
                  </a:lnTo>
                  <a:close/>
                  <a:moveTo>
                    <a:pt x="81223" y="112771"/>
                  </a:moveTo>
                  <a:lnTo>
                    <a:pt x="81223" y="118707"/>
                  </a:lnTo>
                  <a:lnTo>
                    <a:pt x="75286" y="118707"/>
                  </a:lnTo>
                  <a:lnTo>
                    <a:pt x="75286" y="112771"/>
                  </a:lnTo>
                  <a:close/>
                  <a:moveTo>
                    <a:pt x="87470" y="112771"/>
                  </a:moveTo>
                  <a:lnTo>
                    <a:pt x="87470" y="118707"/>
                  </a:lnTo>
                  <a:lnTo>
                    <a:pt x="81535" y="118707"/>
                  </a:lnTo>
                  <a:lnTo>
                    <a:pt x="81535" y="112771"/>
                  </a:lnTo>
                  <a:close/>
                  <a:moveTo>
                    <a:pt x="93718" y="112771"/>
                  </a:moveTo>
                  <a:lnTo>
                    <a:pt x="93718" y="118707"/>
                  </a:lnTo>
                  <a:lnTo>
                    <a:pt x="87784" y="118707"/>
                  </a:lnTo>
                  <a:lnTo>
                    <a:pt x="87784" y="112771"/>
                  </a:lnTo>
                  <a:close/>
                  <a:moveTo>
                    <a:pt x="99967" y="112771"/>
                  </a:moveTo>
                  <a:lnTo>
                    <a:pt x="99967" y="118707"/>
                  </a:lnTo>
                  <a:lnTo>
                    <a:pt x="94031" y="118707"/>
                  </a:lnTo>
                  <a:lnTo>
                    <a:pt x="94031" y="112771"/>
                  </a:lnTo>
                  <a:close/>
                  <a:moveTo>
                    <a:pt x="106214" y="112771"/>
                  </a:moveTo>
                  <a:lnTo>
                    <a:pt x="106214" y="118707"/>
                  </a:lnTo>
                  <a:lnTo>
                    <a:pt x="100278" y="118707"/>
                  </a:lnTo>
                  <a:lnTo>
                    <a:pt x="100278" y="112771"/>
                  </a:lnTo>
                  <a:close/>
                  <a:moveTo>
                    <a:pt x="112461" y="112771"/>
                  </a:moveTo>
                  <a:lnTo>
                    <a:pt x="112461" y="118707"/>
                  </a:lnTo>
                  <a:lnTo>
                    <a:pt x="106527" y="118707"/>
                  </a:lnTo>
                  <a:lnTo>
                    <a:pt x="106527" y="112771"/>
                  </a:lnTo>
                  <a:close/>
                  <a:moveTo>
                    <a:pt x="118710" y="112771"/>
                  </a:moveTo>
                  <a:lnTo>
                    <a:pt x="118710" y="118707"/>
                  </a:lnTo>
                  <a:lnTo>
                    <a:pt x="112774" y="118707"/>
                  </a:lnTo>
                  <a:lnTo>
                    <a:pt x="112774" y="112771"/>
                  </a:lnTo>
                  <a:close/>
                  <a:moveTo>
                    <a:pt x="124957" y="112771"/>
                  </a:moveTo>
                  <a:lnTo>
                    <a:pt x="124957" y="118707"/>
                  </a:lnTo>
                  <a:lnTo>
                    <a:pt x="119021" y="118707"/>
                  </a:lnTo>
                  <a:lnTo>
                    <a:pt x="119021" y="112771"/>
                  </a:lnTo>
                  <a:close/>
                  <a:moveTo>
                    <a:pt x="131204" y="112771"/>
                  </a:moveTo>
                  <a:lnTo>
                    <a:pt x="131204" y="118707"/>
                  </a:lnTo>
                  <a:lnTo>
                    <a:pt x="125270" y="118707"/>
                  </a:lnTo>
                  <a:lnTo>
                    <a:pt x="125270" y="112771"/>
                  </a:lnTo>
                  <a:close/>
                  <a:moveTo>
                    <a:pt x="137451" y="112771"/>
                  </a:moveTo>
                  <a:lnTo>
                    <a:pt x="137451" y="118707"/>
                  </a:lnTo>
                  <a:lnTo>
                    <a:pt x="131517" y="118707"/>
                  </a:lnTo>
                  <a:lnTo>
                    <a:pt x="131517" y="112771"/>
                  </a:lnTo>
                  <a:close/>
                  <a:moveTo>
                    <a:pt x="143702" y="112771"/>
                  </a:moveTo>
                  <a:lnTo>
                    <a:pt x="143702" y="118707"/>
                  </a:lnTo>
                  <a:lnTo>
                    <a:pt x="137766" y="118707"/>
                  </a:lnTo>
                  <a:lnTo>
                    <a:pt x="137766" y="112771"/>
                  </a:lnTo>
                  <a:close/>
                  <a:moveTo>
                    <a:pt x="149949" y="112771"/>
                  </a:moveTo>
                  <a:lnTo>
                    <a:pt x="149949" y="118707"/>
                  </a:lnTo>
                  <a:lnTo>
                    <a:pt x="144015" y="118707"/>
                  </a:lnTo>
                  <a:lnTo>
                    <a:pt x="144015" y="112771"/>
                  </a:lnTo>
                  <a:close/>
                  <a:moveTo>
                    <a:pt x="156196" y="112771"/>
                  </a:moveTo>
                  <a:lnTo>
                    <a:pt x="156196" y="118707"/>
                  </a:lnTo>
                  <a:lnTo>
                    <a:pt x="150262" y="118707"/>
                  </a:lnTo>
                  <a:lnTo>
                    <a:pt x="150262" y="112771"/>
                  </a:lnTo>
                  <a:close/>
                  <a:moveTo>
                    <a:pt x="162445" y="112771"/>
                  </a:moveTo>
                  <a:lnTo>
                    <a:pt x="162445" y="118707"/>
                  </a:lnTo>
                  <a:lnTo>
                    <a:pt x="156509" y="118707"/>
                  </a:lnTo>
                  <a:lnTo>
                    <a:pt x="156509" y="112771"/>
                  </a:lnTo>
                  <a:close/>
                  <a:moveTo>
                    <a:pt x="168692" y="112771"/>
                  </a:moveTo>
                  <a:lnTo>
                    <a:pt x="168692" y="118707"/>
                  </a:lnTo>
                  <a:lnTo>
                    <a:pt x="162756" y="118707"/>
                  </a:lnTo>
                  <a:lnTo>
                    <a:pt x="162756" y="112771"/>
                  </a:lnTo>
                  <a:close/>
                  <a:moveTo>
                    <a:pt x="174939" y="112771"/>
                  </a:moveTo>
                  <a:lnTo>
                    <a:pt x="174939" y="118707"/>
                  </a:lnTo>
                  <a:lnTo>
                    <a:pt x="169005" y="118707"/>
                  </a:lnTo>
                  <a:lnTo>
                    <a:pt x="169005" y="112771"/>
                  </a:lnTo>
                  <a:close/>
                  <a:moveTo>
                    <a:pt x="181186" y="112771"/>
                  </a:moveTo>
                  <a:lnTo>
                    <a:pt x="181186" y="118707"/>
                  </a:lnTo>
                  <a:lnTo>
                    <a:pt x="175252" y="118707"/>
                  </a:lnTo>
                  <a:lnTo>
                    <a:pt x="175252" y="112771"/>
                  </a:lnTo>
                  <a:close/>
                  <a:moveTo>
                    <a:pt x="187435" y="112771"/>
                  </a:moveTo>
                  <a:lnTo>
                    <a:pt x="187435" y="118707"/>
                  </a:lnTo>
                  <a:lnTo>
                    <a:pt x="181499" y="118707"/>
                  </a:lnTo>
                  <a:lnTo>
                    <a:pt x="181499" y="112771"/>
                  </a:lnTo>
                  <a:close/>
                  <a:moveTo>
                    <a:pt x="193684" y="112771"/>
                  </a:moveTo>
                  <a:lnTo>
                    <a:pt x="193684" y="118707"/>
                  </a:lnTo>
                  <a:lnTo>
                    <a:pt x="187749" y="118707"/>
                  </a:lnTo>
                  <a:lnTo>
                    <a:pt x="187749" y="112771"/>
                  </a:lnTo>
                  <a:close/>
                  <a:moveTo>
                    <a:pt x="199931" y="112771"/>
                  </a:moveTo>
                  <a:lnTo>
                    <a:pt x="199931" y="118707"/>
                  </a:lnTo>
                  <a:lnTo>
                    <a:pt x="193996" y="118707"/>
                  </a:lnTo>
                  <a:lnTo>
                    <a:pt x="193996" y="112771"/>
                  </a:lnTo>
                  <a:close/>
                  <a:moveTo>
                    <a:pt x="206180" y="112771"/>
                  </a:moveTo>
                  <a:lnTo>
                    <a:pt x="206180" y="118707"/>
                  </a:lnTo>
                  <a:lnTo>
                    <a:pt x="200244" y="118707"/>
                  </a:lnTo>
                  <a:lnTo>
                    <a:pt x="200244" y="112771"/>
                  </a:lnTo>
                  <a:close/>
                  <a:moveTo>
                    <a:pt x="212427" y="112771"/>
                  </a:moveTo>
                  <a:lnTo>
                    <a:pt x="212427" y="118707"/>
                  </a:lnTo>
                  <a:lnTo>
                    <a:pt x="206491" y="118707"/>
                  </a:lnTo>
                  <a:lnTo>
                    <a:pt x="206491" y="112771"/>
                  </a:lnTo>
                  <a:close/>
                  <a:moveTo>
                    <a:pt x="218674" y="112771"/>
                  </a:moveTo>
                  <a:lnTo>
                    <a:pt x="218674" y="118707"/>
                  </a:lnTo>
                  <a:lnTo>
                    <a:pt x="212739" y="118707"/>
                  </a:lnTo>
                  <a:lnTo>
                    <a:pt x="212739" y="112771"/>
                  </a:lnTo>
                  <a:close/>
                  <a:moveTo>
                    <a:pt x="224921" y="112771"/>
                  </a:moveTo>
                  <a:lnTo>
                    <a:pt x="224921" y="118707"/>
                  </a:lnTo>
                  <a:lnTo>
                    <a:pt x="218987" y="118707"/>
                  </a:lnTo>
                  <a:lnTo>
                    <a:pt x="218987" y="112771"/>
                  </a:lnTo>
                  <a:close/>
                  <a:moveTo>
                    <a:pt x="231170" y="112771"/>
                  </a:moveTo>
                  <a:lnTo>
                    <a:pt x="231170" y="118707"/>
                  </a:lnTo>
                  <a:lnTo>
                    <a:pt x="225234" y="118707"/>
                  </a:lnTo>
                  <a:lnTo>
                    <a:pt x="225234" y="112771"/>
                  </a:lnTo>
                  <a:close/>
                  <a:moveTo>
                    <a:pt x="237417" y="112771"/>
                  </a:moveTo>
                  <a:lnTo>
                    <a:pt x="237417" y="118707"/>
                  </a:lnTo>
                  <a:lnTo>
                    <a:pt x="231481" y="118707"/>
                  </a:lnTo>
                  <a:lnTo>
                    <a:pt x="231481" y="112771"/>
                  </a:lnTo>
                  <a:close/>
                  <a:moveTo>
                    <a:pt x="243664" y="112771"/>
                  </a:moveTo>
                  <a:lnTo>
                    <a:pt x="243664" y="118707"/>
                  </a:lnTo>
                  <a:lnTo>
                    <a:pt x="237729" y="118707"/>
                  </a:lnTo>
                  <a:lnTo>
                    <a:pt x="237729" y="112771"/>
                  </a:lnTo>
                  <a:close/>
                  <a:moveTo>
                    <a:pt x="249911" y="112771"/>
                  </a:moveTo>
                  <a:lnTo>
                    <a:pt x="249911" y="118707"/>
                  </a:lnTo>
                  <a:lnTo>
                    <a:pt x="243977" y="118707"/>
                  </a:lnTo>
                  <a:lnTo>
                    <a:pt x="243977" y="112771"/>
                  </a:lnTo>
                  <a:close/>
                  <a:moveTo>
                    <a:pt x="256161" y="112771"/>
                  </a:moveTo>
                  <a:lnTo>
                    <a:pt x="256161" y="118707"/>
                  </a:lnTo>
                  <a:lnTo>
                    <a:pt x="250225" y="118707"/>
                  </a:lnTo>
                  <a:lnTo>
                    <a:pt x="250225" y="112771"/>
                  </a:lnTo>
                  <a:close/>
                  <a:moveTo>
                    <a:pt x="262409" y="112771"/>
                  </a:moveTo>
                  <a:lnTo>
                    <a:pt x="262409" y="118707"/>
                  </a:lnTo>
                  <a:lnTo>
                    <a:pt x="256474" y="118707"/>
                  </a:lnTo>
                  <a:lnTo>
                    <a:pt x="256474" y="112771"/>
                  </a:lnTo>
                  <a:close/>
                  <a:moveTo>
                    <a:pt x="268656" y="112771"/>
                  </a:moveTo>
                  <a:lnTo>
                    <a:pt x="268656" y="118707"/>
                  </a:lnTo>
                  <a:lnTo>
                    <a:pt x="262721" y="118707"/>
                  </a:lnTo>
                  <a:lnTo>
                    <a:pt x="262721" y="112771"/>
                  </a:lnTo>
                  <a:close/>
                  <a:moveTo>
                    <a:pt x="274904" y="112771"/>
                  </a:moveTo>
                  <a:lnTo>
                    <a:pt x="274904" y="118707"/>
                  </a:lnTo>
                  <a:lnTo>
                    <a:pt x="268968" y="118707"/>
                  </a:lnTo>
                  <a:lnTo>
                    <a:pt x="268968" y="112771"/>
                  </a:lnTo>
                  <a:close/>
                  <a:moveTo>
                    <a:pt x="6251" y="119019"/>
                  </a:moveTo>
                  <a:lnTo>
                    <a:pt x="6251" y="124954"/>
                  </a:lnTo>
                  <a:lnTo>
                    <a:pt x="315" y="124954"/>
                  </a:lnTo>
                  <a:lnTo>
                    <a:pt x="315" y="119019"/>
                  </a:lnTo>
                  <a:close/>
                  <a:moveTo>
                    <a:pt x="12498" y="119019"/>
                  </a:moveTo>
                  <a:lnTo>
                    <a:pt x="12498" y="124954"/>
                  </a:lnTo>
                  <a:lnTo>
                    <a:pt x="6562" y="124954"/>
                  </a:lnTo>
                  <a:lnTo>
                    <a:pt x="6562" y="119019"/>
                  </a:lnTo>
                  <a:close/>
                  <a:moveTo>
                    <a:pt x="18745" y="119019"/>
                  </a:moveTo>
                  <a:lnTo>
                    <a:pt x="18745" y="124954"/>
                  </a:lnTo>
                  <a:lnTo>
                    <a:pt x="12810" y="124954"/>
                  </a:lnTo>
                  <a:lnTo>
                    <a:pt x="12810" y="119019"/>
                  </a:lnTo>
                  <a:close/>
                  <a:moveTo>
                    <a:pt x="24992" y="119019"/>
                  </a:moveTo>
                  <a:lnTo>
                    <a:pt x="24992" y="124954"/>
                  </a:lnTo>
                  <a:lnTo>
                    <a:pt x="19058" y="124954"/>
                  </a:lnTo>
                  <a:lnTo>
                    <a:pt x="19058" y="119019"/>
                  </a:lnTo>
                  <a:close/>
                  <a:moveTo>
                    <a:pt x="31242" y="119019"/>
                  </a:moveTo>
                  <a:lnTo>
                    <a:pt x="31242" y="124954"/>
                  </a:lnTo>
                  <a:lnTo>
                    <a:pt x="25305" y="124954"/>
                  </a:lnTo>
                  <a:lnTo>
                    <a:pt x="25305" y="119019"/>
                  </a:lnTo>
                  <a:close/>
                  <a:moveTo>
                    <a:pt x="37489" y="119019"/>
                  </a:moveTo>
                  <a:lnTo>
                    <a:pt x="37489" y="124954"/>
                  </a:lnTo>
                  <a:lnTo>
                    <a:pt x="31553" y="124954"/>
                  </a:lnTo>
                  <a:lnTo>
                    <a:pt x="31553" y="119019"/>
                  </a:lnTo>
                  <a:close/>
                  <a:moveTo>
                    <a:pt x="43737" y="119019"/>
                  </a:moveTo>
                  <a:lnTo>
                    <a:pt x="43737" y="124954"/>
                  </a:lnTo>
                  <a:lnTo>
                    <a:pt x="37802" y="124954"/>
                  </a:lnTo>
                  <a:lnTo>
                    <a:pt x="37802" y="119019"/>
                  </a:lnTo>
                  <a:close/>
                  <a:moveTo>
                    <a:pt x="49985" y="119019"/>
                  </a:moveTo>
                  <a:lnTo>
                    <a:pt x="49985" y="124954"/>
                  </a:lnTo>
                  <a:lnTo>
                    <a:pt x="44049" y="124954"/>
                  </a:lnTo>
                  <a:lnTo>
                    <a:pt x="44049" y="119019"/>
                  </a:lnTo>
                  <a:close/>
                  <a:moveTo>
                    <a:pt x="56232" y="119019"/>
                  </a:moveTo>
                  <a:lnTo>
                    <a:pt x="56232" y="124954"/>
                  </a:lnTo>
                  <a:lnTo>
                    <a:pt x="50296" y="124954"/>
                  </a:lnTo>
                  <a:lnTo>
                    <a:pt x="50296" y="119019"/>
                  </a:lnTo>
                  <a:close/>
                  <a:moveTo>
                    <a:pt x="62480" y="119019"/>
                  </a:moveTo>
                  <a:lnTo>
                    <a:pt x="62480" y="124954"/>
                  </a:lnTo>
                  <a:lnTo>
                    <a:pt x="56545" y="124954"/>
                  </a:lnTo>
                  <a:lnTo>
                    <a:pt x="56545" y="119019"/>
                  </a:lnTo>
                  <a:close/>
                  <a:moveTo>
                    <a:pt x="68727" y="119019"/>
                  </a:moveTo>
                  <a:lnTo>
                    <a:pt x="68727" y="124954"/>
                  </a:lnTo>
                  <a:lnTo>
                    <a:pt x="62792" y="124954"/>
                  </a:lnTo>
                  <a:lnTo>
                    <a:pt x="62792" y="119019"/>
                  </a:lnTo>
                  <a:close/>
                  <a:moveTo>
                    <a:pt x="74975" y="119019"/>
                  </a:moveTo>
                  <a:lnTo>
                    <a:pt x="74975" y="124954"/>
                  </a:lnTo>
                  <a:lnTo>
                    <a:pt x="69039" y="124954"/>
                  </a:lnTo>
                  <a:lnTo>
                    <a:pt x="69039" y="119019"/>
                  </a:lnTo>
                  <a:close/>
                  <a:moveTo>
                    <a:pt x="81223" y="119019"/>
                  </a:moveTo>
                  <a:lnTo>
                    <a:pt x="81223" y="124954"/>
                  </a:lnTo>
                  <a:lnTo>
                    <a:pt x="75286" y="124954"/>
                  </a:lnTo>
                  <a:lnTo>
                    <a:pt x="75286" y="119019"/>
                  </a:lnTo>
                  <a:close/>
                  <a:moveTo>
                    <a:pt x="87470" y="119019"/>
                  </a:moveTo>
                  <a:lnTo>
                    <a:pt x="87470" y="124954"/>
                  </a:lnTo>
                  <a:lnTo>
                    <a:pt x="81535" y="124954"/>
                  </a:lnTo>
                  <a:lnTo>
                    <a:pt x="81535" y="119019"/>
                  </a:lnTo>
                  <a:close/>
                  <a:moveTo>
                    <a:pt x="93718" y="119019"/>
                  </a:moveTo>
                  <a:lnTo>
                    <a:pt x="93718" y="124954"/>
                  </a:lnTo>
                  <a:lnTo>
                    <a:pt x="87784" y="124954"/>
                  </a:lnTo>
                  <a:lnTo>
                    <a:pt x="87784" y="119019"/>
                  </a:lnTo>
                  <a:close/>
                  <a:moveTo>
                    <a:pt x="99967" y="119019"/>
                  </a:moveTo>
                  <a:lnTo>
                    <a:pt x="99967" y="124954"/>
                  </a:lnTo>
                  <a:lnTo>
                    <a:pt x="94031" y="124954"/>
                  </a:lnTo>
                  <a:lnTo>
                    <a:pt x="94031" y="119019"/>
                  </a:lnTo>
                  <a:close/>
                  <a:moveTo>
                    <a:pt x="106214" y="119019"/>
                  </a:moveTo>
                  <a:lnTo>
                    <a:pt x="106214" y="124954"/>
                  </a:lnTo>
                  <a:lnTo>
                    <a:pt x="100278" y="124954"/>
                  </a:lnTo>
                  <a:lnTo>
                    <a:pt x="100278" y="119019"/>
                  </a:lnTo>
                  <a:close/>
                  <a:moveTo>
                    <a:pt x="112461" y="119019"/>
                  </a:moveTo>
                  <a:lnTo>
                    <a:pt x="112461" y="124954"/>
                  </a:lnTo>
                  <a:lnTo>
                    <a:pt x="106527" y="124954"/>
                  </a:lnTo>
                  <a:lnTo>
                    <a:pt x="106527" y="119019"/>
                  </a:lnTo>
                  <a:close/>
                  <a:moveTo>
                    <a:pt x="118710" y="119019"/>
                  </a:moveTo>
                  <a:lnTo>
                    <a:pt x="118710" y="124954"/>
                  </a:lnTo>
                  <a:lnTo>
                    <a:pt x="112774" y="124954"/>
                  </a:lnTo>
                  <a:lnTo>
                    <a:pt x="112774" y="119019"/>
                  </a:lnTo>
                  <a:close/>
                  <a:moveTo>
                    <a:pt x="124957" y="119019"/>
                  </a:moveTo>
                  <a:lnTo>
                    <a:pt x="124957" y="124954"/>
                  </a:lnTo>
                  <a:lnTo>
                    <a:pt x="119021" y="124954"/>
                  </a:lnTo>
                  <a:lnTo>
                    <a:pt x="119021" y="119019"/>
                  </a:lnTo>
                  <a:close/>
                  <a:moveTo>
                    <a:pt x="131204" y="119019"/>
                  </a:moveTo>
                  <a:lnTo>
                    <a:pt x="131204" y="124954"/>
                  </a:lnTo>
                  <a:lnTo>
                    <a:pt x="125270" y="124954"/>
                  </a:lnTo>
                  <a:lnTo>
                    <a:pt x="125270" y="119019"/>
                  </a:lnTo>
                  <a:close/>
                  <a:moveTo>
                    <a:pt x="137451" y="119019"/>
                  </a:moveTo>
                  <a:lnTo>
                    <a:pt x="137451" y="124954"/>
                  </a:lnTo>
                  <a:lnTo>
                    <a:pt x="131517" y="124954"/>
                  </a:lnTo>
                  <a:lnTo>
                    <a:pt x="131517" y="119019"/>
                  </a:lnTo>
                  <a:close/>
                  <a:moveTo>
                    <a:pt x="143702" y="119019"/>
                  </a:moveTo>
                  <a:lnTo>
                    <a:pt x="143702" y="124954"/>
                  </a:lnTo>
                  <a:lnTo>
                    <a:pt x="137766" y="124954"/>
                  </a:lnTo>
                  <a:lnTo>
                    <a:pt x="137766" y="119019"/>
                  </a:lnTo>
                  <a:close/>
                  <a:moveTo>
                    <a:pt x="149949" y="119019"/>
                  </a:moveTo>
                  <a:lnTo>
                    <a:pt x="149949" y="124954"/>
                  </a:lnTo>
                  <a:lnTo>
                    <a:pt x="144015" y="124954"/>
                  </a:lnTo>
                  <a:lnTo>
                    <a:pt x="144015" y="119019"/>
                  </a:lnTo>
                  <a:close/>
                  <a:moveTo>
                    <a:pt x="156196" y="119019"/>
                  </a:moveTo>
                  <a:lnTo>
                    <a:pt x="156196" y="124954"/>
                  </a:lnTo>
                  <a:lnTo>
                    <a:pt x="150262" y="124954"/>
                  </a:lnTo>
                  <a:lnTo>
                    <a:pt x="150262" y="119019"/>
                  </a:lnTo>
                  <a:close/>
                  <a:moveTo>
                    <a:pt x="162445" y="119019"/>
                  </a:moveTo>
                  <a:lnTo>
                    <a:pt x="162445" y="124954"/>
                  </a:lnTo>
                  <a:lnTo>
                    <a:pt x="156509" y="124954"/>
                  </a:lnTo>
                  <a:lnTo>
                    <a:pt x="156509" y="119019"/>
                  </a:lnTo>
                  <a:close/>
                  <a:moveTo>
                    <a:pt x="168692" y="119019"/>
                  </a:moveTo>
                  <a:lnTo>
                    <a:pt x="168692" y="124954"/>
                  </a:lnTo>
                  <a:lnTo>
                    <a:pt x="162756" y="124954"/>
                  </a:lnTo>
                  <a:lnTo>
                    <a:pt x="162756" y="119019"/>
                  </a:lnTo>
                  <a:close/>
                  <a:moveTo>
                    <a:pt x="174939" y="119019"/>
                  </a:moveTo>
                  <a:lnTo>
                    <a:pt x="174939" y="124954"/>
                  </a:lnTo>
                  <a:lnTo>
                    <a:pt x="169005" y="124954"/>
                  </a:lnTo>
                  <a:lnTo>
                    <a:pt x="169005" y="119019"/>
                  </a:lnTo>
                  <a:close/>
                  <a:moveTo>
                    <a:pt x="181186" y="119019"/>
                  </a:moveTo>
                  <a:lnTo>
                    <a:pt x="181186" y="124954"/>
                  </a:lnTo>
                  <a:lnTo>
                    <a:pt x="175252" y="124954"/>
                  </a:lnTo>
                  <a:lnTo>
                    <a:pt x="175252" y="119019"/>
                  </a:lnTo>
                  <a:close/>
                  <a:moveTo>
                    <a:pt x="187435" y="119019"/>
                  </a:moveTo>
                  <a:lnTo>
                    <a:pt x="187435" y="124954"/>
                  </a:lnTo>
                  <a:lnTo>
                    <a:pt x="181499" y="124954"/>
                  </a:lnTo>
                  <a:lnTo>
                    <a:pt x="181499" y="119019"/>
                  </a:lnTo>
                  <a:close/>
                  <a:moveTo>
                    <a:pt x="193684" y="119019"/>
                  </a:moveTo>
                  <a:lnTo>
                    <a:pt x="193684" y="124954"/>
                  </a:lnTo>
                  <a:lnTo>
                    <a:pt x="187749" y="124954"/>
                  </a:lnTo>
                  <a:lnTo>
                    <a:pt x="187749" y="119019"/>
                  </a:lnTo>
                  <a:close/>
                  <a:moveTo>
                    <a:pt x="199931" y="119019"/>
                  </a:moveTo>
                  <a:lnTo>
                    <a:pt x="199931" y="124954"/>
                  </a:lnTo>
                  <a:lnTo>
                    <a:pt x="193996" y="124954"/>
                  </a:lnTo>
                  <a:lnTo>
                    <a:pt x="193996" y="119019"/>
                  </a:lnTo>
                  <a:close/>
                  <a:moveTo>
                    <a:pt x="206180" y="119019"/>
                  </a:moveTo>
                  <a:lnTo>
                    <a:pt x="206180" y="124954"/>
                  </a:lnTo>
                  <a:lnTo>
                    <a:pt x="200244" y="124954"/>
                  </a:lnTo>
                  <a:lnTo>
                    <a:pt x="200244" y="119019"/>
                  </a:lnTo>
                  <a:close/>
                  <a:moveTo>
                    <a:pt x="212427" y="119019"/>
                  </a:moveTo>
                  <a:lnTo>
                    <a:pt x="212427" y="124954"/>
                  </a:lnTo>
                  <a:lnTo>
                    <a:pt x="206491" y="124954"/>
                  </a:lnTo>
                  <a:lnTo>
                    <a:pt x="206491" y="119019"/>
                  </a:lnTo>
                  <a:close/>
                  <a:moveTo>
                    <a:pt x="218674" y="119019"/>
                  </a:moveTo>
                  <a:lnTo>
                    <a:pt x="218674" y="124954"/>
                  </a:lnTo>
                  <a:lnTo>
                    <a:pt x="212739" y="124954"/>
                  </a:lnTo>
                  <a:lnTo>
                    <a:pt x="212739" y="119019"/>
                  </a:lnTo>
                  <a:close/>
                  <a:moveTo>
                    <a:pt x="224921" y="119019"/>
                  </a:moveTo>
                  <a:lnTo>
                    <a:pt x="224921" y="124954"/>
                  </a:lnTo>
                  <a:lnTo>
                    <a:pt x="218987" y="124954"/>
                  </a:lnTo>
                  <a:lnTo>
                    <a:pt x="218987" y="119019"/>
                  </a:lnTo>
                  <a:close/>
                  <a:moveTo>
                    <a:pt x="231170" y="119019"/>
                  </a:moveTo>
                  <a:lnTo>
                    <a:pt x="231170" y="124954"/>
                  </a:lnTo>
                  <a:lnTo>
                    <a:pt x="225234" y="124954"/>
                  </a:lnTo>
                  <a:lnTo>
                    <a:pt x="225234" y="119019"/>
                  </a:lnTo>
                  <a:close/>
                  <a:moveTo>
                    <a:pt x="237417" y="119019"/>
                  </a:moveTo>
                  <a:lnTo>
                    <a:pt x="237417" y="124954"/>
                  </a:lnTo>
                  <a:lnTo>
                    <a:pt x="231481" y="124954"/>
                  </a:lnTo>
                  <a:lnTo>
                    <a:pt x="231481" y="119019"/>
                  </a:lnTo>
                  <a:close/>
                  <a:moveTo>
                    <a:pt x="243664" y="119019"/>
                  </a:moveTo>
                  <a:lnTo>
                    <a:pt x="243664" y="124954"/>
                  </a:lnTo>
                  <a:lnTo>
                    <a:pt x="237729" y="124954"/>
                  </a:lnTo>
                  <a:lnTo>
                    <a:pt x="237729" y="119019"/>
                  </a:lnTo>
                  <a:close/>
                  <a:moveTo>
                    <a:pt x="249911" y="119019"/>
                  </a:moveTo>
                  <a:lnTo>
                    <a:pt x="249911" y="124954"/>
                  </a:lnTo>
                  <a:lnTo>
                    <a:pt x="243977" y="124954"/>
                  </a:lnTo>
                  <a:lnTo>
                    <a:pt x="243977" y="119019"/>
                  </a:lnTo>
                  <a:close/>
                  <a:moveTo>
                    <a:pt x="256161" y="119019"/>
                  </a:moveTo>
                  <a:lnTo>
                    <a:pt x="256161" y="124954"/>
                  </a:lnTo>
                  <a:lnTo>
                    <a:pt x="250225" y="124954"/>
                  </a:lnTo>
                  <a:lnTo>
                    <a:pt x="250225" y="119019"/>
                  </a:lnTo>
                  <a:close/>
                  <a:moveTo>
                    <a:pt x="262409" y="119019"/>
                  </a:moveTo>
                  <a:lnTo>
                    <a:pt x="262409" y="124954"/>
                  </a:lnTo>
                  <a:lnTo>
                    <a:pt x="256474" y="124954"/>
                  </a:lnTo>
                  <a:lnTo>
                    <a:pt x="256474" y="119019"/>
                  </a:lnTo>
                  <a:close/>
                  <a:moveTo>
                    <a:pt x="268656" y="119019"/>
                  </a:moveTo>
                  <a:lnTo>
                    <a:pt x="268656" y="124954"/>
                  </a:lnTo>
                  <a:lnTo>
                    <a:pt x="262721" y="124954"/>
                  </a:lnTo>
                  <a:lnTo>
                    <a:pt x="262721" y="119019"/>
                  </a:lnTo>
                  <a:close/>
                  <a:moveTo>
                    <a:pt x="274904" y="119019"/>
                  </a:moveTo>
                  <a:lnTo>
                    <a:pt x="274904" y="124954"/>
                  </a:lnTo>
                  <a:lnTo>
                    <a:pt x="268968" y="124954"/>
                  </a:lnTo>
                  <a:lnTo>
                    <a:pt x="268968" y="119019"/>
                  </a:lnTo>
                  <a:close/>
                  <a:moveTo>
                    <a:pt x="6251" y="125266"/>
                  </a:moveTo>
                  <a:lnTo>
                    <a:pt x="6251" y="131201"/>
                  </a:lnTo>
                  <a:lnTo>
                    <a:pt x="315" y="131201"/>
                  </a:lnTo>
                  <a:lnTo>
                    <a:pt x="315" y="125266"/>
                  </a:lnTo>
                  <a:close/>
                  <a:moveTo>
                    <a:pt x="12498" y="125266"/>
                  </a:moveTo>
                  <a:lnTo>
                    <a:pt x="12498" y="131201"/>
                  </a:lnTo>
                  <a:lnTo>
                    <a:pt x="6562" y="131201"/>
                  </a:lnTo>
                  <a:lnTo>
                    <a:pt x="6562" y="125266"/>
                  </a:lnTo>
                  <a:close/>
                  <a:moveTo>
                    <a:pt x="18745" y="125266"/>
                  </a:moveTo>
                  <a:lnTo>
                    <a:pt x="18745" y="131201"/>
                  </a:lnTo>
                  <a:lnTo>
                    <a:pt x="12810" y="131201"/>
                  </a:lnTo>
                  <a:lnTo>
                    <a:pt x="12810" y="125266"/>
                  </a:lnTo>
                  <a:close/>
                  <a:moveTo>
                    <a:pt x="24992" y="125266"/>
                  </a:moveTo>
                  <a:lnTo>
                    <a:pt x="24992" y="131201"/>
                  </a:lnTo>
                  <a:lnTo>
                    <a:pt x="19058" y="131201"/>
                  </a:lnTo>
                  <a:lnTo>
                    <a:pt x="19058" y="125266"/>
                  </a:lnTo>
                  <a:close/>
                  <a:moveTo>
                    <a:pt x="31242" y="125266"/>
                  </a:moveTo>
                  <a:lnTo>
                    <a:pt x="31242" y="131201"/>
                  </a:lnTo>
                  <a:lnTo>
                    <a:pt x="25305" y="131201"/>
                  </a:lnTo>
                  <a:lnTo>
                    <a:pt x="25305" y="125266"/>
                  </a:lnTo>
                  <a:close/>
                  <a:moveTo>
                    <a:pt x="37489" y="125266"/>
                  </a:moveTo>
                  <a:lnTo>
                    <a:pt x="37489" y="131201"/>
                  </a:lnTo>
                  <a:lnTo>
                    <a:pt x="31553" y="131201"/>
                  </a:lnTo>
                  <a:lnTo>
                    <a:pt x="31553" y="125266"/>
                  </a:lnTo>
                  <a:close/>
                  <a:moveTo>
                    <a:pt x="43737" y="125266"/>
                  </a:moveTo>
                  <a:lnTo>
                    <a:pt x="43737" y="131201"/>
                  </a:lnTo>
                  <a:lnTo>
                    <a:pt x="37802" y="131201"/>
                  </a:lnTo>
                  <a:lnTo>
                    <a:pt x="37802" y="125266"/>
                  </a:lnTo>
                  <a:close/>
                  <a:moveTo>
                    <a:pt x="49985" y="125266"/>
                  </a:moveTo>
                  <a:lnTo>
                    <a:pt x="49985" y="131201"/>
                  </a:lnTo>
                  <a:lnTo>
                    <a:pt x="44049" y="131201"/>
                  </a:lnTo>
                  <a:lnTo>
                    <a:pt x="44049" y="125266"/>
                  </a:lnTo>
                  <a:close/>
                  <a:moveTo>
                    <a:pt x="56232" y="125266"/>
                  </a:moveTo>
                  <a:lnTo>
                    <a:pt x="56232" y="131201"/>
                  </a:lnTo>
                  <a:lnTo>
                    <a:pt x="50296" y="131201"/>
                  </a:lnTo>
                  <a:lnTo>
                    <a:pt x="50296" y="125266"/>
                  </a:lnTo>
                  <a:close/>
                  <a:moveTo>
                    <a:pt x="62480" y="125266"/>
                  </a:moveTo>
                  <a:lnTo>
                    <a:pt x="62480" y="131201"/>
                  </a:lnTo>
                  <a:lnTo>
                    <a:pt x="56545" y="131201"/>
                  </a:lnTo>
                  <a:lnTo>
                    <a:pt x="56545" y="125266"/>
                  </a:lnTo>
                  <a:close/>
                  <a:moveTo>
                    <a:pt x="68727" y="125266"/>
                  </a:moveTo>
                  <a:lnTo>
                    <a:pt x="68727" y="131201"/>
                  </a:lnTo>
                  <a:lnTo>
                    <a:pt x="62792" y="131201"/>
                  </a:lnTo>
                  <a:lnTo>
                    <a:pt x="62792" y="125266"/>
                  </a:lnTo>
                  <a:close/>
                  <a:moveTo>
                    <a:pt x="74975" y="125266"/>
                  </a:moveTo>
                  <a:lnTo>
                    <a:pt x="74975" y="131201"/>
                  </a:lnTo>
                  <a:lnTo>
                    <a:pt x="69039" y="131201"/>
                  </a:lnTo>
                  <a:lnTo>
                    <a:pt x="69039" y="125266"/>
                  </a:lnTo>
                  <a:close/>
                  <a:moveTo>
                    <a:pt x="81223" y="125266"/>
                  </a:moveTo>
                  <a:lnTo>
                    <a:pt x="81223" y="131201"/>
                  </a:lnTo>
                  <a:lnTo>
                    <a:pt x="75286" y="131201"/>
                  </a:lnTo>
                  <a:lnTo>
                    <a:pt x="75286" y="125266"/>
                  </a:lnTo>
                  <a:close/>
                  <a:moveTo>
                    <a:pt x="87470" y="125266"/>
                  </a:moveTo>
                  <a:lnTo>
                    <a:pt x="87470" y="131201"/>
                  </a:lnTo>
                  <a:lnTo>
                    <a:pt x="81535" y="131201"/>
                  </a:lnTo>
                  <a:lnTo>
                    <a:pt x="81535" y="125266"/>
                  </a:lnTo>
                  <a:close/>
                  <a:moveTo>
                    <a:pt x="93718" y="125266"/>
                  </a:moveTo>
                  <a:lnTo>
                    <a:pt x="93718" y="131201"/>
                  </a:lnTo>
                  <a:lnTo>
                    <a:pt x="87784" y="131201"/>
                  </a:lnTo>
                  <a:lnTo>
                    <a:pt x="87784" y="125266"/>
                  </a:lnTo>
                  <a:close/>
                  <a:moveTo>
                    <a:pt x="99967" y="125266"/>
                  </a:moveTo>
                  <a:lnTo>
                    <a:pt x="99967" y="131201"/>
                  </a:lnTo>
                  <a:lnTo>
                    <a:pt x="94031" y="131201"/>
                  </a:lnTo>
                  <a:lnTo>
                    <a:pt x="94031" y="125266"/>
                  </a:lnTo>
                  <a:close/>
                  <a:moveTo>
                    <a:pt x="106214" y="125266"/>
                  </a:moveTo>
                  <a:lnTo>
                    <a:pt x="106214" y="131201"/>
                  </a:lnTo>
                  <a:lnTo>
                    <a:pt x="100278" y="131201"/>
                  </a:lnTo>
                  <a:lnTo>
                    <a:pt x="100278" y="125266"/>
                  </a:lnTo>
                  <a:close/>
                  <a:moveTo>
                    <a:pt x="112461" y="125266"/>
                  </a:moveTo>
                  <a:lnTo>
                    <a:pt x="112461" y="131201"/>
                  </a:lnTo>
                  <a:lnTo>
                    <a:pt x="106527" y="131201"/>
                  </a:lnTo>
                  <a:lnTo>
                    <a:pt x="106527" y="125266"/>
                  </a:lnTo>
                  <a:close/>
                  <a:moveTo>
                    <a:pt x="118710" y="125266"/>
                  </a:moveTo>
                  <a:lnTo>
                    <a:pt x="118710" y="131201"/>
                  </a:lnTo>
                  <a:lnTo>
                    <a:pt x="112774" y="131201"/>
                  </a:lnTo>
                  <a:lnTo>
                    <a:pt x="112774" y="125266"/>
                  </a:lnTo>
                  <a:close/>
                  <a:moveTo>
                    <a:pt x="124957" y="125266"/>
                  </a:moveTo>
                  <a:lnTo>
                    <a:pt x="124957" y="131201"/>
                  </a:lnTo>
                  <a:lnTo>
                    <a:pt x="119021" y="131201"/>
                  </a:lnTo>
                  <a:lnTo>
                    <a:pt x="119021" y="125266"/>
                  </a:lnTo>
                  <a:close/>
                  <a:moveTo>
                    <a:pt x="131204" y="125266"/>
                  </a:moveTo>
                  <a:lnTo>
                    <a:pt x="131204" y="131201"/>
                  </a:lnTo>
                  <a:lnTo>
                    <a:pt x="125270" y="131201"/>
                  </a:lnTo>
                  <a:lnTo>
                    <a:pt x="125270" y="125266"/>
                  </a:lnTo>
                  <a:close/>
                  <a:moveTo>
                    <a:pt x="137451" y="125266"/>
                  </a:moveTo>
                  <a:lnTo>
                    <a:pt x="137451" y="131201"/>
                  </a:lnTo>
                  <a:lnTo>
                    <a:pt x="131517" y="131201"/>
                  </a:lnTo>
                  <a:lnTo>
                    <a:pt x="131517" y="125266"/>
                  </a:lnTo>
                  <a:close/>
                  <a:moveTo>
                    <a:pt x="143702" y="125266"/>
                  </a:moveTo>
                  <a:lnTo>
                    <a:pt x="143702" y="131201"/>
                  </a:lnTo>
                  <a:lnTo>
                    <a:pt x="137766" y="131201"/>
                  </a:lnTo>
                  <a:lnTo>
                    <a:pt x="137766" y="125266"/>
                  </a:lnTo>
                  <a:close/>
                  <a:moveTo>
                    <a:pt x="149949" y="125266"/>
                  </a:moveTo>
                  <a:lnTo>
                    <a:pt x="149949" y="131201"/>
                  </a:lnTo>
                  <a:lnTo>
                    <a:pt x="144015" y="131201"/>
                  </a:lnTo>
                  <a:lnTo>
                    <a:pt x="144015" y="125266"/>
                  </a:lnTo>
                  <a:close/>
                  <a:moveTo>
                    <a:pt x="156196" y="125266"/>
                  </a:moveTo>
                  <a:lnTo>
                    <a:pt x="156196" y="131201"/>
                  </a:lnTo>
                  <a:lnTo>
                    <a:pt x="150262" y="131201"/>
                  </a:lnTo>
                  <a:lnTo>
                    <a:pt x="150262" y="125266"/>
                  </a:lnTo>
                  <a:close/>
                  <a:moveTo>
                    <a:pt x="162445" y="125266"/>
                  </a:moveTo>
                  <a:lnTo>
                    <a:pt x="162445" y="131201"/>
                  </a:lnTo>
                  <a:lnTo>
                    <a:pt x="156509" y="131201"/>
                  </a:lnTo>
                  <a:lnTo>
                    <a:pt x="156509" y="125266"/>
                  </a:lnTo>
                  <a:close/>
                  <a:moveTo>
                    <a:pt x="168692" y="125266"/>
                  </a:moveTo>
                  <a:lnTo>
                    <a:pt x="168692" y="131201"/>
                  </a:lnTo>
                  <a:lnTo>
                    <a:pt x="162756" y="131201"/>
                  </a:lnTo>
                  <a:lnTo>
                    <a:pt x="162756" y="125266"/>
                  </a:lnTo>
                  <a:close/>
                  <a:moveTo>
                    <a:pt x="174939" y="125266"/>
                  </a:moveTo>
                  <a:lnTo>
                    <a:pt x="174939" y="131201"/>
                  </a:lnTo>
                  <a:lnTo>
                    <a:pt x="169005" y="131201"/>
                  </a:lnTo>
                  <a:lnTo>
                    <a:pt x="169005" y="125266"/>
                  </a:lnTo>
                  <a:close/>
                  <a:moveTo>
                    <a:pt x="181186" y="125266"/>
                  </a:moveTo>
                  <a:lnTo>
                    <a:pt x="181186" y="131201"/>
                  </a:lnTo>
                  <a:lnTo>
                    <a:pt x="175252" y="131201"/>
                  </a:lnTo>
                  <a:lnTo>
                    <a:pt x="175252" y="125266"/>
                  </a:lnTo>
                  <a:close/>
                  <a:moveTo>
                    <a:pt x="187435" y="125266"/>
                  </a:moveTo>
                  <a:lnTo>
                    <a:pt x="187435" y="131201"/>
                  </a:lnTo>
                  <a:lnTo>
                    <a:pt x="181499" y="131201"/>
                  </a:lnTo>
                  <a:lnTo>
                    <a:pt x="181499" y="125266"/>
                  </a:lnTo>
                  <a:close/>
                  <a:moveTo>
                    <a:pt x="193682" y="125266"/>
                  </a:moveTo>
                  <a:lnTo>
                    <a:pt x="193682" y="131201"/>
                  </a:lnTo>
                  <a:lnTo>
                    <a:pt x="187746" y="131201"/>
                  </a:lnTo>
                  <a:lnTo>
                    <a:pt x="187746" y="125266"/>
                  </a:lnTo>
                  <a:close/>
                  <a:moveTo>
                    <a:pt x="199931" y="125266"/>
                  </a:moveTo>
                  <a:lnTo>
                    <a:pt x="199931" y="131201"/>
                  </a:lnTo>
                  <a:lnTo>
                    <a:pt x="193996" y="131201"/>
                  </a:lnTo>
                  <a:lnTo>
                    <a:pt x="193996" y="125266"/>
                  </a:lnTo>
                  <a:close/>
                  <a:moveTo>
                    <a:pt x="206180" y="125266"/>
                  </a:moveTo>
                  <a:lnTo>
                    <a:pt x="206180" y="131201"/>
                  </a:lnTo>
                  <a:lnTo>
                    <a:pt x="200244" y="131201"/>
                  </a:lnTo>
                  <a:lnTo>
                    <a:pt x="200244" y="125266"/>
                  </a:lnTo>
                  <a:close/>
                  <a:moveTo>
                    <a:pt x="212427" y="125266"/>
                  </a:moveTo>
                  <a:lnTo>
                    <a:pt x="212427" y="131201"/>
                  </a:lnTo>
                  <a:lnTo>
                    <a:pt x="206491" y="131201"/>
                  </a:lnTo>
                  <a:lnTo>
                    <a:pt x="206491" y="125266"/>
                  </a:lnTo>
                  <a:close/>
                  <a:moveTo>
                    <a:pt x="218674" y="125266"/>
                  </a:moveTo>
                  <a:lnTo>
                    <a:pt x="218674" y="131201"/>
                  </a:lnTo>
                  <a:lnTo>
                    <a:pt x="212739" y="131201"/>
                  </a:lnTo>
                  <a:lnTo>
                    <a:pt x="212739" y="125266"/>
                  </a:lnTo>
                  <a:close/>
                  <a:moveTo>
                    <a:pt x="224921" y="125266"/>
                  </a:moveTo>
                  <a:lnTo>
                    <a:pt x="224921" y="131201"/>
                  </a:lnTo>
                  <a:lnTo>
                    <a:pt x="218987" y="131201"/>
                  </a:lnTo>
                  <a:lnTo>
                    <a:pt x="218987" y="125266"/>
                  </a:lnTo>
                  <a:close/>
                  <a:moveTo>
                    <a:pt x="231170" y="125266"/>
                  </a:moveTo>
                  <a:lnTo>
                    <a:pt x="231170" y="131201"/>
                  </a:lnTo>
                  <a:lnTo>
                    <a:pt x="225234" y="131201"/>
                  </a:lnTo>
                  <a:lnTo>
                    <a:pt x="225234" y="125266"/>
                  </a:lnTo>
                  <a:close/>
                  <a:moveTo>
                    <a:pt x="237417" y="125266"/>
                  </a:moveTo>
                  <a:lnTo>
                    <a:pt x="237417" y="131201"/>
                  </a:lnTo>
                  <a:lnTo>
                    <a:pt x="231481" y="131201"/>
                  </a:lnTo>
                  <a:lnTo>
                    <a:pt x="231481" y="125266"/>
                  </a:lnTo>
                  <a:close/>
                  <a:moveTo>
                    <a:pt x="243664" y="125266"/>
                  </a:moveTo>
                  <a:lnTo>
                    <a:pt x="243664" y="131201"/>
                  </a:lnTo>
                  <a:lnTo>
                    <a:pt x="237729" y="131201"/>
                  </a:lnTo>
                  <a:lnTo>
                    <a:pt x="237729" y="125266"/>
                  </a:lnTo>
                  <a:close/>
                  <a:moveTo>
                    <a:pt x="249911" y="125266"/>
                  </a:moveTo>
                  <a:lnTo>
                    <a:pt x="249911" y="131201"/>
                  </a:lnTo>
                  <a:lnTo>
                    <a:pt x="243977" y="131201"/>
                  </a:lnTo>
                  <a:lnTo>
                    <a:pt x="243977" y="125266"/>
                  </a:lnTo>
                  <a:close/>
                  <a:moveTo>
                    <a:pt x="256161" y="125266"/>
                  </a:moveTo>
                  <a:lnTo>
                    <a:pt x="256161" y="131201"/>
                  </a:lnTo>
                  <a:lnTo>
                    <a:pt x="250225" y="131201"/>
                  </a:lnTo>
                  <a:lnTo>
                    <a:pt x="250225" y="125266"/>
                  </a:lnTo>
                  <a:close/>
                  <a:moveTo>
                    <a:pt x="262409" y="125266"/>
                  </a:moveTo>
                  <a:lnTo>
                    <a:pt x="262409" y="131201"/>
                  </a:lnTo>
                  <a:lnTo>
                    <a:pt x="256474" y="131201"/>
                  </a:lnTo>
                  <a:lnTo>
                    <a:pt x="256474" y="125266"/>
                  </a:lnTo>
                  <a:close/>
                  <a:moveTo>
                    <a:pt x="268656" y="125266"/>
                  </a:moveTo>
                  <a:lnTo>
                    <a:pt x="268656" y="131201"/>
                  </a:lnTo>
                  <a:lnTo>
                    <a:pt x="262721" y="131201"/>
                  </a:lnTo>
                  <a:lnTo>
                    <a:pt x="262721" y="125266"/>
                  </a:lnTo>
                  <a:close/>
                  <a:moveTo>
                    <a:pt x="274904" y="125266"/>
                  </a:moveTo>
                  <a:lnTo>
                    <a:pt x="274904" y="131201"/>
                  </a:lnTo>
                  <a:lnTo>
                    <a:pt x="268968" y="131201"/>
                  </a:lnTo>
                  <a:lnTo>
                    <a:pt x="268968" y="125266"/>
                  </a:lnTo>
                  <a:close/>
                  <a:moveTo>
                    <a:pt x="6251" y="131513"/>
                  </a:moveTo>
                  <a:lnTo>
                    <a:pt x="6251" y="137449"/>
                  </a:lnTo>
                  <a:lnTo>
                    <a:pt x="315" y="137449"/>
                  </a:lnTo>
                  <a:lnTo>
                    <a:pt x="315" y="131513"/>
                  </a:lnTo>
                  <a:close/>
                  <a:moveTo>
                    <a:pt x="12498" y="131513"/>
                  </a:moveTo>
                  <a:lnTo>
                    <a:pt x="12498" y="137449"/>
                  </a:lnTo>
                  <a:lnTo>
                    <a:pt x="6562" y="137449"/>
                  </a:lnTo>
                  <a:lnTo>
                    <a:pt x="6562" y="131513"/>
                  </a:lnTo>
                  <a:close/>
                  <a:moveTo>
                    <a:pt x="18745" y="131513"/>
                  </a:moveTo>
                  <a:lnTo>
                    <a:pt x="18745" y="137449"/>
                  </a:lnTo>
                  <a:lnTo>
                    <a:pt x="12810" y="137449"/>
                  </a:lnTo>
                  <a:lnTo>
                    <a:pt x="12810" y="131513"/>
                  </a:lnTo>
                  <a:close/>
                  <a:moveTo>
                    <a:pt x="24992" y="131513"/>
                  </a:moveTo>
                  <a:lnTo>
                    <a:pt x="24992" y="137449"/>
                  </a:lnTo>
                  <a:lnTo>
                    <a:pt x="19058" y="137449"/>
                  </a:lnTo>
                  <a:lnTo>
                    <a:pt x="19058" y="131513"/>
                  </a:lnTo>
                  <a:close/>
                  <a:moveTo>
                    <a:pt x="31241" y="131513"/>
                  </a:moveTo>
                  <a:lnTo>
                    <a:pt x="31241" y="137449"/>
                  </a:lnTo>
                  <a:lnTo>
                    <a:pt x="25305" y="137449"/>
                  </a:lnTo>
                  <a:lnTo>
                    <a:pt x="25305" y="131513"/>
                  </a:lnTo>
                  <a:close/>
                  <a:moveTo>
                    <a:pt x="37489" y="131513"/>
                  </a:moveTo>
                  <a:lnTo>
                    <a:pt x="37489" y="137449"/>
                  </a:lnTo>
                  <a:lnTo>
                    <a:pt x="31553" y="137449"/>
                  </a:lnTo>
                  <a:lnTo>
                    <a:pt x="31553" y="131513"/>
                  </a:lnTo>
                  <a:close/>
                  <a:moveTo>
                    <a:pt x="43737" y="131513"/>
                  </a:moveTo>
                  <a:lnTo>
                    <a:pt x="43737" y="137449"/>
                  </a:lnTo>
                  <a:lnTo>
                    <a:pt x="37802" y="137449"/>
                  </a:lnTo>
                  <a:lnTo>
                    <a:pt x="37802" y="131513"/>
                  </a:lnTo>
                  <a:close/>
                  <a:moveTo>
                    <a:pt x="49985" y="131513"/>
                  </a:moveTo>
                  <a:lnTo>
                    <a:pt x="49985" y="137449"/>
                  </a:lnTo>
                  <a:lnTo>
                    <a:pt x="44049" y="137449"/>
                  </a:lnTo>
                  <a:lnTo>
                    <a:pt x="44049" y="131513"/>
                  </a:lnTo>
                  <a:close/>
                  <a:moveTo>
                    <a:pt x="56232" y="131513"/>
                  </a:moveTo>
                  <a:lnTo>
                    <a:pt x="56232" y="137449"/>
                  </a:lnTo>
                  <a:lnTo>
                    <a:pt x="50296" y="137449"/>
                  </a:lnTo>
                  <a:lnTo>
                    <a:pt x="50296" y="131513"/>
                  </a:lnTo>
                  <a:close/>
                  <a:moveTo>
                    <a:pt x="62480" y="131513"/>
                  </a:moveTo>
                  <a:lnTo>
                    <a:pt x="62480" y="137449"/>
                  </a:lnTo>
                  <a:lnTo>
                    <a:pt x="56545" y="137449"/>
                  </a:lnTo>
                  <a:lnTo>
                    <a:pt x="56545" y="131513"/>
                  </a:lnTo>
                  <a:close/>
                  <a:moveTo>
                    <a:pt x="68727" y="131513"/>
                  </a:moveTo>
                  <a:lnTo>
                    <a:pt x="68727" y="137449"/>
                  </a:lnTo>
                  <a:lnTo>
                    <a:pt x="62792" y="137449"/>
                  </a:lnTo>
                  <a:lnTo>
                    <a:pt x="62792" y="131513"/>
                  </a:lnTo>
                  <a:close/>
                  <a:moveTo>
                    <a:pt x="74975" y="131513"/>
                  </a:moveTo>
                  <a:lnTo>
                    <a:pt x="74975" y="137449"/>
                  </a:lnTo>
                  <a:lnTo>
                    <a:pt x="69039" y="137449"/>
                  </a:lnTo>
                  <a:lnTo>
                    <a:pt x="69039" y="131513"/>
                  </a:lnTo>
                  <a:close/>
                  <a:moveTo>
                    <a:pt x="81223" y="131513"/>
                  </a:moveTo>
                  <a:lnTo>
                    <a:pt x="81223" y="137449"/>
                  </a:lnTo>
                  <a:lnTo>
                    <a:pt x="75286" y="137449"/>
                  </a:lnTo>
                  <a:lnTo>
                    <a:pt x="75286" y="131513"/>
                  </a:lnTo>
                  <a:close/>
                  <a:moveTo>
                    <a:pt x="87470" y="131513"/>
                  </a:moveTo>
                  <a:lnTo>
                    <a:pt x="87470" y="137449"/>
                  </a:lnTo>
                  <a:lnTo>
                    <a:pt x="81535" y="137449"/>
                  </a:lnTo>
                  <a:lnTo>
                    <a:pt x="81535" y="131513"/>
                  </a:lnTo>
                  <a:close/>
                  <a:moveTo>
                    <a:pt x="93718" y="131513"/>
                  </a:moveTo>
                  <a:lnTo>
                    <a:pt x="93718" y="137449"/>
                  </a:lnTo>
                  <a:lnTo>
                    <a:pt x="87784" y="137449"/>
                  </a:lnTo>
                  <a:lnTo>
                    <a:pt x="87784" y="131513"/>
                  </a:lnTo>
                  <a:close/>
                  <a:moveTo>
                    <a:pt x="99967" y="131513"/>
                  </a:moveTo>
                  <a:lnTo>
                    <a:pt x="99967" y="137449"/>
                  </a:lnTo>
                  <a:lnTo>
                    <a:pt x="94031" y="137449"/>
                  </a:lnTo>
                  <a:lnTo>
                    <a:pt x="94031" y="131513"/>
                  </a:lnTo>
                  <a:close/>
                  <a:moveTo>
                    <a:pt x="106214" y="131513"/>
                  </a:moveTo>
                  <a:lnTo>
                    <a:pt x="106214" y="137449"/>
                  </a:lnTo>
                  <a:lnTo>
                    <a:pt x="100278" y="137449"/>
                  </a:lnTo>
                  <a:lnTo>
                    <a:pt x="100278" y="131513"/>
                  </a:lnTo>
                  <a:close/>
                  <a:moveTo>
                    <a:pt x="112461" y="131513"/>
                  </a:moveTo>
                  <a:lnTo>
                    <a:pt x="112461" y="137449"/>
                  </a:lnTo>
                  <a:lnTo>
                    <a:pt x="106527" y="137449"/>
                  </a:lnTo>
                  <a:lnTo>
                    <a:pt x="106527" y="131513"/>
                  </a:lnTo>
                  <a:close/>
                  <a:moveTo>
                    <a:pt x="118710" y="131513"/>
                  </a:moveTo>
                  <a:lnTo>
                    <a:pt x="118710" y="137449"/>
                  </a:lnTo>
                  <a:lnTo>
                    <a:pt x="112774" y="137449"/>
                  </a:lnTo>
                  <a:lnTo>
                    <a:pt x="112774" y="131513"/>
                  </a:lnTo>
                  <a:close/>
                  <a:moveTo>
                    <a:pt x="124957" y="131513"/>
                  </a:moveTo>
                  <a:lnTo>
                    <a:pt x="124957" y="137449"/>
                  </a:lnTo>
                  <a:lnTo>
                    <a:pt x="119021" y="137449"/>
                  </a:lnTo>
                  <a:lnTo>
                    <a:pt x="119021" y="131513"/>
                  </a:lnTo>
                  <a:close/>
                  <a:moveTo>
                    <a:pt x="131204" y="131513"/>
                  </a:moveTo>
                  <a:lnTo>
                    <a:pt x="131204" y="137449"/>
                  </a:lnTo>
                  <a:lnTo>
                    <a:pt x="125270" y="137449"/>
                  </a:lnTo>
                  <a:lnTo>
                    <a:pt x="125270" y="131513"/>
                  </a:lnTo>
                  <a:close/>
                  <a:moveTo>
                    <a:pt x="137451" y="131513"/>
                  </a:moveTo>
                  <a:lnTo>
                    <a:pt x="137451" y="137449"/>
                  </a:lnTo>
                  <a:lnTo>
                    <a:pt x="131517" y="137449"/>
                  </a:lnTo>
                  <a:lnTo>
                    <a:pt x="131517" y="131513"/>
                  </a:lnTo>
                  <a:close/>
                  <a:moveTo>
                    <a:pt x="143702" y="131513"/>
                  </a:moveTo>
                  <a:lnTo>
                    <a:pt x="143702" y="137449"/>
                  </a:lnTo>
                  <a:lnTo>
                    <a:pt x="137766" y="137449"/>
                  </a:lnTo>
                  <a:lnTo>
                    <a:pt x="137766" y="131513"/>
                  </a:lnTo>
                  <a:close/>
                  <a:moveTo>
                    <a:pt x="149949" y="131513"/>
                  </a:moveTo>
                  <a:lnTo>
                    <a:pt x="149949" y="137449"/>
                  </a:lnTo>
                  <a:lnTo>
                    <a:pt x="144015" y="137449"/>
                  </a:lnTo>
                  <a:lnTo>
                    <a:pt x="144015" y="131513"/>
                  </a:lnTo>
                  <a:close/>
                  <a:moveTo>
                    <a:pt x="156196" y="131513"/>
                  </a:moveTo>
                  <a:lnTo>
                    <a:pt x="156196" y="137449"/>
                  </a:lnTo>
                  <a:lnTo>
                    <a:pt x="150262" y="137449"/>
                  </a:lnTo>
                  <a:lnTo>
                    <a:pt x="150262" y="131513"/>
                  </a:lnTo>
                  <a:close/>
                  <a:moveTo>
                    <a:pt x="162445" y="131513"/>
                  </a:moveTo>
                  <a:lnTo>
                    <a:pt x="162445" y="137449"/>
                  </a:lnTo>
                  <a:lnTo>
                    <a:pt x="156509" y="137449"/>
                  </a:lnTo>
                  <a:lnTo>
                    <a:pt x="156509" y="131513"/>
                  </a:lnTo>
                  <a:close/>
                  <a:moveTo>
                    <a:pt x="168692" y="131513"/>
                  </a:moveTo>
                  <a:lnTo>
                    <a:pt x="168692" y="137449"/>
                  </a:lnTo>
                  <a:lnTo>
                    <a:pt x="162756" y="137449"/>
                  </a:lnTo>
                  <a:lnTo>
                    <a:pt x="162756" y="131513"/>
                  </a:lnTo>
                  <a:close/>
                  <a:moveTo>
                    <a:pt x="174939" y="131513"/>
                  </a:moveTo>
                  <a:lnTo>
                    <a:pt x="174939" y="137449"/>
                  </a:lnTo>
                  <a:lnTo>
                    <a:pt x="169005" y="137449"/>
                  </a:lnTo>
                  <a:lnTo>
                    <a:pt x="169005" y="131513"/>
                  </a:lnTo>
                  <a:close/>
                  <a:moveTo>
                    <a:pt x="181186" y="131513"/>
                  </a:moveTo>
                  <a:lnTo>
                    <a:pt x="181186" y="137449"/>
                  </a:lnTo>
                  <a:lnTo>
                    <a:pt x="175252" y="137449"/>
                  </a:lnTo>
                  <a:lnTo>
                    <a:pt x="175252" y="131513"/>
                  </a:lnTo>
                  <a:close/>
                  <a:moveTo>
                    <a:pt x="187433" y="131513"/>
                  </a:moveTo>
                  <a:lnTo>
                    <a:pt x="187433" y="137449"/>
                  </a:lnTo>
                  <a:lnTo>
                    <a:pt x="181499" y="137449"/>
                  </a:lnTo>
                  <a:lnTo>
                    <a:pt x="181499" y="131513"/>
                  </a:lnTo>
                  <a:close/>
                  <a:moveTo>
                    <a:pt x="193682" y="131513"/>
                  </a:moveTo>
                  <a:lnTo>
                    <a:pt x="193682" y="137449"/>
                  </a:lnTo>
                  <a:lnTo>
                    <a:pt x="187746" y="137449"/>
                  </a:lnTo>
                  <a:lnTo>
                    <a:pt x="187746" y="131513"/>
                  </a:lnTo>
                  <a:close/>
                  <a:moveTo>
                    <a:pt x="199931" y="131513"/>
                  </a:moveTo>
                  <a:lnTo>
                    <a:pt x="199931" y="137449"/>
                  </a:lnTo>
                  <a:lnTo>
                    <a:pt x="193996" y="137449"/>
                  </a:lnTo>
                  <a:lnTo>
                    <a:pt x="193996" y="131513"/>
                  </a:lnTo>
                  <a:close/>
                  <a:moveTo>
                    <a:pt x="206180" y="131513"/>
                  </a:moveTo>
                  <a:lnTo>
                    <a:pt x="206180" y="137449"/>
                  </a:lnTo>
                  <a:lnTo>
                    <a:pt x="200244" y="137449"/>
                  </a:lnTo>
                  <a:lnTo>
                    <a:pt x="200244" y="131513"/>
                  </a:lnTo>
                  <a:close/>
                  <a:moveTo>
                    <a:pt x="212427" y="131513"/>
                  </a:moveTo>
                  <a:lnTo>
                    <a:pt x="212427" y="137449"/>
                  </a:lnTo>
                  <a:lnTo>
                    <a:pt x="206491" y="137449"/>
                  </a:lnTo>
                  <a:lnTo>
                    <a:pt x="206491" y="131513"/>
                  </a:lnTo>
                  <a:close/>
                  <a:moveTo>
                    <a:pt x="218674" y="131513"/>
                  </a:moveTo>
                  <a:lnTo>
                    <a:pt x="218674" y="137449"/>
                  </a:lnTo>
                  <a:lnTo>
                    <a:pt x="212739" y="137449"/>
                  </a:lnTo>
                  <a:lnTo>
                    <a:pt x="212739" y="131513"/>
                  </a:lnTo>
                  <a:close/>
                  <a:moveTo>
                    <a:pt x="224921" y="131513"/>
                  </a:moveTo>
                  <a:lnTo>
                    <a:pt x="224921" y="137449"/>
                  </a:lnTo>
                  <a:lnTo>
                    <a:pt x="218987" y="137449"/>
                  </a:lnTo>
                  <a:lnTo>
                    <a:pt x="218987" y="131513"/>
                  </a:lnTo>
                  <a:close/>
                  <a:moveTo>
                    <a:pt x="231170" y="131513"/>
                  </a:moveTo>
                  <a:lnTo>
                    <a:pt x="231170" y="137449"/>
                  </a:lnTo>
                  <a:lnTo>
                    <a:pt x="225234" y="137449"/>
                  </a:lnTo>
                  <a:lnTo>
                    <a:pt x="225234" y="131513"/>
                  </a:lnTo>
                  <a:close/>
                  <a:moveTo>
                    <a:pt x="237417" y="131513"/>
                  </a:moveTo>
                  <a:lnTo>
                    <a:pt x="237417" y="137449"/>
                  </a:lnTo>
                  <a:lnTo>
                    <a:pt x="231481" y="137449"/>
                  </a:lnTo>
                  <a:lnTo>
                    <a:pt x="231481" y="131513"/>
                  </a:lnTo>
                  <a:close/>
                  <a:moveTo>
                    <a:pt x="243664" y="131513"/>
                  </a:moveTo>
                  <a:lnTo>
                    <a:pt x="243664" y="137449"/>
                  </a:lnTo>
                  <a:lnTo>
                    <a:pt x="237729" y="137449"/>
                  </a:lnTo>
                  <a:lnTo>
                    <a:pt x="237729" y="131513"/>
                  </a:lnTo>
                  <a:close/>
                  <a:moveTo>
                    <a:pt x="249911" y="131513"/>
                  </a:moveTo>
                  <a:lnTo>
                    <a:pt x="249911" y="137449"/>
                  </a:lnTo>
                  <a:lnTo>
                    <a:pt x="243977" y="137449"/>
                  </a:lnTo>
                  <a:lnTo>
                    <a:pt x="243977" y="131513"/>
                  </a:lnTo>
                  <a:close/>
                  <a:moveTo>
                    <a:pt x="256161" y="131513"/>
                  </a:moveTo>
                  <a:lnTo>
                    <a:pt x="256161" y="137449"/>
                  </a:lnTo>
                  <a:lnTo>
                    <a:pt x="250225" y="137449"/>
                  </a:lnTo>
                  <a:lnTo>
                    <a:pt x="250225" y="131513"/>
                  </a:lnTo>
                  <a:close/>
                  <a:moveTo>
                    <a:pt x="262409" y="131513"/>
                  </a:moveTo>
                  <a:lnTo>
                    <a:pt x="262409" y="137449"/>
                  </a:lnTo>
                  <a:lnTo>
                    <a:pt x="256474" y="137449"/>
                  </a:lnTo>
                  <a:lnTo>
                    <a:pt x="256474" y="131513"/>
                  </a:lnTo>
                  <a:close/>
                  <a:moveTo>
                    <a:pt x="268656" y="131513"/>
                  </a:moveTo>
                  <a:lnTo>
                    <a:pt x="268656" y="137449"/>
                  </a:lnTo>
                  <a:lnTo>
                    <a:pt x="262721" y="137449"/>
                  </a:lnTo>
                  <a:lnTo>
                    <a:pt x="262721" y="131513"/>
                  </a:lnTo>
                  <a:close/>
                  <a:moveTo>
                    <a:pt x="274904" y="131513"/>
                  </a:moveTo>
                  <a:lnTo>
                    <a:pt x="274904" y="137449"/>
                  </a:lnTo>
                  <a:lnTo>
                    <a:pt x="268968" y="137449"/>
                  </a:lnTo>
                  <a:lnTo>
                    <a:pt x="268968" y="131513"/>
                  </a:lnTo>
                  <a:close/>
                  <a:moveTo>
                    <a:pt x="6251" y="137760"/>
                  </a:moveTo>
                  <a:lnTo>
                    <a:pt x="6251" y="143697"/>
                  </a:lnTo>
                  <a:lnTo>
                    <a:pt x="315" y="143697"/>
                  </a:lnTo>
                  <a:lnTo>
                    <a:pt x="315" y="137760"/>
                  </a:lnTo>
                  <a:close/>
                  <a:moveTo>
                    <a:pt x="12498" y="137760"/>
                  </a:moveTo>
                  <a:lnTo>
                    <a:pt x="12498" y="143697"/>
                  </a:lnTo>
                  <a:lnTo>
                    <a:pt x="6562" y="143697"/>
                  </a:lnTo>
                  <a:lnTo>
                    <a:pt x="6562" y="137760"/>
                  </a:lnTo>
                  <a:close/>
                  <a:moveTo>
                    <a:pt x="18745" y="137760"/>
                  </a:moveTo>
                  <a:lnTo>
                    <a:pt x="18745" y="143697"/>
                  </a:lnTo>
                  <a:lnTo>
                    <a:pt x="12810" y="143697"/>
                  </a:lnTo>
                  <a:lnTo>
                    <a:pt x="12810" y="137760"/>
                  </a:lnTo>
                  <a:close/>
                  <a:moveTo>
                    <a:pt x="24992" y="137760"/>
                  </a:moveTo>
                  <a:lnTo>
                    <a:pt x="24992" y="143697"/>
                  </a:lnTo>
                  <a:lnTo>
                    <a:pt x="19058" y="143697"/>
                  </a:lnTo>
                  <a:lnTo>
                    <a:pt x="19058" y="137760"/>
                  </a:lnTo>
                  <a:close/>
                  <a:moveTo>
                    <a:pt x="31241" y="137760"/>
                  </a:moveTo>
                  <a:lnTo>
                    <a:pt x="31241" y="143697"/>
                  </a:lnTo>
                  <a:lnTo>
                    <a:pt x="25305" y="143697"/>
                  </a:lnTo>
                  <a:lnTo>
                    <a:pt x="25305" y="137760"/>
                  </a:lnTo>
                  <a:close/>
                  <a:moveTo>
                    <a:pt x="37489" y="137760"/>
                  </a:moveTo>
                  <a:lnTo>
                    <a:pt x="37489" y="143697"/>
                  </a:lnTo>
                  <a:lnTo>
                    <a:pt x="31553" y="143697"/>
                  </a:lnTo>
                  <a:lnTo>
                    <a:pt x="31553" y="137760"/>
                  </a:lnTo>
                  <a:close/>
                  <a:moveTo>
                    <a:pt x="43737" y="137760"/>
                  </a:moveTo>
                  <a:lnTo>
                    <a:pt x="43737" y="143697"/>
                  </a:lnTo>
                  <a:lnTo>
                    <a:pt x="37802" y="143697"/>
                  </a:lnTo>
                  <a:lnTo>
                    <a:pt x="37802" y="137760"/>
                  </a:lnTo>
                  <a:close/>
                  <a:moveTo>
                    <a:pt x="49985" y="137760"/>
                  </a:moveTo>
                  <a:lnTo>
                    <a:pt x="49985" y="143697"/>
                  </a:lnTo>
                  <a:lnTo>
                    <a:pt x="44049" y="143697"/>
                  </a:lnTo>
                  <a:lnTo>
                    <a:pt x="44049" y="137760"/>
                  </a:lnTo>
                  <a:close/>
                  <a:moveTo>
                    <a:pt x="56232" y="137760"/>
                  </a:moveTo>
                  <a:lnTo>
                    <a:pt x="56232" y="143697"/>
                  </a:lnTo>
                  <a:lnTo>
                    <a:pt x="50296" y="143697"/>
                  </a:lnTo>
                  <a:lnTo>
                    <a:pt x="50296" y="137760"/>
                  </a:lnTo>
                  <a:close/>
                  <a:moveTo>
                    <a:pt x="62480" y="137760"/>
                  </a:moveTo>
                  <a:lnTo>
                    <a:pt x="62480" y="143697"/>
                  </a:lnTo>
                  <a:lnTo>
                    <a:pt x="56545" y="143697"/>
                  </a:lnTo>
                  <a:lnTo>
                    <a:pt x="56545" y="137760"/>
                  </a:lnTo>
                  <a:close/>
                  <a:moveTo>
                    <a:pt x="68727" y="137760"/>
                  </a:moveTo>
                  <a:lnTo>
                    <a:pt x="68727" y="143697"/>
                  </a:lnTo>
                  <a:lnTo>
                    <a:pt x="62792" y="143697"/>
                  </a:lnTo>
                  <a:lnTo>
                    <a:pt x="62792" y="137760"/>
                  </a:lnTo>
                  <a:close/>
                  <a:moveTo>
                    <a:pt x="74975" y="137760"/>
                  </a:moveTo>
                  <a:lnTo>
                    <a:pt x="74975" y="143697"/>
                  </a:lnTo>
                  <a:lnTo>
                    <a:pt x="69039" y="143697"/>
                  </a:lnTo>
                  <a:lnTo>
                    <a:pt x="69039" y="137760"/>
                  </a:lnTo>
                  <a:close/>
                  <a:moveTo>
                    <a:pt x="81223" y="137760"/>
                  </a:moveTo>
                  <a:lnTo>
                    <a:pt x="81223" y="143697"/>
                  </a:lnTo>
                  <a:lnTo>
                    <a:pt x="75286" y="143697"/>
                  </a:lnTo>
                  <a:lnTo>
                    <a:pt x="75286" y="137760"/>
                  </a:lnTo>
                  <a:close/>
                  <a:moveTo>
                    <a:pt x="87470" y="137760"/>
                  </a:moveTo>
                  <a:lnTo>
                    <a:pt x="87470" y="143697"/>
                  </a:lnTo>
                  <a:lnTo>
                    <a:pt x="81535" y="143697"/>
                  </a:lnTo>
                  <a:lnTo>
                    <a:pt x="81535" y="137760"/>
                  </a:lnTo>
                  <a:close/>
                  <a:moveTo>
                    <a:pt x="93718" y="137760"/>
                  </a:moveTo>
                  <a:lnTo>
                    <a:pt x="93718" y="143697"/>
                  </a:lnTo>
                  <a:lnTo>
                    <a:pt x="87784" y="143697"/>
                  </a:lnTo>
                  <a:lnTo>
                    <a:pt x="87784" y="137760"/>
                  </a:lnTo>
                  <a:close/>
                  <a:moveTo>
                    <a:pt x="99967" y="137760"/>
                  </a:moveTo>
                  <a:lnTo>
                    <a:pt x="99967" y="143697"/>
                  </a:lnTo>
                  <a:lnTo>
                    <a:pt x="94031" y="143697"/>
                  </a:lnTo>
                  <a:lnTo>
                    <a:pt x="94031" y="137760"/>
                  </a:lnTo>
                  <a:close/>
                  <a:moveTo>
                    <a:pt x="106214" y="137760"/>
                  </a:moveTo>
                  <a:lnTo>
                    <a:pt x="106214" y="143697"/>
                  </a:lnTo>
                  <a:lnTo>
                    <a:pt x="100278" y="143697"/>
                  </a:lnTo>
                  <a:lnTo>
                    <a:pt x="100278" y="137760"/>
                  </a:lnTo>
                  <a:close/>
                  <a:moveTo>
                    <a:pt x="112461" y="137760"/>
                  </a:moveTo>
                  <a:lnTo>
                    <a:pt x="112461" y="143697"/>
                  </a:lnTo>
                  <a:lnTo>
                    <a:pt x="106527" y="143697"/>
                  </a:lnTo>
                  <a:lnTo>
                    <a:pt x="106527" y="137760"/>
                  </a:lnTo>
                  <a:close/>
                  <a:moveTo>
                    <a:pt x="118710" y="137760"/>
                  </a:moveTo>
                  <a:lnTo>
                    <a:pt x="118710" y="143697"/>
                  </a:lnTo>
                  <a:lnTo>
                    <a:pt x="112774" y="143697"/>
                  </a:lnTo>
                  <a:lnTo>
                    <a:pt x="112774" y="137760"/>
                  </a:lnTo>
                  <a:close/>
                  <a:moveTo>
                    <a:pt x="124957" y="137760"/>
                  </a:moveTo>
                  <a:lnTo>
                    <a:pt x="124957" y="143697"/>
                  </a:lnTo>
                  <a:lnTo>
                    <a:pt x="119021" y="143697"/>
                  </a:lnTo>
                  <a:lnTo>
                    <a:pt x="119021" y="137760"/>
                  </a:lnTo>
                  <a:close/>
                  <a:moveTo>
                    <a:pt x="131204" y="137760"/>
                  </a:moveTo>
                  <a:lnTo>
                    <a:pt x="131204" y="143697"/>
                  </a:lnTo>
                  <a:lnTo>
                    <a:pt x="125270" y="143697"/>
                  </a:lnTo>
                  <a:lnTo>
                    <a:pt x="125270" y="137760"/>
                  </a:lnTo>
                  <a:close/>
                  <a:moveTo>
                    <a:pt x="137451" y="137760"/>
                  </a:moveTo>
                  <a:lnTo>
                    <a:pt x="137451" y="143697"/>
                  </a:lnTo>
                  <a:lnTo>
                    <a:pt x="131517" y="143697"/>
                  </a:lnTo>
                  <a:lnTo>
                    <a:pt x="131517" y="137760"/>
                  </a:lnTo>
                  <a:close/>
                  <a:moveTo>
                    <a:pt x="143702" y="137760"/>
                  </a:moveTo>
                  <a:lnTo>
                    <a:pt x="143702" y="143697"/>
                  </a:lnTo>
                  <a:lnTo>
                    <a:pt x="137766" y="143697"/>
                  </a:lnTo>
                  <a:lnTo>
                    <a:pt x="137766" y="137760"/>
                  </a:lnTo>
                  <a:close/>
                  <a:moveTo>
                    <a:pt x="149949" y="137760"/>
                  </a:moveTo>
                  <a:lnTo>
                    <a:pt x="149949" y="143697"/>
                  </a:lnTo>
                  <a:lnTo>
                    <a:pt x="144015" y="143697"/>
                  </a:lnTo>
                  <a:lnTo>
                    <a:pt x="144015" y="137760"/>
                  </a:lnTo>
                  <a:close/>
                  <a:moveTo>
                    <a:pt x="156196" y="137760"/>
                  </a:moveTo>
                  <a:lnTo>
                    <a:pt x="156196" y="143697"/>
                  </a:lnTo>
                  <a:lnTo>
                    <a:pt x="150262" y="143697"/>
                  </a:lnTo>
                  <a:lnTo>
                    <a:pt x="150262" y="137760"/>
                  </a:lnTo>
                  <a:close/>
                  <a:moveTo>
                    <a:pt x="162445" y="137760"/>
                  </a:moveTo>
                  <a:lnTo>
                    <a:pt x="162445" y="143697"/>
                  </a:lnTo>
                  <a:lnTo>
                    <a:pt x="156509" y="143697"/>
                  </a:lnTo>
                  <a:lnTo>
                    <a:pt x="156509" y="137760"/>
                  </a:lnTo>
                  <a:close/>
                  <a:moveTo>
                    <a:pt x="168692" y="137760"/>
                  </a:moveTo>
                  <a:lnTo>
                    <a:pt x="168692" y="143697"/>
                  </a:lnTo>
                  <a:lnTo>
                    <a:pt x="162756" y="143697"/>
                  </a:lnTo>
                  <a:lnTo>
                    <a:pt x="162756" y="137760"/>
                  </a:lnTo>
                  <a:close/>
                  <a:moveTo>
                    <a:pt x="174939" y="137760"/>
                  </a:moveTo>
                  <a:lnTo>
                    <a:pt x="174939" y="143697"/>
                  </a:lnTo>
                  <a:lnTo>
                    <a:pt x="169005" y="143697"/>
                  </a:lnTo>
                  <a:lnTo>
                    <a:pt x="169005" y="137760"/>
                  </a:lnTo>
                  <a:close/>
                  <a:moveTo>
                    <a:pt x="181186" y="137760"/>
                  </a:moveTo>
                  <a:lnTo>
                    <a:pt x="181186" y="143697"/>
                  </a:lnTo>
                  <a:lnTo>
                    <a:pt x="175252" y="143697"/>
                  </a:lnTo>
                  <a:lnTo>
                    <a:pt x="175252" y="137760"/>
                  </a:lnTo>
                  <a:close/>
                  <a:moveTo>
                    <a:pt x="187433" y="137760"/>
                  </a:moveTo>
                  <a:lnTo>
                    <a:pt x="187433" y="143697"/>
                  </a:lnTo>
                  <a:lnTo>
                    <a:pt x="181499" y="143697"/>
                  </a:lnTo>
                  <a:lnTo>
                    <a:pt x="181499" y="137760"/>
                  </a:lnTo>
                  <a:close/>
                  <a:moveTo>
                    <a:pt x="193682" y="137760"/>
                  </a:moveTo>
                  <a:lnTo>
                    <a:pt x="193682" y="143697"/>
                  </a:lnTo>
                  <a:lnTo>
                    <a:pt x="187746" y="143697"/>
                  </a:lnTo>
                  <a:lnTo>
                    <a:pt x="187746" y="137760"/>
                  </a:lnTo>
                  <a:close/>
                  <a:moveTo>
                    <a:pt x="199931" y="137760"/>
                  </a:moveTo>
                  <a:lnTo>
                    <a:pt x="199931" y="143697"/>
                  </a:lnTo>
                  <a:lnTo>
                    <a:pt x="193996" y="143697"/>
                  </a:lnTo>
                  <a:lnTo>
                    <a:pt x="193996" y="137760"/>
                  </a:lnTo>
                  <a:close/>
                  <a:moveTo>
                    <a:pt x="206180" y="137760"/>
                  </a:moveTo>
                  <a:lnTo>
                    <a:pt x="206180" y="143697"/>
                  </a:lnTo>
                  <a:lnTo>
                    <a:pt x="200244" y="143697"/>
                  </a:lnTo>
                  <a:lnTo>
                    <a:pt x="200244" y="137760"/>
                  </a:lnTo>
                  <a:close/>
                  <a:moveTo>
                    <a:pt x="212427" y="137760"/>
                  </a:moveTo>
                  <a:lnTo>
                    <a:pt x="212427" y="143697"/>
                  </a:lnTo>
                  <a:lnTo>
                    <a:pt x="206491" y="143697"/>
                  </a:lnTo>
                  <a:lnTo>
                    <a:pt x="206491" y="137760"/>
                  </a:lnTo>
                  <a:close/>
                  <a:moveTo>
                    <a:pt x="218674" y="137760"/>
                  </a:moveTo>
                  <a:lnTo>
                    <a:pt x="218674" y="143697"/>
                  </a:lnTo>
                  <a:lnTo>
                    <a:pt x="212739" y="143697"/>
                  </a:lnTo>
                  <a:lnTo>
                    <a:pt x="212739" y="137760"/>
                  </a:lnTo>
                  <a:close/>
                  <a:moveTo>
                    <a:pt x="224921" y="137760"/>
                  </a:moveTo>
                  <a:lnTo>
                    <a:pt x="224921" y="143697"/>
                  </a:lnTo>
                  <a:lnTo>
                    <a:pt x="218987" y="143697"/>
                  </a:lnTo>
                  <a:lnTo>
                    <a:pt x="218987" y="137760"/>
                  </a:lnTo>
                  <a:close/>
                  <a:moveTo>
                    <a:pt x="231170" y="137760"/>
                  </a:moveTo>
                  <a:lnTo>
                    <a:pt x="231170" y="143697"/>
                  </a:lnTo>
                  <a:lnTo>
                    <a:pt x="225234" y="143697"/>
                  </a:lnTo>
                  <a:lnTo>
                    <a:pt x="225234" y="137760"/>
                  </a:lnTo>
                  <a:close/>
                  <a:moveTo>
                    <a:pt x="237417" y="137760"/>
                  </a:moveTo>
                  <a:lnTo>
                    <a:pt x="237417" y="143697"/>
                  </a:lnTo>
                  <a:lnTo>
                    <a:pt x="231481" y="143697"/>
                  </a:lnTo>
                  <a:lnTo>
                    <a:pt x="231481" y="137760"/>
                  </a:lnTo>
                  <a:close/>
                  <a:moveTo>
                    <a:pt x="243664" y="137760"/>
                  </a:moveTo>
                  <a:lnTo>
                    <a:pt x="243664" y="143697"/>
                  </a:lnTo>
                  <a:lnTo>
                    <a:pt x="237729" y="143697"/>
                  </a:lnTo>
                  <a:lnTo>
                    <a:pt x="237729" y="137760"/>
                  </a:lnTo>
                  <a:close/>
                  <a:moveTo>
                    <a:pt x="249911" y="137760"/>
                  </a:moveTo>
                  <a:lnTo>
                    <a:pt x="249911" y="143697"/>
                  </a:lnTo>
                  <a:lnTo>
                    <a:pt x="243977" y="143697"/>
                  </a:lnTo>
                  <a:lnTo>
                    <a:pt x="243977" y="137760"/>
                  </a:lnTo>
                  <a:close/>
                  <a:moveTo>
                    <a:pt x="256161" y="137760"/>
                  </a:moveTo>
                  <a:lnTo>
                    <a:pt x="256161" y="143697"/>
                  </a:lnTo>
                  <a:lnTo>
                    <a:pt x="250225" y="143697"/>
                  </a:lnTo>
                  <a:lnTo>
                    <a:pt x="250225" y="137760"/>
                  </a:lnTo>
                  <a:close/>
                  <a:moveTo>
                    <a:pt x="262409" y="137760"/>
                  </a:moveTo>
                  <a:lnTo>
                    <a:pt x="262409" y="143697"/>
                  </a:lnTo>
                  <a:lnTo>
                    <a:pt x="256474" y="143697"/>
                  </a:lnTo>
                  <a:lnTo>
                    <a:pt x="256474" y="137760"/>
                  </a:lnTo>
                  <a:close/>
                  <a:moveTo>
                    <a:pt x="268656" y="137760"/>
                  </a:moveTo>
                  <a:lnTo>
                    <a:pt x="268656" y="143697"/>
                  </a:lnTo>
                  <a:lnTo>
                    <a:pt x="262721" y="143697"/>
                  </a:lnTo>
                  <a:lnTo>
                    <a:pt x="262721" y="137760"/>
                  </a:lnTo>
                  <a:close/>
                  <a:moveTo>
                    <a:pt x="274904" y="137760"/>
                  </a:moveTo>
                  <a:lnTo>
                    <a:pt x="274904" y="143697"/>
                  </a:lnTo>
                  <a:lnTo>
                    <a:pt x="268968" y="143697"/>
                  </a:lnTo>
                  <a:lnTo>
                    <a:pt x="268968" y="137760"/>
                  </a:lnTo>
                  <a:close/>
                  <a:moveTo>
                    <a:pt x="6251" y="144011"/>
                  </a:moveTo>
                  <a:lnTo>
                    <a:pt x="6251" y="149945"/>
                  </a:lnTo>
                  <a:lnTo>
                    <a:pt x="315" y="149945"/>
                  </a:lnTo>
                  <a:lnTo>
                    <a:pt x="315" y="144011"/>
                  </a:lnTo>
                  <a:close/>
                  <a:moveTo>
                    <a:pt x="12498" y="144011"/>
                  </a:moveTo>
                  <a:lnTo>
                    <a:pt x="12498" y="149945"/>
                  </a:lnTo>
                  <a:lnTo>
                    <a:pt x="6562" y="149945"/>
                  </a:lnTo>
                  <a:lnTo>
                    <a:pt x="6562" y="144011"/>
                  </a:lnTo>
                  <a:close/>
                  <a:moveTo>
                    <a:pt x="18745" y="144011"/>
                  </a:moveTo>
                  <a:lnTo>
                    <a:pt x="18745" y="149945"/>
                  </a:lnTo>
                  <a:lnTo>
                    <a:pt x="12810" y="149945"/>
                  </a:lnTo>
                  <a:lnTo>
                    <a:pt x="12810" y="144011"/>
                  </a:lnTo>
                  <a:close/>
                  <a:moveTo>
                    <a:pt x="24992" y="144011"/>
                  </a:moveTo>
                  <a:lnTo>
                    <a:pt x="24992" y="149945"/>
                  </a:lnTo>
                  <a:lnTo>
                    <a:pt x="19058" y="149945"/>
                  </a:lnTo>
                  <a:lnTo>
                    <a:pt x="19058" y="144011"/>
                  </a:lnTo>
                  <a:close/>
                  <a:moveTo>
                    <a:pt x="31241" y="144011"/>
                  </a:moveTo>
                  <a:lnTo>
                    <a:pt x="31241" y="149945"/>
                  </a:lnTo>
                  <a:lnTo>
                    <a:pt x="25305" y="149945"/>
                  </a:lnTo>
                  <a:lnTo>
                    <a:pt x="25305" y="144011"/>
                  </a:lnTo>
                  <a:close/>
                  <a:moveTo>
                    <a:pt x="37489" y="144011"/>
                  </a:moveTo>
                  <a:lnTo>
                    <a:pt x="37489" y="149945"/>
                  </a:lnTo>
                  <a:lnTo>
                    <a:pt x="31553" y="149945"/>
                  </a:lnTo>
                  <a:lnTo>
                    <a:pt x="31553" y="144011"/>
                  </a:lnTo>
                  <a:close/>
                  <a:moveTo>
                    <a:pt x="43737" y="144011"/>
                  </a:moveTo>
                  <a:lnTo>
                    <a:pt x="43737" y="149945"/>
                  </a:lnTo>
                  <a:lnTo>
                    <a:pt x="37802" y="149945"/>
                  </a:lnTo>
                  <a:lnTo>
                    <a:pt x="37802" y="144011"/>
                  </a:lnTo>
                  <a:close/>
                  <a:moveTo>
                    <a:pt x="49985" y="144011"/>
                  </a:moveTo>
                  <a:lnTo>
                    <a:pt x="49985" y="149945"/>
                  </a:lnTo>
                  <a:lnTo>
                    <a:pt x="44049" y="149945"/>
                  </a:lnTo>
                  <a:lnTo>
                    <a:pt x="44049" y="144011"/>
                  </a:lnTo>
                  <a:close/>
                  <a:moveTo>
                    <a:pt x="56232" y="144011"/>
                  </a:moveTo>
                  <a:lnTo>
                    <a:pt x="56232" y="149945"/>
                  </a:lnTo>
                  <a:lnTo>
                    <a:pt x="50296" y="149945"/>
                  </a:lnTo>
                  <a:lnTo>
                    <a:pt x="50296" y="144011"/>
                  </a:lnTo>
                  <a:close/>
                  <a:moveTo>
                    <a:pt x="62480" y="144011"/>
                  </a:moveTo>
                  <a:lnTo>
                    <a:pt x="62480" y="149945"/>
                  </a:lnTo>
                  <a:lnTo>
                    <a:pt x="56545" y="149945"/>
                  </a:lnTo>
                  <a:lnTo>
                    <a:pt x="56545" y="144011"/>
                  </a:lnTo>
                  <a:close/>
                  <a:moveTo>
                    <a:pt x="68727" y="144011"/>
                  </a:moveTo>
                  <a:lnTo>
                    <a:pt x="68727" y="149945"/>
                  </a:lnTo>
                  <a:lnTo>
                    <a:pt x="62792" y="149945"/>
                  </a:lnTo>
                  <a:lnTo>
                    <a:pt x="62792" y="144011"/>
                  </a:lnTo>
                  <a:close/>
                  <a:moveTo>
                    <a:pt x="74975" y="144011"/>
                  </a:moveTo>
                  <a:lnTo>
                    <a:pt x="74975" y="149945"/>
                  </a:lnTo>
                  <a:lnTo>
                    <a:pt x="69039" y="149945"/>
                  </a:lnTo>
                  <a:lnTo>
                    <a:pt x="69039" y="144011"/>
                  </a:lnTo>
                  <a:close/>
                  <a:moveTo>
                    <a:pt x="81223" y="144011"/>
                  </a:moveTo>
                  <a:lnTo>
                    <a:pt x="81223" y="149945"/>
                  </a:lnTo>
                  <a:lnTo>
                    <a:pt x="75286" y="149945"/>
                  </a:lnTo>
                  <a:lnTo>
                    <a:pt x="75286" y="144011"/>
                  </a:lnTo>
                  <a:close/>
                  <a:moveTo>
                    <a:pt x="87470" y="144011"/>
                  </a:moveTo>
                  <a:lnTo>
                    <a:pt x="87470" y="149945"/>
                  </a:lnTo>
                  <a:lnTo>
                    <a:pt x="81535" y="149945"/>
                  </a:lnTo>
                  <a:lnTo>
                    <a:pt x="81535" y="144011"/>
                  </a:lnTo>
                  <a:close/>
                  <a:moveTo>
                    <a:pt x="93718" y="144011"/>
                  </a:moveTo>
                  <a:lnTo>
                    <a:pt x="93718" y="149945"/>
                  </a:lnTo>
                  <a:lnTo>
                    <a:pt x="87784" y="149945"/>
                  </a:lnTo>
                  <a:lnTo>
                    <a:pt x="87784" y="144011"/>
                  </a:lnTo>
                  <a:close/>
                  <a:moveTo>
                    <a:pt x="99967" y="144011"/>
                  </a:moveTo>
                  <a:lnTo>
                    <a:pt x="99967" y="149945"/>
                  </a:lnTo>
                  <a:lnTo>
                    <a:pt x="94031" y="149945"/>
                  </a:lnTo>
                  <a:lnTo>
                    <a:pt x="94031" y="144011"/>
                  </a:lnTo>
                  <a:close/>
                  <a:moveTo>
                    <a:pt x="106214" y="144011"/>
                  </a:moveTo>
                  <a:lnTo>
                    <a:pt x="106214" y="149945"/>
                  </a:lnTo>
                  <a:lnTo>
                    <a:pt x="100278" y="149945"/>
                  </a:lnTo>
                  <a:lnTo>
                    <a:pt x="100278" y="144011"/>
                  </a:lnTo>
                  <a:close/>
                  <a:moveTo>
                    <a:pt x="112461" y="144011"/>
                  </a:moveTo>
                  <a:lnTo>
                    <a:pt x="112461" y="149945"/>
                  </a:lnTo>
                  <a:lnTo>
                    <a:pt x="106527" y="149945"/>
                  </a:lnTo>
                  <a:lnTo>
                    <a:pt x="106527" y="144011"/>
                  </a:lnTo>
                  <a:close/>
                  <a:moveTo>
                    <a:pt x="118710" y="144011"/>
                  </a:moveTo>
                  <a:lnTo>
                    <a:pt x="118710" y="149945"/>
                  </a:lnTo>
                  <a:lnTo>
                    <a:pt x="112774" y="149945"/>
                  </a:lnTo>
                  <a:lnTo>
                    <a:pt x="112774" y="144011"/>
                  </a:lnTo>
                  <a:close/>
                  <a:moveTo>
                    <a:pt x="124957" y="144011"/>
                  </a:moveTo>
                  <a:lnTo>
                    <a:pt x="124957" y="149945"/>
                  </a:lnTo>
                  <a:lnTo>
                    <a:pt x="119021" y="149945"/>
                  </a:lnTo>
                  <a:lnTo>
                    <a:pt x="119021" y="144011"/>
                  </a:lnTo>
                  <a:close/>
                  <a:moveTo>
                    <a:pt x="131204" y="144011"/>
                  </a:moveTo>
                  <a:lnTo>
                    <a:pt x="131204" y="149945"/>
                  </a:lnTo>
                  <a:lnTo>
                    <a:pt x="125270" y="149945"/>
                  </a:lnTo>
                  <a:lnTo>
                    <a:pt x="125270" y="144011"/>
                  </a:lnTo>
                  <a:close/>
                  <a:moveTo>
                    <a:pt x="137451" y="144011"/>
                  </a:moveTo>
                  <a:lnTo>
                    <a:pt x="137451" y="149945"/>
                  </a:lnTo>
                  <a:lnTo>
                    <a:pt x="131517" y="149945"/>
                  </a:lnTo>
                  <a:lnTo>
                    <a:pt x="131517" y="144011"/>
                  </a:lnTo>
                  <a:close/>
                  <a:moveTo>
                    <a:pt x="143702" y="144011"/>
                  </a:moveTo>
                  <a:lnTo>
                    <a:pt x="143702" y="149945"/>
                  </a:lnTo>
                  <a:lnTo>
                    <a:pt x="137766" y="149945"/>
                  </a:lnTo>
                  <a:lnTo>
                    <a:pt x="137766" y="144011"/>
                  </a:lnTo>
                  <a:close/>
                  <a:moveTo>
                    <a:pt x="149949" y="144011"/>
                  </a:moveTo>
                  <a:lnTo>
                    <a:pt x="149949" y="149945"/>
                  </a:lnTo>
                  <a:lnTo>
                    <a:pt x="144015" y="149945"/>
                  </a:lnTo>
                  <a:lnTo>
                    <a:pt x="144015" y="144011"/>
                  </a:lnTo>
                  <a:close/>
                  <a:moveTo>
                    <a:pt x="156196" y="144011"/>
                  </a:moveTo>
                  <a:lnTo>
                    <a:pt x="156196" y="149945"/>
                  </a:lnTo>
                  <a:lnTo>
                    <a:pt x="150262" y="149945"/>
                  </a:lnTo>
                  <a:lnTo>
                    <a:pt x="150262" y="144011"/>
                  </a:lnTo>
                  <a:close/>
                  <a:moveTo>
                    <a:pt x="162445" y="144011"/>
                  </a:moveTo>
                  <a:lnTo>
                    <a:pt x="162445" y="149945"/>
                  </a:lnTo>
                  <a:lnTo>
                    <a:pt x="156509" y="149945"/>
                  </a:lnTo>
                  <a:lnTo>
                    <a:pt x="156509" y="144011"/>
                  </a:lnTo>
                  <a:close/>
                  <a:moveTo>
                    <a:pt x="168692" y="144011"/>
                  </a:moveTo>
                  <a:lnTo>
                    <a:pt x="168692" y="149945"/>
                  </a:lnTo>
                  <a:lnTo>
                    <a:pt x="162756" y="149945"/>
                  </a:lnTo>
                  <a:lnTo>
                    <a:pt x="162756" y="144011"/>
                  </a:lnTo>
                  <a:close/>
                  <a:moveTo>
                    <a:pt x="174939" y="144011"/>
                  </a:moveTo>
                  <a:lnTo>
                    <a:pt x="174939" y="149945"/>
                  </a:lnTo>
                  <a:lnTo>
                    <a:pt x="169005" y="149945"/>
                  </a:lnTo>
                  <a:lnTo>
                    <a:pt x="169005" y="144011"/>
                  </a:lnTo>
                  <a:close/>
                  <a:moveTo>
                    <a:pt x="181186" y="144011"/>
                  </a:moveTo>
                  <a:lnTo>
                    <a:pt x="181186" y="149945"/>
                  </a:lnTo>
                  <a:lnTo>
                    <a:pt x="175252" y="149945"/>
                  </a:lnTo>
                  <a:lnTo>
                    <a:pt x="175252" y="144011"/>
                  </a:lnTo>
                  <a:close/>
                  <a:moveTo>
                    <a:pt x="187433" y="144011"/>
                  </a:moveTo>
                  <a:lnTo>
                    <a:pt x="187433" y="149945"/>
                  </a:lnTo>
                  <a:lnTo>
                    <a:pt x="181499" y="149945"/>
                  </a:lnTo>
                  <a:lnTo>
                    <a:pt x="181499" y="144011"/>
                  </a:lnTo>
                  <a:close/>
                  <a:moveTo>
                    <a:pt x="193682" y="144011"/>
                  </a:moveTo>
                  <a:lnTo>
                    <a:pt x="193682" y="149945"/>
                  </a:lnTo>
                  <a:lnTo>
                    <a:pt x="187746" y="149945"/>
                  </a:lnTo>
                  <a:lnTo>
                    <a:pt x="187746" y="144011"/>
                  </a:lnTo>
                  <a:close/>
                  <a:moveTo>
                    <a:pt x="199931" y="144011"/>
                  </a:moveTo>
                  <a:lnTo>
                    <a:pt x="199931" y="149945"/>
                  </a:lnTo>
                  <a:lnTo>
                    <a:pt x="193996" y="149945"/>
                  </a:lnTo>
                  <a:lnTo>
                    <a:pt x="193996" y="144011"/>
                  </a:lnTo>
                  <a:close/>
                  <a:moveTo>
                    <a:pt x="206180" y="144011"/>
                  </a:moveTo>
                  <a:lnTo>
                    <a:pt x="206180" y="149945"/>
                  </a:lnTo>
                  <a:lnTo>
                    <a:pt x="200244" y="149945"/>
                  </a:lnTo>
                  <a:lnTo>
                    <a:pt x="200244" y="144011"/>
                  </a:lnTo>
                  <a:close/>
                  <a:moveTo>
                    <a:pt x="212427" y="144011"/>
                  </a:moveTo>
                  <a:lnTo>
                    <a:pt x="212427" y="149945"/>
                  </a:lnTo>
                  <a:lnTo>
                    <a:pt x="206491" y="149945"/>
                  </a:lnTo>
                  <a:lnTo>
                    <a:pt x="206491" y="144011"/>
                  </a:lnTo>
                  <a:close/>
                  <a:moveTo>
                    <a:pt x="218674" y="144011"/>
                  </a:moveTo>
                  <a:lnTo>
                    <a:pt x="218674" y="149945"/>
                  </a:lnTo>
                  <a:lnTo>
                    <a:pt x="212739" y="149945"/>
                  </a:lnTo>
                  <a:lnTo>
                    <a:pt x="212739" y="144011"/>
                  </a:lnTo>
                  <a:close/>
                  <a:moveTo>
                    <a:pt x="224921" y="144011"/>
                  </a:moveTo>
                  <a:lnTo>
                    <a:pt x="224921" y="149945"/>
                  </a:lnTo>
                  <a:lnTo>
                    <a:pt x="218987" y="149945"/>
                  </a:lnTo>
                  <a:lnTo>
                    <a:pt x="218987" y="144011"/>
                  </a:lnTo>
                  <a:close/>
                  <a:moveTo>
                    <a:pt x="231170" y="144011"/>
                  </a:moveTo>
                  <a:lnTo>
                    <a:pt x="231170" y="149945"/>
                  </a:lnTo>
                  <a:lnTo>
                    <a:pt x="225234" y="149945"/>
                  </a:lnTo>
                  <a:lnTo>
                    <a:pt x="225234" y="144011"/>
                  </a:lnTo>
                  <a:close/>
                  <a:moveTo>
                    <a:pt x="237417" y="144011"/>
                  </a:moveTo>
                  <a:lnTo>
                    <a:pt x="237417" y="149945"/>
                  </a:lnTo>
                  <a:lnTo>
                    <a:pt x="231481" y="149945"/>
                  </a:lnTo>
                  <a:lnTo>
                    <a:pt x="231481" y="144011"/>
                  </a:lnTo>
                  <a:close/>
                  <a:moveTo>
                    <a:pt x="243664" y="144011"/>
                  </a:moveTo>
                  <a:lnTo>
                    <a:pt x="243664" y="149945"/>
                  </a:lnTo>
                  <a:lnTo>
                    <a:pt x="237729" y="149945"/>
                  </a:lnTo>
                  <a:lnTo>
                    <a:pt x="237729" y="144011"/>
                  </a:lnTo>
                  <a:close/>
                  <a:moveTo>
                    <a:pt x="249911" y="144011"/>
                  </a:moveTo>
                  <a:lnTo>
                    <a:pt x="249911" y="149945"/>
                  </a:lnTo>
                  <a:lnTo>
                    <a:pt x="243977" y="149945"/>
                  </a:lnTo>
                  <a:lnTo>
                    <a:pt x="243977" y="144011"/>
                  </a:lnTo>
                  <a:close/>
                  <a:moveTo>
                    <a:pt x="256161" y="144011"/>
                  </a:moveTo>
                  <a:lnTo>
                    <a:pt x="256161" y="149945"/>
                  </a:lnTo>
                  <a:lnTo>
                    <a:pt x="250225" y="149945"/>
                  </a:lnTo>
                  <a:lnTo>
                    <a:pt x="250225" y="144011"/>
                  </a:lnTo>
                  <a:close/>
                  <a:moveTo>
                    <a:pt x="262409" y="144011"/>
                  </a:moveTo>
                  <a:lnTo>
                    <a:pt x="262409" y="149945"/>
                  </a:lnTo>
                  <a:lnTo>
                    <a:pt x="256474" y="149945"/>
                  </a:lnTo>
                  <a:lnTo>
                    <a:pt x="256474" y="144011"/>
                  </a:lnTo>
                  <a:close/>
                  <a:moveTo>
                    <a:pt x="268656" y="144011"/>
                  </a:moveTo>
                  <a:lnTo>
                    <a:pt x="268656" y="149945"/>
                  </a:lnTo>
                  <a:lnTo>
                    <a:pt x="262721" y="149945"/>
                  </a:lnTo>
                  <a:lnTo>
                    <a:pt x="262721" y="144011"/>
                  </a:lnTo>
                  <a:close/>
                  <a:moveTo>
                    <a:pt x="274904" y="144011"/>
                  </a:moveTo>
                  <a:lnTo>
                    <a:pt x="274904" y="149945"/>
                  </a:lnTo>
                  <a:lnTo>
                    <a:pt x="268968" y="149945"/>
                  </a:lnTo>
                  <a:lnTo>
                    <a:pt x="268968" y="144011"/>
                  </a:lnTo>
                  <a:close/>
                  <a:moveTo>
                    <a:pt x="6251" y="150258"/>
                  </a:moveTo>
                  <a:lnTo>
                    <a:pt x="6251" y="156192"/>
                  </a:lnTo>
                  <a:lnTo>
                    <a:pt x="315" y="156192"/>
                  </a:lnTo>
                  <a:lnTo>
                    <a:pt x="315" y="150258"/>
                  </a:lnTo>
                  <a:close/>
                  <a:moveTo>
                    <a:pt x="12498" y="150258"/>
                  </a:moveTo>
                  <a:lnTo>
                    <a:pt x="12498" y="156192"/>
                  </a:lnTo>
                  <a:lnTo>
                    <a:pt x="6562" y="156192"/>
                  </a:lnTo>
                  <a:lnTo>
                    <a:pt x="6562" y="150258"/>
                  </a:lnTo>
                  <a:close/>
                  <a:moveTo>
                    <a:pt x="18745" y="150258"/>
                  </a:moveTo>
                  <a:lnTo>
                    <a:pt x="18745" y="156192"/>
                  </a:lnTo>
                  <a:lnTo>
                    <a:pt x="12810" y="156192"/>
                  </a:lnTo>
                  <a:lnTo>
                    <a:pt x="12810" y="150258"/>
                  </a:lnTo>
                  <a:close/>
                  <a:moveTo>
                    <a:pt x="24992" y="150258"/>
                  </a:moveTo>
                  <a:lnTo>
                    <a:pt x="24992" y="156192"/>
                  </a:lnTo>
                  <a:lnTo>
                    <a:pt x="19058" y="156192"/>
                  </a:lnTo>
                  <a:lnTo>
                    <a:pt x="19058" y="150258"/>
                  </a:lnTo>
                  <a:close/>
                  <a:moveTo>
                    <a:pt x="31241" y="150258"/>
                  </a:moveTo>
                  <a:lnTo>
                    <a:pt x="31241" y="156192"/>
                  </a:lnTo>
                  <a:lnTo>
                    <a:pt x="25305" y="156192"/>
                  </a:lnTo>
                  <a:lnTo>
                    <a:pt x="25305" y="150258"/>
                  </a:lnTo>
                  <a:close/>
                  <a:moveTo>
                    <a:pt x="37489" y="150258"/>
                  </a:moveTo>
                  <a:lnTo>
                    <a:pt x="37489" y="156192"/>
                  </a:lnTo>
                  <a:lnTo>
                    <a:pt x="31553" y="156192"/>
                  </a:lnTo>
                  <a:lnTo>
                    <a:pt x="31553" y="150258"/>
                  </a:lnTo>
                  <a:close/>
                  <a:moveTo>
                    <a:pt x="43737" y="150258"/>
                  </a:moveTo>
                  <a:lnTo>
                    <a:pt x="43737" y="156192"/>
                  </a:lnTo>
                  <a:lnTo>
                    <a:pt x="37802" y="156192"/>
                  </a:lnTo>
                  <a:lnTo>
                    <a:pt x="37802" y="150258"/>
                  </a:lnTo>
                  <a:close/>
                  <a:moveTo>
                    <a:pt x="49985" y="150258"/>
                  </a:moveTo>
                  <a:lnTo>
                    <a:pt x="49985" y="156192"/>
                  </a:lnTo>
                  <a:lnTo>
                    <a:pt x="44049" y="156192"/>
                  </a:lnTo>
                  <a:lnTo>
                    <a:pt x="44049" y="150258"/>
                  </a:lnTo>
                  <a:close/>
                  <a:moveTo>
                    <a:pt x="56232" y="150258"/>
                  </a:moveTo>
                  <a:lnTo>
                    <a:pt x="56232" y="156192"/>
                  </a:lnTo>
                  <a:lnTo>
                    <a:pt x="50296" y="156192"/>
                  </a:lnTo>
                  <a:lnTo>
                    <a:pt x="50296" y="150258"/>
                  </a:lnTo>
                  <a:close/>
                  <a:moveTo>
                    <a:pt x="62480" y="150258"/>
                  </a:moveTo>
                  <a:lnTo>
                    <a:pt x="62480" y="156192"/>
                  </a:lnTo>
                  <a:lnTo>
                    <a:pt x="56545" y="156192"/>
                  </a:lnTo>
                  <a:lnTo>
                    <a:pt x="56545" y="150258"/>
                  </a:lnTo>
                  <a:close/>
                  <a:moveTo>
                    <a:pt x="68727" y="150258"/>
                  </a:moveTo>
                  <a:lnTo>
                    <a:pt x="68727" y="156192"/>
                  </a:lnTo>
                  <a:lnTo>
                    <a:pt x="62792" y="156192"/>
                  </a:lnTo>
                  <a:lnTo>
                    <a:pt x="62792" y="150258"/>
                  </a:lnTo>
                  <a:close/>
                  <a:moveTo>
                    <a:pt x="74975" y="150258"/>
                  </a:moveTo>
                  <a:lnTo>
                    <a:pt x="74975" y="156192"/>
                  </a:lnTo>
                  <a:lnTo>
                    <a:pt x="69039" y="156192"/>
                  </a:lnTo>
                  <a:lnTo>
                    <a:pt x="69039" y="150258"/>
                  </a:lnTo>
                  <a:close/>
                  <a:moveTo>
                    <a:pt x="81223" y="150258"/>
                  </a:moveTo>
                  <a:lnTo>
                    <a:pt x="81223" y="156192"/>
                  </a:lnTo>
                  <a:lnTo>
                    <a:pt x="75286" y="156192"/>
                  </a:lnTo>
                  <a:lnTo>
                    <a:pt x="75286" y="150258"/>
                  </a:lnTo>
                  <a:close/>
                  <a:moveTo>
                    <a:pt x="87470" y="150258"/>
                  </a:moveTo>
                  <a:lnTo>
                    <a:pt x="87470" y="156192"/>
                  </a:lnTo>
                  <a:lnTo>
                    <a:pt x="81535" y="156192"/>
                  </a:lnTo>
                  <a:lnTo>
                    <a:pt x="81535" y="150258"/>
                  </a:lnTo>
                  <a:close/>
                  <a:moveTo>
                    <a:pt x="93718" y="150258"/>
                  </a:moveTo>
                  <a:lnTo>
                    <a:pt x="93718" y="156192"/>
                  </a:lnTo>
                  <a:lnTo>
                    <a:pt x="87784" y="156192"/>
                  </a:lnTo>
                  <a:lnTo>
                    <a:pt x="87784" y="150258"/>
                  </a:lnTo>
                  <a:close/>
                  <a:moveTo>
                    <a:pt x="99967" y="150258"/>
                  </a:moveTo>
                  <a:lnTo>
                    <a:pt x="99967" y="156192"/>
                  </a:lnTo>
                  <a:lnTo>
                    <a:pt x="94031" y="156192"/>
                  </a:lnTo>
                  <a:lnTo>
                    <a:pt x="94031" y="150258"/>
                  </a:lnTo>
                  <a:close/>
                  <a:moveTo>
                    <a:pt x="106214" y="150258"/>
                  </a:moveTo>
                  <a:lnTo>
                    <a:pt x="106214" y="156192"/>
                  </a:lnTo>
                  <a:lnTo>
                    <a:pt x="100278" y="156192"/>
                  </a:lnTo>
                  <a:lnTo>
                    <a:pt x="100278" y="150258"/>
                  </a:lnTo>
                  <a:close/>
                  <a:moveTo>
                    <a:pt x="112461" y="150258"/>
                  </a:moveTo>
                  <a:lnTo>
                    <a:pt x="112461" y="156192"/>
                  </a:lnTo>
                  <a:lnTo>
                    <a:pt x="106527" y="156192"/>
                  </a:lnTo>
                  <a:lnTo>
                    <a:pt x="106527" y="150258"/>
                  </a:lnTo>
                  <a:close/>
                  <a:moveTo>
                    <a:pt x="118710" y="150258"/>
                  </a:moveTo>
                  <a:lnTo>
                    <a:pt x="118710" y="156192"/>
                  </a:lnTo>
                  <a:lnTo>
                    <a:pt x="112774" y="156192"/>
                  </a:lnTo>
                  <a:lnTo>
                    <a:pt x="112774" y="150258"/>
                  </a:lnTo>
                  <a:close/>
                  <a:moveTo>
                    <a:pt x="124957" y="150258"/>
                  </a:moveTo>
                  <a:lnTo>
                    <a:pt x="124957" y="156192"/>
                  </a:lnTo>
                  <a:lnTo>
                    <a:pt x="119021" y="156192"/>
                  </a:lnTo>
                  <a:lnTo>
                    <a:pt x="119021" y="150258"/>
                  </a:lnTo>
                  <a:close/>
                  <a:moveTo>
                    <a:pt x="131204" y="150258"/>
                  </a:moveTo>
                  <a:lnTo>
                    <a:pt x="131204" y="156192"/>
                  </a:lnTo>
                  <a:lnTo>
                    <a:pt x="125270" y="156192"/>
                  </a:lnTo>
                  <a:lnTo>
                    <a:pt x="125270" y="150258"/>
                  </a:lnTo>
                  <a:close/>
                  <a:moveTo>
                    <a:pt x="137451" y="150258"/>
                  </a:moveTo>
                  <a:lnTo>
                    <a:pt x="137451" y="156192"/>
                  </a:lnTo>
                  <a:lnTo>
                    <a:pt x="131517" y="156192"/>
                  </a:lnTo>
                  <a:lnTo>
                    <a:pt x="131517" y="150258"/>
                  </a:lnTo>
                  <a:close/>
                  <a:moveTo>
                    <a:pt x="143702" y="150258"/>
                  </a:moveTo>
                  <a:lnTo>
                    <a:pt x="143702" y="156192"/>
                  </a:lnTo>
                  <a:lnTo>
                    <a:pt x="137766" y="156192"/>
                  </a:lnTo>
                  <a:lnTo>
                    <a:pt x="137766" y="150258"/>
                  </a:lnTo>
                  <a:close/>
                  <a:moveTo>
                    <a:pt x="149949" y="150258"/>
                  </a:moveTo>
                  <a:lnTo>
                    <a:pt x="149949" y="156192"/>
                  </a:lnTo>
                  <a:lnTo>
                    <a:pt x="144015" y="156192"/>
                  </a:lnTo>
                  <a:lnTo>
                    <a:pt x="144015" y="150258"/>
                  </a:lnTo>
                  <a:close/>
                  <a:moveTo>
                    <a:pt x="156196" y="150258"/>
                  </a:moveTo>
                  <a:lnTo>
                    <a:pt x="156196" y="156192"/>
                  </a:lnTo>
                  <a:lnTo>
                    <a:pt x="150262" y="156192"/>
                  </a:lnTo>
                  <a:lnTo>
                    <a:pt x="150262" y="150258"/>
                  </a:lnTo>
                  <a:close/>
                  <a:moveTo>
                    <a:pt x="162445" y="150258"/>
                  </a:moveTo>
                  <a:lnTo>
                    <a:pt x="162445" y="156192"/>
                  </a:lnTo>
                  <a:lnTo>
                    <a:pt x="156509" y="156192"/>
                  </a:lnTo>
                  <a:lnTo>
                    <a:pt x="156509" y="150258"/>
                  </a:lnTo>
                  <a:close/>
                  <a:moveTo>
                    <a:pt x="168692" y="150258"/>
                  </a:moveTo>
                  <a:lnTo>
                    <a:pt x="168692" y="156192"/>
                  </a:lnTo>
                  <a:lnTo>
                    <a:pt x="162756" y="156192"/>
                  </a:lnTo>
                  <a:lnTo>
                    <a:pt x="162756" y="150258"/>
                  </a:lnTo>
                  <a:close/>
                  <a:moveTo>
                    <a:pt x="174939" y="150258"/>
                  </a:moveTo>
                  <a:lnTo>
                    <a:pt x="174939" y="156192"/>
                  </a:lnTo>
                  <a:lnTo>
                    <a:pt x="169005" y="156192"/>
                  </a:lnTo>
                  <a:lnTo>
                    <a:pt x="169005" y="150258"/>
                  </a:lnTo>
                  <a:close/>
                  <a:moveTo>
                    <a:pt x="181186" y="150258"/>
                  </a:moveTo>
                  <a:lnTo>
                    <a:pt x="181186" y="156192"/>
                  </a:lnTo>
                  <a:lnTo>
                    <a:pt x="175252" y="156192"/>
                  </a:lnTo>
                  <a:lnTo>
                    <a:pt x="175252" y="150258"/>
                  </a:lnTo>
                  <a:close/>
                  <a:moveTo>
                    <a:pt x="187433" y="150258"/>
                  </a:moveTo>
                  <a:lnTo>
                    <a:pt x="187433" y="156192"/>
                  </a:lnTo>
                  <a:lnTo>
                    <a:pt x="181499" y="156192"/>
                  </a:lnTo>
                  <a:lnTo>
                    <a:pt x="181499" y="150258"/>
                  </a:lnTo>
                  <a:close/>
                  <a:moveTo>
                    <a:pt x="193682" y="150258"/>
                  </a:moveTo>
                  <a:lnTo>
                    <a:pt x="193682" y="156192"/>
                  </a:lnTo>
                  <a:lnTo>
                    <a:pt x="187746" y="156192"/>
                  </a:lnTo>
                  <a:lnTo>
                    <a:pt x="187746" y="150258"/>
                  </a:lnTo>
                  <a:close/>
                  <a:moveTo>
                    <a:pt x="199931" y="150258"/>
                  </a:moveTo>
                  <a:lnTo>
                    <a:pt x="199931" y="156192"/>
                  </a:lnTo>
                  <a:lnTo>
                    <a:pt x="193996" y="156192"/>
                  </a:lnTo>
                  <a:lnTo>
                    <a:pt x="193996" y="150258"/>
                  </a:lnTo>
                  <a:close/>
                  <a:moveTo>
                    <a:pt x="206180" y="150258"/>
                  </a:moveTo>
                  <a:lnTo>
                    <a:pt x="206180" y="156192"/>
                  </a:lnTo>
                  <a:lnTo>
                    <a:pt x="200244" y="156192"/>
                  </a:lnTo>
                  <a:lnTo>
                    <a:pt x="200244" y="150258"/>
                  </a:lnTo>
                  <a:close/>
                  <a:moveTo>
                    <a:pt x="212427" y="150258"/>
                  </a:moveTo>
                  <a:lnTo>
                    <a:pt x="212427" y="156192"/>
                  </a:lnTo>
                  <a:lnTo>
                    <a:pt x="206491" y="156192"/>
                  </a:lnTo>
                  <a:lnTo>
                    <a:pt x="206491" y="150258"/>
                  </a:lnTo>
                  <a:close/>
                  <a:moveTo>
                    <a:pt x="218674" y="150258"/>
                  </a:moveTo>
                  <a:lnTo>
                    <a:pt x="218674" y="156192"/>
                  </a:lnTo>
                  <a:lnTo>
                    <a:pt x="212739" y="156192"/>
                  </a:lnTo>
                  <a:lnTo>
                    <a:pt x="212739" y="150258"/>
                  </a:lnTo>
                  <a:close/>
                  <a:moveTo>
                    <a:pt x="224921" y="150258"/>
                  </a:moveTo>
                  <a:lnTo>
                    <a:pt x="224921" y="156192"/>
                  </a:lnTo>
                  <a:lnTo>
                    <a:pt x="218987" y="156192"/>
                  </a:lnTo>
                  <a:lnTo>
                    <a:pt x="218987" y="150258"/>
                  </a:lnTo>
                  <a:close/>
                  <a:moveTo>
                    <a:pt x="231170" y="150258"/>
                  </a:moveTo>
                  <a:lnTo>
                    <a:pt x="231170" y="156192"/>
                  </a:lnTo>
                  <a:lnTo>
                    <a:pt x="225234" y="156192"/>
                  </a:lnTo>
                  <a:lnTo>
                    <a:pt x="225234" y="150258"/>
                  </a:lnTo>
                  <a:close/>
                  <a:moveTo>
                    <a:pt x="237417" y="150258"/>
                  </a:moveTo>
                  <a:lnTo>
                    <a:pt x="237417" y="156192"/>
                  </a:lnTo>
                  <a:lnTo>
                    <a:pt x="231481" y="156192"/>
                  </a:lnTo>
                  <a:lnTo>
                    <a:pt x="231481" y="150258"/>
                  </a:lnTo>
                  <a:close/>
                  <a:moveTo>
                    <a:pt x="243664" y="150258"/>
                  </a:moveTo>
                  <a:lnTo>
                    <a:pt x="243664" y="156192"/>
                  </a:lnTo>
                  <a:lnTo>
                    <a:pt x="237729" y="156192"/>
                  </a:lnTo>
                  <a:lnTo>
                    <a:pt x="237729" y="150258"/>
                  </a:lnTo>
                  <a:close/>
                  <a:moveTo>
                    <a:pt x="249911" y="150258"/>
                  </a:moveTo>
                  <a:lnTo>
                    <a:pt x="249911" y="156192"/>
                  </a:lnTo>
                  <a:lnTo>
                    <a:pt x="243977" y="156192"/>
                  </a:lnTo>
                  <a:lnTo>
                    <a:pt x="243977" y="150258"/>
                  </a:lnTo>
                  <a:close/>
                  <a:moveTo>
                    <a:pt x="256161" y="150258"/>
                  </a:moveTo>
                  <a:lnTo>
                    <a:pt x="256161" y="156192"/>
                  </a:lnTo>
                  <a:lnTo>
                    <a:pt x="250225" y="156192"/>
                  </a:lnTo>
                  <a:lnTo>
                    <a:pt x="250225" y="150258"/>
                  </a:lnTo>
                  <a:close/>
                  <a:moveTo>
                    <a:pt x="262409" y="150258"/>
                  </a:moveTo>
                  <a:lnTo>
                    <a:pt x="262409" y="156192"/>
                  </a:lnTo>
                  <a:lnTo>
                    <a:pt x="256474" y="156192"/>
                  </a:lnTo>
                  <a:lnTo>
                    <a:pt x="256474" y="150258"/>
                  </a:lnTo>
                  <a:close/>
                  <a:moveTo>
                    <a:pt x="268656" y="150258"/>
                  </a:moveTo>
                  <a:lnTo>
                    <a:pt x="268656" y="156192"/>
                  </a:lnTo>
                  <a:lnTo>
                    <a:pt x="262721" y="156192"/>
                  </a:lnTo>
                  <a:lnTo>
                    <a:pt x="262721" y="150258"/>
                  </a:lnTo>
                  <a:close/>
                  <a:moveTo>
                    <a:pt x="274904" y="150258"/>
                  </a:moveTo>
                  <a:lnTo>
                    <a:pt x="274904" y="156192"/>
                  </a:lnTo>
                  <a:lnTo>
                    <a:pt x="268968" y="156192"/>
                  </a:lnTo>
                  <a:lnTo>
                    <a:pt x="268968" y="150258"/>
                  </a:lnTo>
                  <a:close/>
                  <a:moveTo>
                    <a:pt x="158" y="0"/>
                  </a:moveTo>
                  <a:lnTo>
                    <a:pt x="158" y="157"/>
                  </a:lnTo>
                  <a:lnTo>
                    <a:pt x="0" y="157"/>
                  </a:lnTo>
                  <a:lnTo>
                    <a:pt x="0" y="156350"/>
                  </a:lnTo>
                  <a:lnTo>
                    <a:pt x="158" y="156350"/>
                  </a:lnTo>
                  <a:lnTo>
                    <a:pt x="158" y="156508"/>
                  </a:lnTo>
                  <a:lnTo>
                    <a:pt x="275059" y="156508"/>
                  </a:lnTo>
                  <a:lnTo>
                    <a:pt x="275059" y="156350"/>
                  </a:lnTo>
                  <a:lnTo>
                    <a:pt x="275215" y="156350"/>
                  </a:lnTo>
                  <a:lnTo>
                    <a:pt x="275215" y="155"/>
                  </a:lnTo>
                  <a:lnTo>
                    <a:pt x="275059" y="155"/>
                  </a:lnTo>
                  <a:lnTo>
                    <a:pt x="2750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797071" y="4259188"/>
              <a:ext cx="311650" cy="311650"/>
            </a:xfrm>
            <a:custGeom>
              <a:avLst/>
              <a:gdLst/>
              <a:ahLst/>
              <a:cxnLst/>
              <a:rect l="l" t="t" r="r" b="b"/>
              <a:pathLst>
                <a:path w="5919" h="5919" extrusionOk="0">
                  <a:moveTo>
                    <a:pt x="22" y="1"/>
                  </a:moveTo>
                  <a:lnTo>
                    <a:pt x="1" y="5896"/>
                  </a:lnTo>
                  <a:lnTo>
                    <a:pt x="5897" y="5919"/>
                  </a:lnTo>
                  <a:lnTo>
                    <a:pt x="5919" y="2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36274" y="4305048"/>
              <a:ext cx="733449" cy="85086"/>
            </a:xfrm>
            <a:custGeom>
              <a:avLst/>
              <a:gdLst/>
              <a:ahLst/>
              <a:cxnLst/>
              <a:rect l="l" t="t" r="r" b="b"/>
              <a:pathLst>
                <a:path w="13930" h="1616" extrusionOk="0">
                  <a:moveTo>
                    <a:pt x="786" y="1"/>
                  </a:moveTo>
                  <a:cubicBezTo>
                    <a:pt x="353" y="1"/>
                    <a:pt x="3" y="350"/>
                    <a:pt x="1" y="782"/>
                  </a:cubicBezTo>
                  <a:cubicBezTo>
                    <a:pt x="0" y="1215"/>
                    <a:pt x="349" y="1568"/>
                    <a:pt x="783" y="1570"/>
                  </a:cubicBezTo>
                  <a:lnTo>
                    <a:pt x="13140" y="1616"/>
                  </a:lnTo>
                  <a:cubicBezTo>
                    <a:pt x="13141" y="1616"/>
                    <a:pt x="13141" y="1616"/>
                    <a:pt x="13142" y="1616"/>
                  </a:cubicBezTo>
                  <a:cubicBezTo>
                    <a:pt x="13575" y="1616"/>
                    <a:pt x="13928" y="1267"/>
                    <a:pt x="13929" y="834"/>
                  </a:cubicBezTo>
                  <a:cubicBezTo>
                    <a:pt x="13930" y="401"/>
                    <a:pt x="13581" y="49"/>
                    <a:pt x="13146" y="49"/>
                  </a:cubicBezTo>
                  <a:lnTo>
                    <a:pt x="788" y="1"/>
                  </a:lnTo>
                  <a:cubicBezTo>
                    <a:pt x="787" y="1"/>
                    <a:pt x="786" y="1"/>
                    <a:pt x="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35800" y="4437100"/>
              <a:ext cx="733449" cy="85192"/>
            </a:xfrm>
            <a:custGeom>
              <a:avLst/>
              <a:gdLst/>
              <a:ahLst/>
              <a:cxnLst/>
              <a:rect l="l" t="t" r="r" b="b"/>
              <a:pathLst>
                <a:path w="13930" h="1618" extrusionOk="0">
                  <a:moveTo>
                    <a:pt x="786" y="1"/>
                  </a:moveTo>
                  <a:cubicBezTo>
                    <a:pt x="355" y="1"/>
                    <a:pt x="3" y="349"/>
                    <a:pt x="2" y="782"/>
                  </a:cubicBezTo>
                  <a:cubicBezTo>
                    <a:pt x="1" y="1218"/>
                    <a:pt x="351" y="1568"/>
                    <a:pt x="783" y="1571"/>
                  </a:cubicBezTo>
                  <a:lnTo>
                    <a:pt x="13141" y="1618"/>
                  </a:lnTo>
                  <a:cubicBezTo>
                    <a:pt x="13142" y="1618"/>
                    <a:pt x="13143" y="1618"/>
                    <a:pt x="13144" y="1618"/>
                  </a:cubicBezTo>
                  <a:cubicBezTo>
                    <a:pt x="13576" y="1618"/>
                    <a:pt x="13927" y="1269"/>
                    <a:pt x="13928" y="836"/>
                  </a:cubicBezTo>
                  <a:cubicBezTo>
                    <a:pt x="13929" y="402"/>
                    <a:pt x="13579" y="50"/>
                    <a:pt x="13146" y="47"/>
                  </a:cubicBezTo>
                  <a:lnTo>
                    <a:pt x="788" y="1"/>
                  </a:lnTo>
                  <a:cubicBezTo>
                    <a:pt x="788" y="1"/>
                    <a:pt x="787" y="1"/>
                    <a:pt x="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14"/>
          <p:cNvSpPr txBox="1">
            <a:spLocks noGrp="1"/>
          </p:cNvSpPr>
          <p:nvPr>
            <p:ph type="title"/>
          </p:nvPr>
        </p:nvSpPr>
        <p:spPr>
          <a:xfrm>
            <a:off x="1884213" y="1780338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3" name="Google Shape;263;p14"/>
          <p:cNvSpPr txBox="1">
            <a:spLocks noGrp="1"/>
          </p:cNvSpPr>
          <p:nvPr>
            <p:ph type="title" idx="2" hasCustomPrompt="1"/>
          </p:nvPr>
        </p:nvSpPr>
        <p:spPr>
          <a:xfrm>
            <a:off x="6283125" y="1780350"/>
            <a:ext cx="1818600" cy="15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1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4" name="Google Shape;264;p14"/>
          <p:cNvSpPr txBox="1">
            <a:spLocks noGrp="1"/>
          </p:cNvSpPr>
          <p:nvPr>
            <p:ph type="subTitle" idx="1"/>
          </p:nvPr>
        </p:nvSpPr>
        <p:spPr>
          <a:xfrm>
            <a:off x="1884213" y="2837863"/>
            <a:ext cx="43602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2_1">
    <p:bg>
      <p:bgPr>
        <a:solidFill>
          <a:schemeClr val="accent2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15"/>
          <p:cNvGrpSpPr/>
          <p:nvPr/>
        </p:nvGrpSpPr>
        <p:grpSpPr>
          <a:xfrm>
            <a:off x="235725" y="229350"/>
            <a:ext cx="8672400" cy="4684800"/>
            <a:chOff x="235725" y="229350"/>
            <a:chExt cx="8672400" cy="4684800"/>
          </a:xfrm>
        </p:grpSpPr>
        <p:sp>
          <p:nvSpPr>
            <p:cNvPr id="267" name="Google Shape;267;p15"/>
            <p:cNvSpPr/>
            <p:nvPr/>
          </p:nvSpPr>
          <p:spPr>
            <a:xfrm>
              <a:off x="235725" y="229350"/>
              <a:ext cx="8672400" cy="4684800"/>
            </a:xfrm>
            <a:prstGeom prst="roundRect">
              <a:avLst>
                <a:gd name="adj" fmla="val 3106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408325" y="369475"/>
              <a:ext cx="8327348" cy="4404555"/>
            </a:xfrm>
            <a:custGeom>
              <a:avLst/>
              <a:gdLst/>
              <a:ahLst/>
              <a:cxnLst/>
              <a:rect l="l" t="t" r="r" b="b"/>
              <a:pathLst>
                <a:path w="275216" h="156509" extrusionOk="0">
                  <a:moveTo>
                    <a:pt x="6251" y="311"/>
                  </a:moveTo>
                  <a:lnTo>
                    <a:pt x="6251" y="6247"/>
                  </a:lnTo>
                  <a:lnTo>
                    <a:pt x="315" y="6247"/>
                  </a:lnTo>
                  <a:lnTo>
                    <a:pt x="315" y="311"/>
                  </a:lnTo>
                  <a:close/>
                  <a:moveTo>
                    <a:pt x="12498" y="311"/>
                  </a:moveTo>
                  <a:lnTo>
                    <a:pt x="12498" y="6247"/>
                  </a:lnTo>
                  <a:lnTo>
                    <a:pt x="6562" y="6247"/>
                  </a:lnTo>
                  <a:lnTo>
                    <a:pt x="6562" y="311"/>
                  </a:lnTo>
                  <a:close/>
                  <a:moveTo>
                    <a:pt x="18745" y="311"/>
                  </a:moveTo>
                  <a:lnTo>
                    <a:pt x="18745" y="6247"/>
                  </a:lnTo>
                  <a:lnTo>
                    <a:pt x="12810" y="6247"/>
                  </a:lnTo>
                  <a:lnTo>
                    <a:pt x="12810" y="311"/>
                  </a:lnTo>
                  <a:close/>
                  <a:moveTo>
                    <a:pt x="24992" y="311"/>
                  </a:moveTo>
                  <a:lnTo>
                    <a:pt x="24992" y="6247"/>
                  </a:lnTo>
                  <a:lnTo>
                    <a:pt x="19058" y="6247"/>
                  </a:lnTo>
                  <a:lnTo>
                    <a:pt x="19058" y="311"/>
                  </a:lnTo>
                  <a:close/>
                  <a:moveTo>
                    <a:pt x="31241" y="311"/>
                  </a:moveTo>
                  <a:lnTo>
                    <a:pt x="31241" y="6247"/>
                  </a:lnTo>
                  <a:lnTo>
                    <a:pt x="25305" y="6247"/>
                  </a:lnTo>
                  <a:lnTo>
                    <a:pt x="25305" y="311"/>
                  </a:lnTo>
                  <a:close/>
                  <a:moveTo>
                    <a:pt x="37489" y="311"/>
                  </a:moveTo>
                  <a:lnTo>
                    <a:pt x="37489" y="6247"/>
                  </a:lnTo>
                  <a:lnTo>
                    <a:pt x="31553" y="6247"/>
                  </a:lnTo>
                  <a:lnTo>
                    <a:pt x="31553" y="311"/>
                  </a:lnTo>
                  <a:close/>
                  <a:moveTo>
                    <a:pt x="43737" y="311"/>
                  </a:moveTo>
                  <a:lnTo>
                    <a:pt x="43737" y="6247"/>
                  </a:lnTo>
                  <a:lnTo>
                    <a:pt x="37802" y="6247"/>
                  </a:lnTo>
                  <a:lnTo>
                    <a:pt x="37802" y="311"/>
                  </a:lnTo>
                  <a:close/>
                  <a:moveTo>
                    <a:pt x="49985" y="311"/>
                  </a:moveTo>
                  <a:lnTo>
                    <a:pt x="49985" y="6247"/>
                  </a:lnTo>
                  <a:lnTo>
                    <a:pt x="44049" y="6247"/>
                  </a:lnTo>
                  <a:lnTo>
                    <a:pt x="44049" y="311"/>
                  </a:lnTo>
                  <a:close/>
                  <a:moveTo>
                    <a:pt x="56232" y="311"/>
                  </a:moveTo>
                  <a:lnTo>
                    <a:pt x="56232" y="6247"/>
                  </a:lnTo>
                  <a:lnTo>
                    <a:pt x="50296" y="6247"/>
                  </a:lnTo>
                  <a:lnTo>
                    <a:pt x="50296" y="311"/>
                  </a:lnTo>
                  <a:close/>
                  <a:moveTo>
                    <a:pt x="62480" y="311"/>
                  </a:moveTo>
                  <a:lnTo>
                    <a:pt x="62480" y="6247"/>
                  </a:lnTo>
                  <a:lnTo>
                    <a:pt x="56545" y="6247"/>
                  </a:lnTo>
                  <a:lnTo>
                    <a:pt x="56545" y="311"/>
                  </a:lnTo>
                  <a:close/>
                  <a:moveTo>
                    <a:pt x="68727" y="311"/>
                  </a:moveTo>
                  <a:lnTo>
                    <a:pt x="68727" y="6247"/>
                  </a:lnTo>
                  <a:lnTo>
                    <a:pt x="62792" y="6247"/>
                  </a:lnTo>
                  <a:lnTo>
                    <a:pt x="62792" y="311"/>
                  </a:lnTo>
                  <a:close/>
                  <a:moveTo>
                    <a:pt x="74975" y="311"/>
                  </a:moveTo>
                  <a:lnTo>
                    <a:pt x="74975" y="6247"/>
                  </a:lnTo>
                  <a:lnTo>
                    <a:pt x="69039" y="6247"/>
                  </a:lnTo>
                  <a:lnTo>
                    <a:pt x="69039" y="311"/>
                  </a:lnTo>
                  <a:close/>
                  <a:moveTo>
                    <a:pt x="81223" y="311"/>
                  </a:moveTo>
                  <a:lnTo>
                    <a:pt x="81223" y="6247"/>
                  </a:lnTo>
                  <a:lnTo>
                    <a:pt x="75286" y="6247"/>
                  </a:lnTo>
                  <a:lnTo>
                    <a:pt x="75286" y="311"/>
                  </a:lnTo>
                  <a:close/>
                  <a:moveTo>
                    <a:pt x="87470" y="311"/>
                  </a:moveTo>
                  <a:lnTo>
                    <a:pt x="87470" y="6247"/>
                  </a:lnTo>
                  <a:lnTo>
                    <a:pt x="81535" y="6247"/>
                  </a:lnTo>
                  <a:lnTo>
                    <a:pt x="81535" y="311"/>
                  </a:lnTo>
                  <a:close/>
                  <a:moveTo>
                    <a:pt x="93720" y="311"/>
                  </a:moveTo>
                  <a:lnTo>
                    <a:pt x="93720" y="6247"/>
                  </a:lnTo>
                  <a:lnTo>
                    <a:pt x="87784" y="6247"/>
                  </a:lnTo>
                  <a:lnTo>
                    <a:pt x="87784" y="311"/>
                  </a:lnTo>
                  <a:close/>
                  <a:moveTo>
                    <a:pt x="99967" y="311"/>
                  </a:moveTo>
                  <a:lnTo>
                    <a:pt x="99967" y="6247"/>
                  </a:lnTo>
                  <a:lnTo>
                    <a:pt x="94031" y="6247"/>
                  </a:lnTo>
                  <a:lnTo>
                    <a:pt x="94031" y="311"/>
                  </a:lnTo>
                  <a:close/>
                  <a:moveTo>
                    <a:pt x="106214" y="311"/>
                  </a:moveTo>
                  <a:lnTo>
                    <a:pt x="106214" y="6247"/>
                  </a:lnTo>
                  <a:lnTo>
                    <a:pt x="100280" y="6247"/>
                  </a:lnTo>
                  <a:lnTo>
                    <a:pt x="100280" y="311"/>
                  </a:lnTo>
                  <a:close/>
                  <a:moveTo>
                    <a:pt x="112461" y="311"/>
                  </a:moveTo>
                  <a:lnTo>
                    <a:pt x="112461" y="6247"/>
                  </a:lnTo>
                  <a:lnTo>
                    <a:pt x="106527" y="6247"/>
                  </a:lnTo>
                  <a:lnTo>
                    <a:pt x="106527" y="311"/>
                  </a:lnTo>
                  <a:close/>
                  <a:moveTo>
                    <a:pt x="118710" y="311"/>
                  </a:moveTo>
                  <a:lnTo>
                    <a:pt x="118710" y="6247"/>
                  </a:lnTo>
                  <a:lnTo>
                    <a:pt x="112774" y="6247"/>
                  </a:lnTo>
                  <a:lnTo>
                    <a:pt x="112774" y="311"/>
                  </a:lnTo>
                  <a:close/>
                  <a:moveTo>
                    <a:pt x="124957" y="311"/>
                  </a:moveTo>
                  <a:lnTo>
                    <a:pt x="124957" y="6247"/>
                  </a:lnTo>
                  <a:lnTo>
                    <a:pt x="119021" y="6247"/>
                  </a:lnTo>
                  <a:lnTo>
                    <a:pt x="119021" y="311"/>
                  </a:lnTo>
                  <a:close/>
                  <a:moveTo>
                    <a:pt x="131204" y="311"/>
                  </a:moveTo>
                  <a:lnTo>
                    <a:pt x="131204" y="6247"/>
                  </a:lnTo>
                  <a:lnTo>
                    <a:pt x="125270" y="6247"/>
                  </a:lnTo>
                  <a:lnTo>
                    <a:pt x="125270" y="311"/>
                  </a:lnTo>
                  <a:close/>
                  <a:moveTo>
                    <a:pt x="137451" y="311"/>
                  </a:moveTo>
                  <a:lnTo>
                    <a:pt x="137451" y="6247"/>
                  </a:lnTo>
                  <a:lnTo>
                    <a:pt x="131517" y="6247"/>
                  </a:lnTo>
                  <a:lnTo>
                    <a:pt x="131517" y="311"/>
                  </a:lnTo>
                  <a:close/>
                  <a:moveTo>
                    <a:pt x="143702" y="311"/>
                  </a:moveTo>
                  <a:lnTo>
                    <a:pt x="143702" y="6247"/>
                  </a:lnTo>
                  <a:lnTo>
                    <a:pt x="137766" y="6247"/>
                  </a:lnTo>
                  <a:lnTo>
                    <a:pt x="137766" y="311"/>
                  </a:lnTo>
                  <a:close/>
                  <a:moveTo>
                    <a:pt x="149949" y="311"/>
                  </a:moveTo>
                  <a:lnTo>
                    <a:pt x="149949" y="6247"/>
                  </a:lnTo>
                  <a:lnTo>
                    <a:pt x="144015" y="6247"/>
                  </a:lnTo>
                  <a:lnTo>
                    <a:pt x="144015" y="311"/>
                  </a:lnTo>
                  <a:close/>
                  <a:moveTo>
                    <a:pt x="156196" y="311"/>
                  </a:moveTo>
                  <a:lnTo>
                    <a:pt x="156196" y="6247"/>
                  </a:lnTo>
                  <a:lnTo>
                    <a:pt x="150262" y="6247"/>
                  </a:lnTo>
                  <a:lnTo>
                    <a:pt x="150262" y="311"/>
                  </a:lnTo>
                  <a:close/>
                  <a:moveTo>
                    <a:pt x="162445" y="311"/>
                  </a:moveTo>
                  <a:lnTo>
                    <a:pt x="162445" y="6247"/>
                  </a:lnTo>
                  <a:lnTo>
                    <a:pt x="156509" y="6247"/>
                  </a:lnTo>
                  <a:lnTo>
                    <a:pt x="156509" y="311"/>
                  </a:lnTo>
                  <a:close/>
                  <a:moveTo>
                    <a:pt x="168692" y="311"/>
                  </a:moveTo>
                  <a:lnTo>
                    <a:pt x="168692" y="6247"/>
                  </a:lnTo>
                  <a:lnTo>
                    <a:pt x="162756" y="6247"/>
                  </a:lnTo>
                  <a:lnTo>
                    <a:pt x="162756" y="311"/>
                  </a:lnTo>
                  <a:close/>
                  <a:moveTo>
                    <a:pt x="174939" y="311"/>
                  </a:moveTo>
                  <a:lnTo>
                    <a:pt x="174939" y="6247"/>
                  </a:lnTo>
                  <a:lnTo>
                    <a:pt x="169005" y="6247"/>
                  </a:lnTo>
                  <a:lnTo>
                    <a:pt x="169005" y="311"/>
                  </a:lnTo>
                  <a:close/>
                  <a:moveTo>
                    <a:pt x="181186" y="311"/>
                  </a:moveTo>
                  <a:lnTo>
                    <a:pt x="181186" y="6247"/>
                  </a:lnTo>
                  <a:lnTo>
                    <a:pt x="175252" y="6247"/>
                  </a:lnTo>
                  <a:lnTo>
                    <a:pt x="175252" y="311"/>
                  </a:lnTo>
                  <a:close/>
                  <a:moveTo>
                    <a:pt x="187435" y="311"/>
                  </a:moveTo>
                  <a:lnTo>
                    <a:pt x="187435" y="6247"/>
                  </a:lnTo>
                  <a:lnTo>
                    <a:pt x="181499" y="6247"/>
                  </a:lnTo>
                  <a:lnTo>
                    <a:pt x="181499" y="311"/>
                  </a:lnTo>
                  <a:close/>
                  <a:moveTo>
                    <a:pt x="193684" y="311"/>
                  </a:moveTo>
                  <a:lnTo>
                    <a:pt x="193684" y="6247"/>
                  </a:lnTo>
                  <a:lnTo>
                    <a:pt x="187749" y="6247"/>
                  </a:lnTo>
                  <a:lnTo>
                    <a:pt x="187749" y="311"/>
                  </a:lnTo>
                  <a:close/>
                  <a:moveTo>
                    <a:pt x="199931" y="311"/>
                  </a:moveTo>
                  <a:lnTo>
                    <a:pt x="199931" y="6247"/>
                  </a:lnTo>
                  <a:lnTo>
                    <a:pt x="193996" y="6247"/>
                  </a:lnTo>
                  <a:lnTo>
                    <a:pt x="193996" y="311"/>
                  </a:lnTo>
                  <a:close/>
                  <a:moveTo>
                    <a:pt x="206180" y="311"/>
                  </a:moveTo>
                  <a:lnTo>
                    <a:pt x="206180" y="6247"/>
                  </a:lnTo>
                  <a:lnTo>
                    <a:pt x="200244" y="6247"/>
                  </a:lnTo>
                  <a:lnTo>
                    <a:pt x="200244" y="311"/>
                  </a:lnTo>
                  <a:close/>
                  <a:moveTo>
                    <a:pt x="212427" y="311"/>
                  </a:moveTo>
                  <a:lnTo>
                    <a:pt x="212427" y="6247"/>
                  </a:lnTo>
                  <a:lnTo>
                    <a:pt x="206491" y="6247"/>
                  </a:lnTo>
                  <a:lnTo>
                    <a:pt x="206491" y="311"/>
                  </a:lnTo>
                  <a:close/>
                  <a:moveTo>
                    <a:pt x="218674" y="311"/>
                  </a:moveTo>
                  <a:lnTo>
                    <a:pt x="218674" y="6247"/>
                  </a:lnTo>
                  <a:lnTo>
                    <a:pt x="212739" y="6247"/>
                  </a:lnTo>
                  <a:lnTo>
                    <a:pt x="212739" y="311"/>
                  </a:lnTo>
                  <a:close/>
                  <a:moveTo>
                    <a:pt x="224921" y="311"/>
                  </a:moveTo>
                  <a:lnTo>
                    <a:pt x="224921" y="6247"/>
                  </a:lnTo>
                  <a:lnTo>
                    <a:pt x="218987" y="6247"/>
                  </a:lnTo>
                  <a:lnTo>
                    <a:pt x="218987" y="311"/>
                  </a:lnTo>
                  <a:close/>
                  <a:moveTo>
                    <a:pt x="231170" y="311"/>
                  </a:moveTo>
                  <a:lnTo>
                    <a:pt x="231170" y="6247"/>
                  </a:lnTo>
                  <a:lnTo>
                    <a:pt x="225234" y="6247"/>
                  </a:lnTo>
                  <a:lnTo>
                    <a:pt x="225234" y="311"/>
                  </a:lnTo>
                  <a:close/>
                  <a:moveTo>
                    <a:pt x="237417" y="311"/>
                  </a:moveTo>
                  <a:lnTo>
                    <a:pt x="237417" y="6247"/>
                  </a:lnTo>
                  <a:lnTo>
                    <a:pt x="231481" y="6247"/>
                  </a:lnTo>
                  <a:lnTo>
                    <a:pt x="231481" y="311"/>
                  </a:lnTo>
                  <a:close/>
                  <a:moveTo>
                    <a:pt x="243664" y="311"/>
                  </a:moveTo>
                  <a:lnTo>
                    <a:pt x="243664" y="6247"/>
                  </a:lnTo>
                  <a:lnTo>
                    <a:pt x="237729" y="6247"/>
                  </a:lnTo>
                  <a:lnTo>
                    <a:pt x="237729" y="311"/>
                  </a:lnTo>
                  <a:close/>
                  <a:moveTo>
                    <a:pt x="249914" y="311"/>
                  </a:moveTo>
                  <a:lnTo>
                    <a:pt x="249914" y="6247"/>
                  </a:lnTo>
                  <a:lnTo>
                    <a:pt x="243978" y="6247"/>
                  </a:lnTo>
                  <a:lnTo>
                    <a:pt x="243978" y="311"/>
                  </a:lnTo>
                  <a:close/>
                  <a:moveTo>
                    <a:pt x="256161" y="311"/>
                  </a:moveTo>
                  <a:lnTo>
                    <a:pt x="256161" y="6247"/>
                  </a:lnTo>
                  <a:lnTo>
                    <a:pt x="250225" y="6247"/>
                  </a:lnTo>
                  <a:lnTo>
                    <a:pt x="250225" y="311"/>
                  </a:lnTo>
                  <a:close/>
                  <a:moveTo>
                    <a:pt x="262409" y="311"/>
                  </a:moveTo>
                  <a:lnTo>
                    <a:pt x="262409" y="6247"/>
                  </a:lnTo>
                  <a:lnTo>
                    <a:pt x="256474" y="6247"/>
                  </a:lnTo>
                  <a:lnTo>
                    <a:pt x="256474" y="311"/>
                  </a:lnTo>
                  <a:close/>
                  <a:moveTo>
                    <a:pt x="268656" y="311"/>
                  </a:moveTo>
                  <a:lnTo>
                    <a:pt x="268656" y="6247"/>
                  </a:lnTo>
                  <a:lnTo>
                    <a:pt x="262721" y="6247"/>
                  </a:lnTo>
                  <a:lnTo>
                    <a:pt x="262721" y="311"/>
                  </a:lnTo>
                  <a:close/>
                  <a:moveTo>
                    <a:pt x="274904" y="311"/>
                  </a:moveTo>
                  <a:lnTo>
                    <a:pt x="274904" y="6247"/>
                  </a:lnTo>
                  <a:lnTo>
                    <a:pt x="268968" y="6247"/>
                  </a:lnTo>
                  <a:lnTo>
                    <a:pt x="268968" y="311"/>
                  </a:lnTo>
                  <a:close/>
                  <a:moveTo>
                    <a:pt x="6251" y="6560"/>
                  </a:moveTo>
                  <a:lnTo>
                    <a:pt x="6251" y="12494"/>
                  </a:lnTo>
                  <a:lnTo>
                    <a:pt x="315" y="12494"/>
                  </a:lnTo>
                  <a:lnTo>
                    <a:pt x="315" y="6560"/>
                  </a:lnTo>
                  <a:close/>
                  <a:moveTo>
                    <a:pt x="12498" y="6560"/>
                  </a:moveTo>
                  <a:lnTo>
                    <a:pt x="12498" y="12494"/>
                  </a:lnTo>
                  <a:lnTo>
                    <a:pt x="6562" y="12494"/>
                  </a:lnTo>
                  <a:lnTo>
                    <a:pt x="6562" y="6560"/>
                  </a:lnTo>
                  <a:close/>
                  <a:moveTo>
                    <a:pt x="18745" y="6560"/>
                  </a:moveTo>
                  <a:lnTo>
                    <a:pt x="18745" y="12494"/>
                  </a:lnTo>
                  <a:lnTo>
                    <a:pt x="12810" y="12494"/>
                  </a:lnTo>
                  <a:lnTo>
                    <a:pt x="12810" y="6560"/>
                  </a:lnTo>
                  <a:close/>
                  <a:moveTo>
                    <a:pt x="24992" y="6560"/>
                  </a:moveTo>
                  <a:lnTo>
                    <a:pt x="24992" y="12494"/>
                  </a:lnTo>
                  <a:lnTo>
                    <a:pt x="19058" y="12494"/>
                  </a:lnTo>
                  <a:lnTo>
                    <a:pt x="19058" y="6560"/>
                  </a:lnTo>
                  <a:close/>
                  <a:moveTo>
                    <a:pt x="31241" y="6560"/>
                  </a:moveTo>
                  <a:lnTo>
                    <a:pt x="31241" y="12494"/>
                  </a:lnTo>
                  <a:lnTo>
                    <a:pt x="25305" y="12494"/>
                  </a:lnTo>
                  <a:lnTo>
                    <a:pt x="25305" y="6560"/>
                  </a:lnTo>
                  <a:close/>
                  <a:moveTo>
                    <a:pt x="37489" y="6560"/>
                  </a:moveTo>
                  <a:lnTo>
                    <a:pt x="37489" y="12494"/>
                  </a:lnTo>
                  <a:lnTo>
                    <a:pt x="31553" y="12494"/>
                  </a:lnTo>
                  <a:lnTo>
                    <a:pt x="31553" y="6560"/>
                  </a:lnTo>
                  <a:close/>
                  <a:moveTo>
                    <a:pt x="43737" y="6560"/>
                  </a:moveTo>
                  <a:lnTo>
                    <a:pt x="43737" y="12494"/>
                  </a:lnTo>
                  <a:lnTo>
                    <a:pt x="37802" y="12494"/>
                  </a:lnTo>
                  <a:lnTo>
                    <a:pt x="37802" y="6560"/>
                  </a:lnTo>
                  <a:close/>
                  <a:moveTo>
                    <a:pt x="49985" y="6560"/>
                  </a:moveTo>
                  <a:lnTo>
                    <a:pt x="49985" y="12494"/>
                  </a:lnTo>
                  <a:lnTo>
                    <a:pt x="44049" y="12494"/>
                  </a:lnTo>
                  <a:lnTo>
                    <a:pt x="44049" y="6560"/>
                  </a:lnTo>
                  <a:close/>
                  <a:moveTo>
                    <a:pt x="56232" y="6560"/>
                  </a:moveTo>
                  <a:lnTo>
                    <a:pt x="56232" y="12494"/>
                  </a:lnTo>
                  <a:lnTo>
                    <a:pt x="50296" y="12494"/>
                  </a:lnTo>
                  <a:lnTo>
                    <a:pt x="50296" y="6560"/>
                  </a:lnTo>
                  <a:close/>
                  <a:moveTo>
                    <a:pt x="62480" y="6560"/>
                  </a:moveTo>
                  <a:lnTo>
                    <a:pt x="62480" y="12494"/>
                  </a:lnTo>
                  <a:lnTo>
                    <a:pt x="56545" y="12494"/>
                  </a:lnTo>
                  <a:lnTo>
                    <a:pt x="56545" y="6560"/>
                  </a:lnTo>
                  <a:close/>
                  <a:moveTo>
                    <a:pt x="68727" y="6560"/>
                  </a:moveTo>
                  <a:lnTo>
                    <a:pt x="68727" y="12494"/>
                  </a:lnTo>
                  <a:lnTo>
                    <a:pt x="62792" y="12494"/>
                  </a:lnTo>
                  <a:lnTo>
                    <a:pt x="62792" y="6560"/>
                  </a:lnTo>
                  <a:close/>
                  <a:moveTo>
                    <a:pt x="74975" y="6560"/>
                  </a:moveTo>
                  <a:lnTo>
                    <a:pt x="74975" y="12494"/>
                  </a:lnTo>
                  <a:lnTo>
                    <a:pt x="69039" y="12494"/>
                  </a:lnTo>
                  <a:lnTo>
                    <a:pt x="69039" y="6560"/>
                  </a:lnTo>
                  <a:close/>
                  <a:moveTo>
                    <a:pt x="81223" y="6560"/>
                  </a:moveTo>
                  <a:lnTo>
                    <a:pt x="81223" y="12494"/>
                  </a:lnTo>
                  <a:lnTo>
                    <a:pt x="75286" y="12494"/>
                  </a:lnTo>
                  <a:lnTo>
                    <a:pt x="75286" y="6560"/>
                  </a:lnTo>
                  <a:close/>
                  <a:moveTo>
                    <a:pt x="87470" y="6560"/>
                  </a:moveTo>
                  <a:lnTo>
                    <a:pt x="87470" y="12494"/>
                  </a:lnTo>
                  <a:lnTo>
                    <a:pt x="81535" y="12494"/>
                  </a:lnTo>
                  <a:lnTo>
                    <a:pt x="81535" y="6560"/>
                  </a:lnTo>
                  <a:close/>
                  <a:moveTo>
                    <a:pt x="93720" y="6560"/>
                  </a:moveTo>
                  <a:lnTo>
                    <a:pt x="93720" y="12494"/>
                  </a:lnTo>
                  <a:lnTo>
                    <a:pt x="87784" y="12494"/>
                  </a:lnTo>
                  <a:lnTo>
                    <a:pt x="87784" y="6560"/>
                  </a:lnTo>
                  <a:close/>
                  <a:moveTo>
                    <a:pt x="99967" y="6560"/>
                  </a:moveTo>
                  <a:lnTo>
                    <a:pt x="99967" y="12494"/>
                  </a:lnTo>
                  <a:lnTo>
                    <a:pt x="94031" y="12494"/>
                  </a:lnTo>
                  <a:lnTo>
                    <a:pt x="94031" y="6560"/>
                  </a:lnTo>
                  <a:close/>
                  <a:moveTo>
                    <a:pt x="106214" y="6560"/>
                  </a:moveTo>
                  <a:lnTo>
                    <a:pt x="106214" y="12494"/>
                  </a:lnTo>
                  <a:lnTo>
                    <a:pt x="100280" y="12494"/>
                  </a:lnTo>
                  <a:lnTo>
                    <a:pt x="100280" y="6560"/>
                  </a:lnTo>
                  <a:close/>
                  <a:moveTo>
                    <a:pt x="112461" y="6560"/>
                  </a:moveTo>
                  <a:lnTo>
                    <a:pt x="112461" y="12494"/>
                  </a:lnTo>
                  <a:lnTo>
                    <a:pt x="106527" y="12494"/>
                  </a:lnTo>
                  <a:lnTo>
                    <a:pt x="106527" y="6560"/>
                  </a:lnTo>
                  <a:close/>
                  <a:moveTo>
                    <a:pt x="118710" y="6560"/>
                  </a:moveTo>
                  <a:lnTo>
                    <a:pt x="118710" y="12494"/>
                  </a:lnTo>
                  <a:lnTo>
                    <a:pt x="112774" y="12494"/>
                  </a:lnTo>
                  <a:lnTo>
                    <a:pt x="112774" y="6560"/>
                  </a:lnTo>
                  <a:close/>
                  <a:moveTo>
                    <a:pt x="124957" y="6560"/>
                  </a:moveTo>
                  <a:lnTo>
                    <a:pt x="124957" y="12494"/>
                  </a:lnTo>
                  <a:lnTo>
                    <a:pt x="119021" y="12494"/>
                  </a:lnTo>
                  <a:lnTo>
                    <a:pt x="119021" y="6560"/>
                  </a:lnTo>
                  <a:close/>
                  <a:moveTo>
                    <a:pt x="131204" y="6560"/>
                  </a:moveTo>
                  <a:lnTo>
                    <a:pt x="131204" y="12494"/>
                  </a:lnTo>
                  <a:lnTo>
                    <a:pt x="125270" y="12494"/>
                  </a:lnTo>
                  <a:lnTo>
                    <a:pt x="125270" y="6560"/>
                  </a:lnTo>
                  <a:close/>
                  <a:moveTo>
                    <a:pt x="137451" y="6560"/>
                  </a:moveTo>
                  <a:lnTo>
                    <a:pt x="137451" y="12494"/>
                  </a:lnTo>
                  <a:lnTo>
                    <a:pt x="131517" y="12494"/>
                  </a:lnTo>
                  <a:lnTo>
                    <a:pt x="131517" y="6560"/>
                  </a:lnTo>
                  <a:close/>
                  <a:moveTo>
                    <a:pt x="143702" y="6560"/>
                  </a:moveTo>
                  <a:lnTo>
                    <a:pt x="143702" y="12494"/>
                  </a:lnTo>
                  <a:lnTo>
                    <a:pt x="137766" y="12494"/>
                  </a:lnTo>
                  <a:lnTo>
                    <a:pt x="137766" y="6560"/>
                  </a:lnTo>
                  <a:close/>
                  <a:moveTo>
                    <a:pt x="149949" y="6560"/>
                  </a:moveTo>
                  <a:lnTo>
                    <a:pt x="149949" y="12494"/>
                  </a:lnTo>
                  <a:lnTo>
                    <a:pt x="144015" y="12494"/>
                  </a:lnTo>
                  <a:lnTo>
                    <a:pt x="144015" y="6560"/>
                  </a:lnTo>
                  <a:close/>
                  <a:moveTo>
                    <a:pt x="156196" y="6560"/>
                  </a:moveTo>
                  <a:lnTo>
                    <a:pt x="156196" y="12494"/>
                  </a:lnTo>
                  <a:lnTo>
                    <a:pt x="150262" y="12494"/>
                  </a:lnTo>
                  <a:lnTo>
                    <a:pt x="150262" y="6560"/>
                  </a:lnTo>
                  <a:close/>
                  <a:moveTo>
                    <a:pt x="162445" y="6560"/>
                  </a:moveTo>
                  <a:lnTo>
                    <a:pt x="162445" y="12494"/>
                  </a:lnTo>
                  <a:lnTo>
                    <a:pt x="156509" y="12494"/>
                  </a:lnTo>
                  <a:lnTo>
                    <a:pt x="156509" y="6560"/>
                  </a:lnTo>
                  <a:close/>
                  <a:moveTo>
                    <a:pt x="168692" y="6560"/>
                  </a:moveTo>
                  <a:lnTo>
                    <a:pt x="168692" y="12494"/>
                  </a:lnTo>
                  <a:lnTo>
                    <a:pt x="162756" y="12494"/>
                  </a:lnTo>
                  <a:lnTo>
                    <a:pt x="162756" y="6560"/>
                  </a:lnTo>
                  <a:close/>
                  <a:moveTo>
                    <a:pt x="174939" y="6560"/>
                  </a:moveTo>
                  <a:lnTo>
                    <a:pt x="174939" y="12494"/>
                  </a:lnTo>
                  <a:lnTo>
                    <a:pt x="169005" y="12494"/>
                  </a:lnTo>
                  <a:lnTo>
                    <a:pt x="169005" y="6560"/>
                  </a:lnTo>
                  <a:close/>
                  <a:moveTo>
                    <a:pt x="181186" y="6560"/>
                  </a:moveTo>
                  <a:lnTo>
                    <a:pt x="181186" y="12494"/>
                  </a:lnTo>
                  <a:lnTo>
                    <a:pt x="175252" y="12494"/>
                  </a:lnTo>
                  <a:lnTo>
                    <a:pt x="175252" y="6560"/>
                  </a:lnTo>
                  <a:close/>
                  <a:moveTo>
                    <a:pt x="187435" y="6560"/>
                  </a:moveTo>
                  <a:lnTo>
                    <a:pt x="187435" y="12494"/>
                  </a:lnTo>
                  <a:lnTo>
                    <a:pt x="181499" y="12494"/>
                  </a:lnTo>
                  <a:lnTo>
                    <a:pt x="181499" y="6560"/>
                  </a:lnTo>
                  <a:close/>
                  <a:moveTo>
                    <a:pt x="193684" y="6560"/>
                  </a:moveTo>
                  <a:lnTo>
                    <a:pt x="193684" y="12494"/>
                  </a:lnTo>
                  <a:lnTo>
                    <a:pt x="187749" y="12494"/>
                  </a:lnTo>
                  <a:lnTo>
                    <a:pt x="187749" y="6560"/>
                  </a:lnTo>
                  <a:close/>
                  <a:moveTo>
                    <a:pt x="199931" y="6560"/>
                  </a:moveTo>
                  <a:lnTo>
                    <a:pt x="199931" y="12494"/>
                  </a:lnTo>
                  <a:lnTo>
                    <a:pt x="193996" y="12494"/>
                  </a:lnTo>
                  <a:lnTo>
                    <a:pt x="193996" y="6560"/>
                  </a:lnTo>
                  <a:close/>
                  <a:moveTo>
                    <a:pt x="206180" y="6560"/>
                  </a:moveTo>
                  <a:lnTo>
                    <a:pt x="206180" y="12494"/>
                  </a:lnTo>
                  <a:lnTo>
                    <a:pt x="200244" y="12494"/>
                  </a:lnTo>
                  <a:lnTo>
                    <a:pt x="200244" y="6560"/>
                  </a:lnTo>
                  <a:close/>
                  <a:moveTo>
                    <a:pt x="212427" y="6560"/>
                  </a:moveTo>
                  <a:lnTo>
                    <a:pt x="212427" y="12494"/>
                  </a:lnTo>
                  <a:lnTo>
                    <a:pt x="206491" y="12494"/>
                  </a:lnTo>
                  <a:lnTo>
                    <a:pt x="206491" y="6560"/>
                  </a:lnTo>
                  <a:close/>
                  <a:moveTo>
                    <a:pt x="218674" y="6560"/>
                  </a:moveTo>
                  <a:lnTo>
                    <a:pt x="218674" y="12494"/>
                  </a:lnTo>
                  <a:lnTo>
                    <a:pt x="212739" y="12494"/>
                  </a:lnTo>
                  <a:lnTo>
                    <a:pt x="212739" y="6560"/>
                  </a:lnTo>
                  <a:close/>
                  <a:moveTo>
                    <a:pt x="224921" y="6560"/>
                  </a:moveTo>
                  <a:lnTo>
                    <a:pt x="224921" y="12494"/>
                  </a:lnTo>
                  <a:lnTo>
                    <a:pt x="218987" y="12494"/>
                  </a:lnTo>
                  <a:lnTo>
                    <a:pt x="218987" y="6560"/>
                  </a:lnTo>
                  <a:close/>
                  <a:moveTo>
                    <a:pt x="231170" y="6560"/>
                  </a:moveTo>
                  <a:lnTo>
                    <a:pt x="231170" y="12494"/>
                  </a:lnTo>
                  <a:lnTo>
                    <a:pt x="225234" y="12494"/>
                  </a:lnTo>
                  <a:lnTo>
                    <a:pt x="225234" y="6560"/>
                  </a:lnTo>
                  <a:close/>
                  <a:moveTo>
                    <a:pt x="237417" y="6560"/>
                  </a:moveTo>
                  <a:lnTo>
                    <a:pt x="237417" y="12494"/>
                  </a:lnTo>
                  <a:lnTo>
                    <a:pt x="231481" y="12494"/>
                  </a:lnTo>
                  <a:lnTo>
                    <a:pt x="231481" y="6560"/>
                  </a:lnTo>
                  <a:close/>
                  <a:moveTo>
                    <a:pt x="243664" y="6560"/>
                  </a:moveTo>
                  <a:lnTo>
                    <a:pt x="243664" y="12494"/>
                  </a:lnTo>
                  <a:lnTo>
                    <a:pt x="237729" y="12494"/>
                  </a:lnTo>
                  <a:lnTo>
                    <a:pt x="237729" y="6560"/>
                  </a:lnTo>
                  <a:close/>
                  <a:moveTo>
                    <a:pt x="249914" y="6560"/>
                  </a:moveTo>
                  <a:lnTo>
                    <a:pt x="249914" y="12494"/>
                  </a:lnTo>
                  <a:lnTo>
                    <a:pt x="243978" y="12494"/>
                  </a:lnTo>
                  <a:lnTo>
                    <a:pt x="243978" y="6560"/>
                  </a:lnTo>
                  <a:close/>
                  <a:moveTo>
                    <a:pt x="256161" y="6560"/>
                  </a:moveTo>
                  <a:lnTo>
                    <a:pt x="256161" y="12494"/>
                  </a:lnTo>
                  <a:lnTo>
                    <a:pt x="250225" y="12494"/>
                  </a:lnTo>
                  <a:lnTo>
                    <a:pt x="250225" y="6560"/>
                  </a:lnTo>
                  <a:close/>
                  <a:moveTo>
                    <a:pt x="262409" y="6560"/>
                  </a:moveTo>
                  <a:lnTo>
                    <a:pt x="262409" y="12494"/>
                  </a:lnTo>
                  <a:lnTo>
                    <a:pt x="256474" y="12494"/>
                  </a:lnTo>
                  <a:lnTo>
                    <a:pt x="256474" y="6560"/>
                  </a:lnTo>
                  <a:close/>
                  <a:moveTo>
                    <a:pt x="268656" y="6560"/>
                  </a:moveTo>
                  <a:lnTo>
                    <a:pt x="268656" y="12494"/>
                  </a:lnTo>
                  <a:lnTo>
                    <a:pt x="262721" y="12494"/>
                  </a:lnTo>
                  <a:lnTo>
                    <a:pt x="262721" y="6560"/>
                  </a:lnTo>
                  <a:close/>
                  <a:moveTo>
                    <a:pt x="274904" y="6560"/>
                  </a:moveTo>
                  <a:lnTo>
                    <a:pt x="274904" y="12494"/>
                  </a:lnTo>
                  <a:lnTo>
                    <a:pt x="268968" y="12494"/>
                  </a:lnTo>
                  <a:lnTo>
                    <a:pt x="268968" y="6560"/>
                  </a:lnTo>
                  <a:close/>
                  <a:moveTo>
                    <a:pt x="6251" y="12807"/>
                  </a:moveTo>
                  <a:lnTo>
                    <a:pt x="6251" y="18742"/>
                  </a:lnTo>
                  <a:lnTo>
                    <a:pt x="315" y="18742"/>
                  </a:lnTo>
                  <a:lnTo>
                    <a:pt x="315" y="12807"/>
                  </a:lnTo>
                  <a:close/>
                  <a:moveTo>
                    <a:pt x="12498" y="12807"/>
                  </a:moveTo>
                  <a:lnTo>
                    <a:pt x="12498" y="18742"/>
                  </a:lnTo>
                  <a:lnTo>
                    <a:pt x="6562" y="18742"/>
                  </a:lnTo>
                  <a:lnTo>
                    <a:pt x="6562" y="12807"/>
                  </a:lnTo>
                  <a:close/>
                  <a:moveTo>
                    <a:pt x="18745" y="12807"/>
                  </a:moveTo>
                  <a:lnTo>
                    <a:pt x="18745" y="18742"/>
                  </a:lnTo>
                  <a:lnTo>
                    <a:pt x="12810" y="18742"/>
                  </a:lnTo>
                  <a:lnTo>
                    <a:pt x="12810" y="12807"/>
                  </a:lnTo>
                  <a:close/>
                  <a:moveTo>
                    <a:pt x="24992" y="12807"/>
                  </a:moveTo>
                  <a:lnTo>
                    <a:pt x="24992" y="18742"/>
                  </a:lnTo>
                  <a:lnTo>
                    <a:pt x="19058" y="18742"/>
                  </a:lnTo>
                  <a:lnTo>
                    <a:pt x="19058" y="12807"/>
                  </a:lnTo>
                  <a:close/>
                  <a:moveTo>
                    <a:pt x="31241" y="12807"/>
                  </a:moveTo>
                  <a:lnTo>
                    <a:pt x="31241" y="18742"/>
                  </a:lnTo>
                  <a:lnTo>
                    <a:pt x="25305" y="18742"/>
                  </a:lnTo>
                  <a:lnTo>
                    <a:pt x="25305" y="12807"/>
                  </a:lnTo>
                  <a:close/>
                  <a:moveTo>
                    <a:pt x="37489" y="12807"/>
                  </a:moveTo>
                  <a:lnTo>
                    <a:pt x="37489" y="18742"/>
                  </a:lnTo>
                  <a:lnTo>
                    <a:pt x="31553" y="18742"/>
                  </a:lnTo>
                  <a:lnTo>
                    <a:pt x="31553" y="12807"/>
                  </a:lnTo>
                  <a:close/>
                  <a:moveTo>
                    <a:pt x="43737" y="12807"/>
                  </a:moveTo>
                  <a:lnTo>
                    <a:pt x="43737" y="18742"/>
                  </a:lnTo>
                  <a:lnTo>
                    <a:pt x="37802" y="18742"/>
                  </a:lnTo>
                  <a:lnTo>
                    <a:pt x="37802" y="12807"/>
                  </a:lnTo>
                  <a:close/>
                  <a:moveTo>
                    <a:pt x="49985" y="12807"/>
                  </a:moveTo>
                  <a:lnTo>
                    <a:pt x="49985" y="18742"/>
                  </a:lnTo>
                  <a:lnTo>
                    <a:pt x="44049" y="18742"/>
                  </a:lnTo>
                  <a:lnTo>
                    <a:pt x="44049" y="12807"/>
                  </a:lnTo>
                  <a:close/>
                  <a:moveTo>
                    <a:pt x="56232" y="12807"/>
                  </a:moveTo>
                  <a:lnTo>
                    <a:pt x="56232" y="18742"/>
                  </a:lnTo>
                  <a:lnTo>
                    <a:pt x="50296" y="18742"/>
                  </a:lnTo>
                  <a:lnTo>
                    <a:pt x="50296" y="12807"/>
                  </a:lnTo>
                  <a:close/>
                  <a:moveTo>
                    <a:pt x="62480" y="12807"/>
                  </a:moveTo>
                  <a:lnTo>
                    <a:pt x="62480" y="18742"/>
                  </a:lnTo>
                  <a:lnTo>
                    <a:pt x="56545" y="18742"/>
                  </a:lnTo>
                  <a:lnTo>
                    <a:pt x="56545" y="12807"/>
                  </a:lnTo>
                  <a:close/>
                  <a:moveTo>
                    <a:pt x="68727" y="12807"/>
                  </a:moveTo>
                  <a:lnTo>
                    <a:pt x="68727" y="18742"/>
                  </a:lnTo>
                  <a:lnTo>
                    <a:pt x="62792" y="18742"/>
                  </a:lnTo>
                  <a:lnTo>
                    <a:pt x="62792" y="12807"/>
                  </a:lnTo>
                  <a:close/>
                  <a:moveTo>
                    <a:pt x="74975" y="12807"/>
                  </a:moveTo>
                  <a:lnTo>
                    <a:pt x="74975" y="18742"/>
                  </a:lnTo>
                  <a:lnTo>
                    <a:pt x="69039" y="18742"/>
                  </a:lnTo>
                  <a:lnTo>
                    <a:pt x="69039" y="12807"/>
                  </a:lnTo>
                  <a:close/>
                  <a:moveTo>
                    <a:pt x="81223" y="12807"/>
                  </a:moveTo>
                  <a:lnTo>
                    <a:pt x="81223" y="18742"/>
                  </a:lnTo>
                  <a:lnTo>
                    <a:pt x="75286" y="18742"/>
                  </a:lnTo>
                  <a:lnTo>
                    <a:pt x="75286" y="12807"/>
                  </a:lnTo>
                  <a:close/>
                  <a:moveTo>
                    <a:pt x="87470" y="12807"/>
                  </a:moveTo>
                  <a:lnTo>
                    <a:pt x="87470" y="18742"/>
                  </a:lnTo>
                  <a:lnTo>
                    <a:pt x="81535" y="18742"/>
                  </a:lnTo>
                  <a:lnTo>
                    <a:pt x="81535" y="12807"/>
                  </a:lnTo>
                  <a:close/>
                  <a:moveTo>
                    <a:pt x="93720" y="12807"/>
                  </a:moveTo>
                  <a:lnTo>
                    <a:pt x="93720" y="18742"/>
                  </a:lnTo>
                  <a:lnTo>
                    <a:pt x="87784" y="18742"/>
                  </a:lnTo>
                  <a:lnTo>
                    <a:pt x="87784" y="12807"/>
                  </a:lnTo>
                  <a:close/>
                  <a:moveTo>
                    <a:pt x="99967" y="12807"/>
                  </a:moveTo>
                  <a:lnTo>
                    <a:pt x="99967" y="18742"/>
                  </a:lnTo>
                  <a:lnTo>
                    <a:pt x="94031" y="18742"/>
                  </a:lnTo>
                  <a:lnTo>
                    <a:pt x="94031" y="12807"/>
                  </a:lnTo>
                  <a:close/>
                  <a:moveTo>
                    <a:pt x="106214" y="12807"/>
                  </a:moveTo>
                  <a:lnTo>
                    <a:pt x="106214" y="18742"/>
                  </a:lnTo>
                  <a:lnTo>
                    <a:pt x="100280" y="18742"/>
                  </a:lnTo>
                  <a:lnTo>
                    <a:pt x="100280" y="12807"/>
                  </a:lnTo>
                  <a:close/>
                  <a:moveTo>
                    <a:pt x="112461" y="12807"/>
                  </a:moveTo>
                  <a:lnTo>
                    <a:pt x="112461" y="18742"/>
                  </a:lnTo>
                  <a:lnTo>
                    <a:pt x="106527" y="18742"/>
                  </a:lnTo>
                  <a:lnTo>
                    <a:pt x="106527" y="12807"/>
                  </a:lnTo>
                  <a:close/>
                  <a:moveTo>
                    <a:pt x="118710" y="12807"/>
                  </a:moveTo>
                  <a:lnTo>
                    <a:pt x="118710" y="18742"/>
                  </a:lnTo>
                  <a:lnTo>
                    <a:pt x="112774" y="18742"/>
                  </a:lnTo>
                  <a:lnTo>
                    <a:pt x="112774" y="12807"/>
                  </a:lnTo>
                  <a:close/>
                  <a:moveTo>
                    <a:pt x="124957" y="12807"/>
                  </a:moveTo>
                  <a:lnTo>
                    <a:pt x="124957" y="18742"/>
                  </a:lnTo>
                  <a:lnTo>
                    <a:pt x="119021" y="18742"/>
                  </a:lnTo>
                  <a:lnTo>
                    <a:pt x="119021" y="12807"/>
                  </a:lnTo>
                  <a:close/>
                  <a:moveTo>
                    <a:pt x="131204" y="12807"/>
                  </a:moveTo>
                  <a:lnTo>
                    <a:pt x="131204" y="18742"/>
                  </a:lnTo>
                  <a:lnTo>
                    <a:pt x="125270" y="18742"/>
                  </a:lnTo>
                  <a:lnTo>
                    <a:pt x="125270" y="12807"/>
                  </a:lnTo>
                  <a:close/>
                  <a:moveTo>
                    <a:pt x="137451" y="12807"/>
                  </a:moveTo>
                  <a:lnTo>
                    <a:pt x="137451" y="18742"/>
                  </a:lnTo>
                  <a:lnTo>
                    <a:pt x="131517" y="18742"/>
                  </a:lnTo>
                  <a:lnTo>
                    <a:pt x="131517" y="12807"/>
                  </a:lnTo>
                  <a:close/>
                  <a:moveTo>
                    <a:pt x="143702" y="12807"/>
                  </a:moveTo>
                  <a:lnTo>
                    <a:pt x="143702" y="18742"/>
                  </a:lnTo>
                  <a:lnTo>
                    <a:pt x="137766" y="18742"/>
                  </a:lnTo>
                  <a:lnTo>
                    <a:pt x="137766" y="12807"/>
                  </a:lnTo>
                  <a:close/>
                  <a:moveTo>
                    <a:pt x="149949" y="12807"/>
                  </a:moveTo>
                  <a:lnTo>
                    <a:pt x="149949" y="18742"/>
                  </a:lnTo>
                  <a:lnTo>
                    <a:pt x="144015" y="18742"/>
                  </a:lnTo>
                  <a:lnTo>
                    <a:pt x="144015" y="12807"/>
                  </a:lnTo>
                  <a:close/>
                  <a:moveTo>
                    <a:pt x="156196" y="12807"/>
                  </a:moveTo>
                  <a:lnTo>
                    <a:pt x="156196" y="18742"/>
                  </a:lnTo>
                  <a:lnTo>
                    <a:pt x="150262" y="18742"/>
                  </a:lnTo>
                  <a:lnTo>
                    <a:pt x="150262" y="12807"/>
                  </a:lnTo>
                  <a:close/>
                  <a:moveTo>
                    <a:pt x="162445" y="12807"/>
                  </a:moveTo>
                  <a:lnTo>
                    <a:pt x="162445" y="18742"/>
                  </a:lnTo>
                  <a:lnTo>
                    <a:pt x="156509" y="18742"/>
                  </a:lnTo>
                  <a:lnTo>
                    <a:pt x="156509" y="12807"/>
                  </a:lnTo>
                  <a:close/>
                  <a:moveTo>
                    <a:pt x="168692" y="12807"/>
                  </a:moveTo>
                  <a:lnTo>
                    <a:pt x="168692" y="18742"/>
                  </a:lnTo>
                  <a:lnTo>
                    <a:pt x="162756" y="18742"/>
                  </a:lnTo>
                  <a:lnTo>
                    <a:pt x="162756" y="12807"/>
                  </a:lnTo>
                  <a:close/>
                  <a:moveTo>
                    <a:pt x="174939" y="12807"/>
                  </a:moveTo>
                  <a:lnTo>
                    <a:pt x="174939" y="18742"/>
                  </a:lnTo>
                  <a:lnTo>
                    <a:pt x="169005" y="18742"/>
                  </a:lnTo>
                  <a:lnTo>
                    <a:pt x="169005" y="12807"/>
                  </a:lnTo>
                  <a:close/>
                  <a:moveTo>
                    <a:pt x="181186" y="12807"/>
                  </a:moveTo>
                  <a:lnTo>
                    <a:pt x="181186" y="18742"/>
                  </a:lnTo>
                  <a:lnTo>
                    <a:pt x="175252" y="18742"/>
                  </a:lnTo>
                  <a:lnTo>
                    <a:pt x="175252" y="12807"/>
                  </a:lnTo>
                  <a:close/>
                  <a:moveTo>
                    <a:pt x="187435" y="12807"/>
                  </a:moveTo>
                  <a:lnTo>
                    <a:pt x="187435" y="18742"/>
                  </a:lnTo>
                  <a:lnTo>
                    <a:pt x="181499" y="18742"/>
                  </a:lnTo>
                  <a:lnTo>
                    <a:pt x="181499" y="12807"/>
                  </a:lnTo>
                  <a:close/>
                  <a:moveTo>
                    <a:pt x="193684" y="12807"/>
                  </a:moveTo>
                  <a:lnTo>
                    <a:pt x="193684" y="18742"/>
                  </a:lnTo>
                  <a:lnTo>
                    <a:pt x="187749" y="18742"/>
                  </a:lnTo>
                  <a:lnTo>
                    <a:pt x="187749" y="12807"/>
                  </a:lnTo>
                  <a:close/>
                  <a:moveTo>
                    <a:pt x="199931" y="12807"/>
                  </a:moveTo>
                  <a:lnTo>
                    <a:pt x="199931" y="18742"/>
                  </a:lnTo>
                  <a:lnTo>
                    <a:pt x="193996" y="18742"/>
                  </a:lnTo>
                  <a:lnTo>
                    <a:pt x="193996" y="12807"/>
                  </a:lnTo>
                  <a:close/>
                  <a:moveTo>
                    <a:pt x="206180" y="12807"/>
                  </a:moveTo>
                  <a:lnTo>
                    <a:pt x="206180" y="18742"/>
                  </a:lnTo>
                  <a:lnTo>
                    <a:pt x="200244" y="18742"/>
                  </a:lnTo>
                  <a:lnTo>
                    <a:pt x="200244" y="12807"/>
                  </a:lnTo>
                  <a:close/>
                  <a:moveTo>
                    <a:pt x="212427" y="12807"/>
                  </a:moveTo>
                  <a:lnTo>
                    <a:pt x="212427" y="18742"/>
                  </a:lnTo>
                  <a:lnTo>
                    <a:pt x="206491" y="18742"/>
                  </a:lnTo>
                  <a:lnTo>
                    <a:pt x="206491" y="12807"/>
                  </a:lnTo>
                  <a:close/>
                  <a:moveTo>
                    <a:pt x="218674" y="12807"/>
                  </a:moveTo>
                  <a:lnTo>
                    <a:pt x="218674" y="18742"/>
                  </a:lnTo>
                  <a:lnTo>
                    <a:pt x="212739" y="18742"/>
                  </a:lnTo>
                  <a:lnTo>
                    <a:pt x="212739" y="12807"/>
                  </a:lnTo>
                  <a:close/>
                  <a:moveTo>
                    <a:pt x="224921" y="12807"/>
                  </a:moveTo>
                  <a:lnTo>
                    <a:pt x="224921" y="18742"/>
                  </a:lnTo>
                  <a:lnTo>
                    <a:pt x="218987" y="18742"/>
                  </a:lnTo>
                  <a:lnTo>
                    <a:pt x="218987" y="12807"/>
                  </a:lnTo>
                  <a:close/>
                  <a:moveTo>
                    <a:pt x="231170" y="12807"/>
                  </a:moveTo>
                  <a:lnTo>
                    <a:pt x="231170" y="18742"/>
                  </a:lnTo>
                  <a:lnTo>
                    <a:pt x="225234" y="18742"/>
                  </a:lnTo>
                  <a:lnTo>
                    <a:pt x="225234" y="12807"/>
                  </a:lnTo>
                  <a:close/>
                  <a:moveTo>
                    <a:pt x="237417" y="12807"/>
                  </a:moveTo>
                  <a:lnTo>
                    <a:pt x="237417" y="18742"/>
                  </a:lnTo>
                  <a:lnTo>
                    <a:pt x="231481" y="18742"/>
                  </a:lnTo>
                  <a:lnTo>
                    <a:pt x="231481" y="12807"/>
                  </a:lnTo>
                  <a:close/>
                  <a:moveTo>
                    <a:pt x="243664" y="12807"/>
                  </a:moveTo>
                  <a:lnTo>
                    <a:pt x="243664" y="18742"/>
                  </a:lnTo>
                  <a:lnTo>
                    <a:pt x="237729" y="18742"/>
                  </a:lnTo>
                  <a:lnTo>
                    <a:pt x="237729" y="12807"/>
                  </a:lnTo>
                  <a:close/>
                  <a:moveTo>
                    <a:pt x="249914" y="12807"/>
                  </a:moveTo>
                  <a:lnTo>
                    <a:pt x="249914" y="18742"/>
                  </a:lnTo>
                  <a:lnTo>
                    <a:pt x="243978" y="18742"/>
                  </a:lnTo>
                  <a:lnTo>
                    <a:pt x="243978" y="12807"/>
                  </a:lnTo>
                  <a:close/>
                  <a:moveTo>
                    <a:pt x="256161" y="12807"/>
                  </a:moveTo>
                  <a:lnTo>
                    <a:pt x="256161" y="18742"/>
                  </a:lnTo>
                  <a:lnTo>
                    <a:pt x="250225" y="18742"/>
                  </a:lnTo>
                  <a:lnTo>
                    <a:pt x="250225" y="12807"/>
                  </a:lnTo>
                  <a:close/>
                  <a:moveTo>
                    <a:pt x="262409" y="12807"/>
                  </a:moveTo>
                  <a:lnTo>
                    <a:pt x="262409" y="18742"/>
                  </a:lnTo>
                  <a:lnTo>
                    <a:pt x="256474" y="18742"/>
                  </a:lnTo>
                  <a:lnTo>
                    <a:pt x="256474" y="12807"/>
                  </a:lnTo>
                  <a:close/>
                  <a:moveTo>
                    <a:pt x="268656" y="12807"/>
                  </a:moveTo>
                  <a:lnTo>
                    <a:pt x="268656" y="18742"/>
                  </a:lnTo>
                  <a:lnTo>
                    <a:pt x="262721" y="18742"/>
                  </a:lnTo>
                  <a:lnTo>
                    <a:pt x="262721" y="12807"/>
                  </a:lnTo>
                  <a:close/>
                  <a:moveTo>
                    <a:pt x="274904" y="12807"/>
                  </a:moveTo>
                  <a:lnTo>
                    <a:pt x="274904" y="18742"/>
                  </a:lnTo>
                  <a:lnTo>
                    <a:pt x="268968" y="18742"/>
                  </a:lnTo>
                  <a:lnTo>
                    <a:pt x="268968" y="12807"/>
                  </a:lnTo>
                  <a:close/>
                  <a:moveTo>
                    <a:pt x="6251" y="19054"/>
                  </a:moveTo>
                  <a:lnTo>
                    <a:pt x="6251" y="24990"/>
                  </a:lnTo>
                  <a:lnTo>
                    <a:pt x="315" y="24990"/>
                  </a:lnTo>
                  <a:lnTo>
                    <a:pt x="315" y="19054"/>
                  </a:lnTo>
                  <a:close/>
                  <a:moveTo>
                    <a:pt x="12498" y="19054"/>
                  </a:moveTo>
                  <a:lnTo>
                    <a:pt x="12498" y="24990"/>
                  </a:lnTo>
                  <a:lnTo>
                    <a:pt x="6562" y="24990"/>
                  </a:lnTo>
                  <a:lnTo>
                    <a:pt x="6562" y="19054"/>
                  </a:lnTo>
                  <a:close/>
                  <a:moveTo>
                    <a:pt x="18745" y="19054"/>
                  </a:moveTo>
                  <a:lnTo>
                    <a:pt x="18745" y="24990"/>
                  </a:lnTo>
                  <a:lnTo>
                    <a:pt x="12810" y="24990"/>
                  </a:lnTo>
                  <a:lnTo>
                    <a:pt x="12810" y="19054"/>
                  </a:lnTo>
                  <a:close/>
                  <a:moveTo>
                    <a:pt x="24992" y="19054"/>
                  </a:moveTo>
                  <a:lnTo>
                    <a:pt x="24992" y="24990"/>
                  </a:lnTo>
                  <a:lnTo>
                    <a:pt x="19058" y="24990"/>
                  </a:lnTo>
                  <a:lnTo>
                    <a:pt x="19058" y="19054"/>
                  </a:lnTo>
                  <a:close/>
                  <a:moveTo>
                    <a:pt x="31241" y="19054"/>
                  </a:moveTo>
                  <a:lnTo>
                    <a:pt x="31241" y="24990"/>
                  </a:lnTo>
                  <a:lnTo>
                    <a:pt x="25305" y="24990"/>
                  </a:lnTo>
                  <a:lnTo>
                    <a:pt x="25305" y="19054"/>
                  </a:lnTo>
                  <a:close/>
                  <a:moveTo>
                    <a:pt x="37489" y="19054"/>
                  </a:moveTo>
                  <a:lnTo>
                    <a:pt x="37489" y="24990"/>
                  </a:lnTo>
                  <a:lnTo>
                    <a:pt x="31553" y="24990"/>
                  </a:lnTo>
                  <a:lnTo>
                    <a:pt x="31553" y="19054"/>
                  </a:lnTo>
                  <a:close/>
                  <a:moveTo>
                    <a:pt x="43737" y="19054"/>
                  </a:moveTo>
                  <a:lnTo>
                    <a:pt x="43737" y="24990"/>
                  </a:lnTo>
                  <a:lnTo>
                    <a:pt x="37802" y="24990"/>
                  </a:lnTo>
                  <a:lnTo>
                    <a:pt x="37802" y="19054"/>
                  </a:lnTo>
                  <a:close/>
                  <a:moveTo>
                    <a:pt x="49985" y="19054"/>
                  </a:moveTo>
                  <a:lnTo>
                    <a:pt x="49985" y="24990"/>
                  </a:lnTo>
                  <a:lnTo>
                    <a:pt x="44049" y="24990"/>
                  </a:lnTo>
                  <a:lnTo>
                    <a:pt x="44049" y="19054"/>
                  </a:lnTo>
                  <a:close/>
                  <a:moveTo>
                    <a:pt x="56232" y="19054"/>
                  </a:moveTo>
                  <a:lnTo>
                    <a:pt x="56232" y="24990"/>
                  </a:lnTo>
                  <a:lnTo>
                    <a:pt x="50296" y="24990"/>
                  </a:lnTo>
                  <a:lnTo>
                    <a:pt x="50296" y="19054"/>
                  </a:lnTo>
                  <a:close/>
                  <a:moveTo>
                    <a:pt x="62480" y="19054"/>
                  </a:moveTo>
                  <a:lnTo>
                    <a:pt x="62480" y="24990"/>
                  </a:lnTo>
                  <a:lnTo>
                    <a:pt x="56545" y="24990"/>
                  </a:lnTo>
                  <a:lnTo>
                    <a:pt x="56545" y="19054"/>
                  </a:lnTo>
                  <a:close/>
                  <a:moveTo>
                    <a:pt x="68727" y="19054"/>
                  </a:moveTo>
                  <a:lnTo>
                    <a:pt x="68727" y="24990"/>
                  </a:lnTo>
                  <a:lnTo>
                    <a:pt x="62792" y="24990"/>
                  </a:lnTo>
                  <a:lnTo>
                    <a:pt x="62792" y="19054"/>
                  </a:lnTo>
                  <a:close/>
                  <a:moveTo>
                    <a:pt x="74975" y="19054"/>
                  </a:moveTo>
                  <a:lnTo>
                    <a:pt x="74975" y="24990"/>
                  </a:lnTo>
                  <a:lnTo>
                    <a:pt x="69039" y="24990"/>
                  </a:lnTo>
                  <a:lnTo>
                    <a:pt x="69039" y="19054"/>
                  </a:lnTo>
                  <a:close/>
                  <a:moveTo>
                    <a:pt x="81223" y="19054"/>
                  </a:moveTo>
                  <a:lnTo>
                    <a:pt x="81223" y="24990"/>
                  </a:lnTo>
                  <a:lnTo>
                    <a:pt x="75286" y="24990"/>
                  </a:lnTo>
                  <a:lnTo>
                    <a:pt x="75286" y="19054"/>
                  </a:lnTo>
                  <a:close/>
                  <a:moveTo>
                    <a:pt x="87470" y="19054"/>
                  </a:moveTo>
                  <a:lnTo>
                    <a:pt x="87470" y="24990"/>
                  </a:lnTo>
                  <a:lnTo>
                    <a:pt x="81535" y="24990"/>
                  </a:lnTo>
                  <a:lnTo>
                    <a:pt x="81535" y="19054"/>
                  </a:lnTo>
                  <a:close/>
                  <a:moveTo>
                    <a:pt x="93720" y="19054"/>
                  </a:moveTo>
                  <a:lnTo>
                    <a:pt x="93720" y="24990"/>
                  </a:lnTo>
                  <a:lnTo>
                    <a:pt x="87784" y="24990"/>
                  </a:lnTo>
                  <a:lnTo>
                    <a:pt x="87784" y="19054"/>
                  </a:lnTo>
                  <a:close/>
                  <a:moveTo>
                    <a:pt x="99967" y="19054"/>
                  </a:moveTo>
                  <a:lnTo>
                    <a:pt x="99967" y="24990"/>
                  </a:lnTo>
                  <a:lnTo>
                    <a:pt x="94031" y="24990"/>
                  </a:lnTo>
                  <a:lnTo>
                    <a:pt x="94031" y="19054"/>
                  </a:lnTo>
                  <a:close/>
                  <a:moveTo>
                    <a:pt x="106214" y="19054"/>
                  </a:moveTo>
                  <a:lnTo>
                    <a:pt x="106214" y="24990"/>
                  </a:lnTo>
                  <a:lnTo>
                    <a:pt x="100280" y="24990"/>
                  </a:lnTo>
                  <a:lnTo>
                    <a:pt x="100280" y="19054"/>
                  </a:lnTo>
                  <a:close/>
                  <a:moveTo>
                    <a:pt x="112461" y="19054"/>
                  </a:moveTo>
                  <a:lnTo>
                    <a:pt x="112461" y="24990"/>
                  </a:lnTo>
                  <a:lnTo>
                    <a:pt x="106527" y="24990"/>
                  </a:lnTo>
                  <a:lnTo>
                    <a:pt x="106527" y="19054"/>
                  </a:lnTo>
                  <a:close/>
                  <a:moveTo>
                    <a:pt x="118710" y="19054"/>
                  </a:moveTo>
                  <a:lnTo>
                    <a:pt x="118710" y="24990"/>
                  </a:lnTo>
                  <a:lnTo>
                    <a:pt x="112774" y="24990"/>
                  </a:lnTo>
                  <a:lnTo>
                    <a:pt x="112774" y="19054"/>
                  </a:lnTo>
                  <a:close/>
                  <a:moveTo>
                    <a:pt x="124957" y="19054"/>
                  </a:moveTo>
                  <a:lnTo>
                    <a:pt x="124957" y="24990"/>
                  </a:lnTo>
                  <a:lnTo>
                    <a:pt x="119021" y="24990"/>
                  </a:lnTo>
                  <a:lnTo>
                    <a:pt x="119021" y="19054"/>
                  </a:lnTo>
                  <a:close/>
                  <a:moveTo>
                    <a:pt x="131204" y="19054"/>
                  </a:moveTo>
                  <a:lnTo>
                    <a:pt x="131204" y="24990"/>
                  </a:lnTo>
                  <a:lnTo>
                    <a:pt x="125270" y="24990"/>
                  </a:lnTo>
                  <a:lnTo>
                    <a:pt x="125270" y="19054"/>
                  </a:lnTo>
                  <a:close/>
                  <a:moveTo>
                    <a:pt x="137451" y="19054"/>
                  </a:moveTo>
                  <a:lnTo>
                    <a:pt x="137451" y="24990"/>
                  </a:lnTo>
                  <a:lnTo>
                    <a:pt x="131517" y="24990"/>
                  </a:lnTo>
                  <a:lnTo>
                    <a:pt x="131517" y="19054"/>
                  </a:lnTo>
                  <a:close/>
                  <a:moveTo>
                    <a:pt x="143702" y="19054"/>
                  </a:moveTo>
                  <a:lnTo>
                    <a:pt x="143702" y="24990"/>
                  </a:lnTo>
                  <a:lnTo>
                    <a:pt x="137766" y="24990"/>
                  </a:lnTo>
                  <a:lnTo>
                    <a:pt x="137766" y="19054"/>
                  </a:lnTo>
                  <a:close/>
                  <a:moveTo>
                    <a:pt x="149949" y="19054"/>
                  </a:moveTo>
                  <a:lnTo>
                    <a:pt x="149949" y="24990"/>
                  </a:lnTo>
                  <a:lnTo>
                    <a:pt x="144015" y="24990"/>
                  </a:lnTo>
                  <a:lnTo>
                    <a:pt x="144015" y="19054"/>
                  </a:lnTo>
                  <a:close/>
                  <a:moveTo>
                    <a:pt x="156196" y="19054"/>
                  </a:moveTo>
                  <a:lnTo>
                    <a:pt x="156196" y="24990"/>
                  </a:lnTo>
                  <a:lnTo>
                    <a:pt x="150262" y="24990"/>
                  </a:lnTo>
                  <a:lnTo>
                    <a:pt x="150262" y="19054"/>
                  </a:lnTo>
                  <a:close/>
                  <a:moveTo>
                    <a:pt x="162445" y="19054"/>
                  </a:moveTo>
                  <a:lnTo>
                    <a:pt x="162445" y="24990"/>
                  </a:lnTo>
                  <a:lnTo>
                    <a:pt x="156509" y="24990"/>
                  </a:lnTo>
                  <a:lnTo>
                    <a:pt x="156509" y="19054"/>
                  </a:lnTo>
                  <a:close/>
                  <a:moveTo>
                    <a:pt x="168692" y="19054"/>
                  </a:moveTo>
                  <a:lnTo>
                    <a:pt x="168692" y="24990"/>
                  </a:lnTo>
                  <a:lnTo>
                    <a:pt x="162756" y="24990"/>
                  </a:lnTo>
                  <a:lnTo>
                    <a:pt x="162756" y="19054"/>
                  </a:lnTo>
                  <a:close/>
                  <a:moveTo>
                    <a:pt x="174939" y="19054"/>
                  </a:moveTo>
                  <a:lnTo>
                    <a:pt x="174939" y="24990"/>
                  </a:lnTo>
                  <a:lnTo>
                    <a:pt x="169005" y="24990"/>
                  </a:lnTo>
                  <a:lnTo>
                    <a:pt x="169005" y="19054"/>
                  </a:lnTo>
                  <a:close/>
                  <a:moveTo>
                    <a:pt x="181186" y="19054"/>
                  </a:moveTo>
                  <a:lnTo>
                    <a:pt x="181186" y="24990"/>
                  </a:lnTo>
                  <a:lnTo>
                    <a:pt x="175252" y="24990"/>
                  </a:lnTo>
                  <a:lnTo>
                    <a:pt x="175252" y="19054"/>
                  </a:lnTo>
                  <a:close/>
                  <a:moveTo>
                    <a:pt x="187435" y="19054"/>
                  </a:moveTo>
                  <a:lnTo>
                    <a:pt x="187435" y="24990"/>
                  </a:lnTo>
                  <a:lnTo>
                    <a:pt x="181499" y="24990"/>
                  </a:lnTo>
                  <a:lnTo>
                    <a:pt x="181499" y="19054"/>
                  </a:lnTo>
                  <a:close/>
                  <a:moveTo>
                    <a:pt x="193684" y="19054"/>
                  </a:moveTo>
                  <a:lnTo>
                    <a:pt x="193684" y="24990"/>
                  </a:lnTo>
                  <a:lnTo>
                    <a:pt x="187749" y="24990"/>
                  </a:lnTo>
                  <a:lnTo>
                    <a:pt x="187749" y="19054"/>
                  </a:lnTo>
                  <a:close/>
                  <a:moveTo>
                    <a:pt x="199931" y="19054"/>
                  </a:moveTo>
                  <a:lnTo>
                    <a:pt x="199931" y="24990"/>
                  </a:lnTo>
                  <a:lnTo>
                    <a:pt x="193996" y="24990"/>
                  </a:lnTo>
                  <a:lnTo>
                    <a:pt x="193996" y="19054"/>
                  </a:lnTo>
                  <a:close/>
                  <a:moveTo>
                    <a:pt x="206180" y="19054"/>
                  </a:moveTo>
                  <a:lnTo>
                    <a:pt x="206180" y="24990"/>
                  </a:lnTo>
                  <a:lnTo>
                    <a:pt x="200244" y="24990"/>
                  </a:lnTo>
                  <a:lnTo>
                    <a:pt x="200244" y="19054"/>
                  </a:lnTo>
                  <a:close/>
                  <a:moveTo>
                    <a:pt x="212427" y="19054"/>
                  </a:moveTo>
                  <a:lnTo>
                    <a:pt x="212427" y="24990"/>
                  </a:lnTo>
                  <a:lnTo>
                    <a:pt x="206491" y="24990"/>
                  </a:lnTo>
                  <a:lnTo>
                    <a:pt x="206491" y="19054"/>
                  </a:lnTo>
                  <a:close/>
                  <a:moveTo>
                    <a:pt x="218674" y="19054"/>
                  </a:moveTo>
                  <a:lnTo>
                    <a:pt x="218674" y="24990"/>
                  </a:lnTo>
                  <a:lnTo>
                    <a:pt x="212739" y="24990"/>
                  </a:lnTo>
                  <a:lnTo>
                    <a:pt x="212739" y="19054"/>
                  </a:lnTo>
                  <a:close/>
                  <a:moveTo>
                    <a:pt x="224921" y="19054"/>
                  </a:moveTo>
                  <a:lnTo>
                    <a:pt x="224921" y="24990"/>
                  </a:lnTo>
                  <a:lnTo>
                    <a:pt x="218987" y="24990"/>
                  </a:lnTo>
                  <a:lnTo>
                    <a:pt x="218987" y="19054"/>
                  </a:lnTo>
                  <a:close/>
                  <a:moveTo>
                    <a:pt x="231170" y="19054"/>
                  </a:moveTo>
                  <a:lnTo>
                    <a:pt x="231170" y="24990"/>
                  </a:lnTo>
                  <a:lnTo>
                    <a:pt x="225234" y="24990"/>
                  </a:lnTo>
                  <a:lnTo>
                    <a:pt x="225234" y="19054"/>
                  </a:lnTo>
                  <a:close/>
                  <a:moveTo>
                    <a:pt x="237417" y="19054"/>
                  </a:moveTo>
                  <a:lnTo>
                    <a:pt x="237417" y="24990"/>
                  </a:lnTo>
                  <a:lnTo>
                    <a:pt x="231481" y="24990"/>
                  </a:lnTo>
                  <a:lnTo>
                    <a:pt x="231481" y="19054"/>
                  </a:lnTo>
                  <a:close/>
                  <a:moveTo>
                    <a:pt x="243664" y="19054"/>
                  </a:moveTo>
                  <a:lnTo>
                    <a:pt x="243664" y="24990"/>
                  </a:lnTo>
                  <a:lnTo>
                    <a:pt x="237729" y="24990"/>
                  </a:lnTo>
                  <a:lnTo>
                    <a:pt x="237729" y="19054"/>
                  </a:lnTo>
                  <a:close/>
                  <a:moveTo>
                    <a:pt x="249911" y="19054"/>
                  </a:moveTo>
                  <a:lnTo>
                    <a:pt x="249911" y="24990"/>
                  </a:lnTo>
                  <a:lnTo>
                    <a:pt x="243977" y="24990"/>
                  </a:lnTo>
                  <a:lnTo>
                    <a:pt x="243977" y="19054"/>
                  </a:lnTo>
                  <a:close/>
                  <a:moveTo>
                    <a:pt x="256161" y="19054"/>
                  </a:moveTo>
                  <a:lnTo>
                    <a:pt x="256161" y="24990"/>
                  </a:lnTo>
                  <a:lnTo>
                    <a:pt x="250225" y="24990"/>
                  </a:lnTo>
                  <a:lnTo>
                    <a:pt x="250225" y="19054"/>
                  </a:lnTo>
                  <a:close/>
                  <a:moveTo>
                    <a:pt x="262409" y="19054"/>
                  </a:moveTo>
                  <a:lnTo>
                    <a:pt x="262409" y="24990"/>
                  </a:lnTo>
                  <a:lnTo>
                    <a:pt x="256474" y="24990"/>
                  </a:lnTo>
                  <a:lnTo>
                    <a:pt x="256474" y="19054"/>
                  </a:lnTo>
                  <a:close/>
                  <a:moveTo>
                    <a:pt x="268656" y="19054"/>
                  </a:moveTo>
                  <a:lnTo>
                    <a:pt x="268656" y="24990"/>
                  </a:lnTo>
                  <a:lnTo>
                    <a:pt x="262721" y="24990"/>
                  </a:lnTo>
                  <a:lnTo>
                    <a:pt x="262721" y="19054"/>
                  </a:lnTo>
                  <a:close/>
                  <a:moveTo>
                    <a:pt x="274904" y="19054"/>
                  </a:moveTo>
                  <a:lnTo>
                    <a:pt x="274904" y="24990"/>
                  </a:lnTo>
                  <a:lnTo>
                    <a:pt x="268968" y="24990"/>
                  </a:lnTo>
                  <a:lnTo>
                    <a:pt x="268968" y="19054"/>
                  </a:lnTo>
                  <a:close/>
                  <a:moveTo>
                    <a:pt x="6251" y="25301"/>
                  </a:moveTo>
                  <a:lnTo>
                    <a:pt x="6251" y="31237"/>
                  </a:lnTo>
                  <a:lnTo>
                    <a:pt x="315" y="31237"/>
                  </a:lnTo>
                  <a:lnTo>
                    <a:pt x="315" y="25301"/>
                  </a:lnTo>
                  <a:close/>
                  <a:moveTo>
                    <a:pt x="12498" y="25301"/>
                  </a:moveTo>
                  <a:lnTo>
                    <a:pt x="12498" y="31237"/>
                  </a:lnTo>
                  <a:lnTo>
                    <a:pt x="6562" y="31237"/>
                  </a:lnTo>
                  <a:lnTo>
                    <a:pt x="6562" y="25301"/>
                  </a:lnTo>
                  <a:close/>
                  <a:moveTo>
                    <a:pt x="18745" y="25301"/>
                  </a:moveTo>
                  <a:lnTo>
                    <a:pt x="18745" y="31237"/>
                  </a:lnTo>
                  <a:lnTo>
                    <a:pt x="12810" y="31237"/>
                  </a:lnTo>
                  <a:lnTo>
                    <a:pt x="12810" y="25301"/>
                  </a:lnTo>
                  <a:close/>
                  <a:moveTo>
                    <a:pt x="24992" y="25301"/>
                  </a:moveTo>
                  <a:lnTo>
                    <a:pt x="24992" y="31237"/>
                  </a:lnTo>
                  <a:lnTo>
                    <a:pt x="19058" y="31237"/>
                  </a:lnTo>
                  <a:lnTo>
                    <a:pt x="19058" y="25301"/>
                  </a:lnTo>
                  <a:close/>
                  <a:moveTo>
                    <a:pt x="31241" y="25301"/>
                  </a:moveTo>
                  <a:lnTo>
                    <a:pt x="31241" y="31237"/>
                  </a:lnTo>
                  <a:lnTo>
                    <a:pt x="25305" y="31237"/>
                  </a:lnTo>
                  <a:lnTo>
                    <a:pt x="25305" y="25301"/>
                  </a:lnTo>
                  <a:close/>
                  <a:moveTo>
                    <a:pt x="37489" y="25301"/>
                  </a:moveTo>
                  <a:lnTo>
                    <a:pt x="37489" y="31237"/>
                  </a:lnTo>
                  <a:lnTo>
                    <a:pt x="31553" y="31237"/>
                  </a:lnTo>
                  <a:lnTo>
                    <a:pt x="31553" y="25301"/>
                  </a:lnTo>
                  <a:close/>
                  <a:moveTo>
                    <a:pt x="43737" y="25301"/>
                  </a:moveTo>
                  <a:lnTo>
                    <a:pt x="43737" y="31237"/>
                  </a:lnTo>
                  <a:lnTo>
                    <a:pt x="37802" y="31237"/>
                  </a:lnTo>
                  <a:lnTo>
                    <a:pt x="37802" y="25301"/>
                  </a:lnTo>
                  <a:close/>
                  <a:moveTo>
                    <a:pt x="49985" y="25301"/>
                  </a:moveTo>
                  <a:lnTo>
                    <a:pt x="49985" y="31237"/>
                  </a:lnTo>
                  <a:lnTo>
                    <a:pt x="44049" y="31237"/>
                  </a:lnTo>
                  <a:lnTo>
                    <a:pt x="44049" y="25301"/>
                  </a:lnTo>
                  <a:close/>
                  <a:moveTo>
                    <a:pt x="56232" y="25301"/>
                  </a:moveTo>
                  <a:lnTo>
                    <a:pt x="56232" y="31237"/>
                  </a:lnTo>
                  <a:lnTo>
                    <a:pt x="50296" y="31237"/>
                  </a:lnTo>
                  <a:lnTo>
                    <a:pt x="50296" y="25301"/>
                  </a:lnTo>
                  <a:close/>
                  <a:moveTo>
                    <a:pt x="62480" y="25301"/>
                  </a:moveTo>
                  <a:lnTo>
                    <a:pt x="62480" y="31237"/>
                  </a:lnTo>
                  <a:lnTo>
                    <a:pt x="56545" y="31237"/>
                  </a:lnTo>
                  <a:lnTo>
                    <a:pt x="56545" y="25301"/>
                  </a:lnTo>
                  <a:close/>
                  <a:moveTo>
                    <a:pt x="68727" y="25301"/>
                  </a:moveTo>
                  <a:lnTo>
                    <a:pt x="68727" y="31237"/>
                  </a:lnTo>
                  <a:lnTo>
                    <a:pt x="62792" y="31237"/>
                  </a:lnTo>
                  <a:lnTo>
                    <a:pt x="62792" y="25301"/>
                  </a:lnTo>
                  <a:close/>
                  <a:moveTo>
                    <a:pt x="74975" y="25301"/>
                  </a:moveTo>
                  <a:lnTo>
                    <a:pt x="74975" y="31237"/>
                  </a:lnTo>
                  <a:lnTo>
                    <a:pt x="69039" y="31237"/>
                  </a:lnTo>
                  <a:lnTo>
                    <a:pt x="69039" y="25301"/>
                  </a:lnTo>
                  <a:close/>
                  <a:moveTo>
                    <a:pt x="81223" y="25301"/>
                  </a:moveTo>
                  <a:lnTo>
                    <a:pt x="81223" y="31237"/>
                  </a:lnTo>
                  <a:lnTo>
                    <a:pt x="75286" y="31237"/>
                  </a:lnTo>
                  <a:lnTo>
                    <a:pt x="75286" y="25301"/>
                  </a:lnTo>
                  <a:close/>
                  <a:moveTo>
                    <a:pt x="87470" y="25301"/>
                  </a:moveTo>
                  <a:lnTo>
                    <a:pt x="87470" y="31237"/>
                  </a:lnTo>
                  <a:lnTo>
                    <a:pt x="81535" y="31237"/>
                  </a:lnTo>
                  <a:lnTo>
                    <a:pt x="81535" y="25301"/>
                  </a:lnTo>
                  <a:close/>
                  <a:moveTo>
                    <a:pt x="93720" y="25301"/>
                  </a:moveTo>
                  <a:lnTo>
                    <a:pt x="93720" y="31237"/>
                  </a:lnTo>
                  <a:lnTo>
                    <a:pt x="87784" y="31237"/>
                  </a:lnTo>
                  <a:lnTo>
                    <a:pt x="87784" y="25301"/>
                  </a:lnTo>
                  <a:close/>
                  <a:moveTo>
                    <a:pt x="99967" y="25301"/>
                  </a:moveTo>
                  <a:lnTo>
                    <a:pt x="99967" y="31237"/>
                  </a:lnTo>
                  <a:lnTo>
                    <a:pt x="94031" y="31237"/>
                  </a:lnTo>
                  <a:lnTo>
                    <a:pt x="94031" y="25301"/>
                  </a:lnTo>
                  <a:close/>
                  <a:moveTo>
                    <a:pt x="106214" y="25301"/>
                  </a:moveTo>
                  <a:lnTo>
                    <a:pt x="106214" y="31237"/>
                  </a:lnTo>
                  <a:lnTo>
                    <a:pt x="100280" y="31237"/>
                  </a:lnTo>
                  <a:lnTo>
                    <a:pt x="100280" y="25301"/>
                  </a:lnTo>
                  <a:close/>
                  <a:moveTo>
                    <a:pt x="112461" y="25301"/>
                  </a:moveTo>
                  <a:lnTo>
                    <a:pt x="112461" y="31237"/>
                  </a:lnTo>
                  <a:lnTo>
                    <a:pt x="106527" y="31237"/>
                  </a:lnTo>
                  <a:lnTo>
                    <a:pt x="106527" y="25301"/>
                  </a:lnTo>
                  <a:close/>
                  <a:moveTo>
                    <a:pt x="118710" y="25301"/>
                  </a:moveTo>
                  <a:lnTo>
                    <a:pt x="118710" y="31237"/>
                  </a:lnTo>
                  <a:lnTo>
                    <a:pt x="112774" y="31237"/>
                  </a:lnTo>
                  <a:lnTo>
                    <a:pt x="112774" y="25301"/>
                  </a:lnTo>
                  <a:close/>
                  <a:moveTo>
                    <a:pt x="124957" y="25301"/>
                  </a:moveTo>
                  <a:lnTo>
                    <a:pt x="124957" y="31237"/>
                  </a:lnTo>
                  <a:lnTo>
                    <a:pt x="119021" y="31237"/>
                  </a:lnTo>
                  <a:lnTo>
                    <a:pt x="119021" y="25301"/>
                  </a:lnTo>
                  <a:close/>
                  <a:moveTo>
                    <a:pt x="131204" y="25301"/>
                  </a:moveTo>
                  <a:lnTo>
                    <a:pt x="131204" y="31237"/>
                  </a:lnTo>
                  <a:lnTo>
                    <a:pt x="125270" y="31237"/>
                  </a:lnTo>
                  <a:lnTo>
                    <a:pt x="125270" y="25301"/>
                  </a:lnTo>
                  <a:close/>
                  <a:moveTo>
                    <a:pt x="137451" y="25301"/>
                  </a:moveTo>
                  <a:lnTo>
                    <a:pt x="137451" y="31237"/>
                  </a:lnTo>
                  <a:lnTo>
                    <a:pt x="131517" y="31237"/>
                  </a:lnTo>
                  <a:lnTo>
                    <a:pt x="131517" y="25301"/>
                  </a:lnTo>
                  <a:close/>
                  <a:moveTo>
                    <a:pt x="143702" y="25301"/>
                  </a:moveTo>
                  <a:lnTo>
                    <a:pt x="143702" y="31237"/>
                  </a:lnTo>
                  <a:lnTo>
                    <a:pt x="137766" y="31237"/>
                  </a:lnTo>
                  <a:lnTo>
                    <a:pt x="137766" y="25301"/>
                  </a:lnTo>
                  <a:close/>
                  <a:moveTo>
                    <a:pt x="149949" y="25301"/>
                  </a:moveTo>
                  <a:lnTo>
                    <a:pt x="149949" y="31237"/>
                  </a:lnTo>
                  <a:lnTo>
                    <a:pt x="144015" y="31237"/>
                  </a:lnTo>
                  <a:lnTo>
                    <a:pt x="144015" y="25301"/>
                  </a:lnTo>
                  <a:close/>
                  <a:moveTo>
                    <a:pt x="156196" y="25301"/>
                  </a:moveTo>
                  <a:lnTo>
                    <a:pt x="156196" y="31237"/>
                  </a:lnTo>
                  <a:lnTo>
                    <a:pt x="150262" y="31237"/>
                  </a:lnTo>
                  <a:lnTo>
                    <a:pt x="150262" y="25301"/>
                  </a:lnTo>
                  <a:close/>
                  <a:moveTo>
                    <a:pt x="162445" y="25301"/>
                  </a:moveTo>
                  <a:lnTo>
                    <a:pt x="162445" y="31237"/>
                  </a:lnTo>
                  <a:lnTo>
                    <a:pt x="156509" y="31237"/>
                  </a:lnTo>
                  <a:lnTo>
                    <a:pt x="156509" y="25301"/>
                  </a:lnTo>
                  <a:close/>
                  <a:moveTo>
                    <a:pt x="168692" y="25301"/>
                  </a:moveTo>
                  <a:lnTo>
                    <a:pt x="168692" y="31237"/>
                  </a:lnTo>
                  <a:lnTo>
                    <a:pt x="162756" y="31237"/>
                  </a:lnTo>
                  <a:lnTo>
                    <a:pt x="162756" y="25301"/>
                  </a:lnTo>
                  <a:close/>
                  <a:moveTo>
                    <a:pt x="174939" y="25301"/>
                  </a:moveTo>
                  <a:lnTo>
                    <a:pt x="174939" y="31237"/>
                  </a:lnTo>
                  <a:lnTo>
                    <a:pt x="169005" y="31237"/>
                  </a:lnTo>
                  <a:lnTo>
                    <a:pt x="169005" y="25301"/>
                  </a:lnTo>
                  <a:close/>
                  <a:moveTo>
                    <a:pt x="181186" y="25301"/>
                  </a:moveTo>
                  <a:lnTo>
                    <a:pt x="181186" y="31237"/>
                  </a:lnTo>
                  <a:lnTo>
                    <a:pt x="175252" y="31237"/>
                  </a:lnTo>
                  <a:lnTo>
                    <a:pt x="175252" y="25301"/>
                  </a:lnTo>
                  <a:close/>
                  <a:moveTo>
                    <a:pt x="187435" y="25301"/>
                  </a:moveTo>
                  <a:lnTo>
                    <a:pt x="187435" y="31237"/>
                  </a:lnTo>
                  <a:lnTo>
                    <a:pt x="181499" y="31237"/>
                  </a:lnTo>
                  <a:lnTo>
                    <a:pt x="181499" y="25301"/>
                  </a:lnTo>
                  <a:close/>
                  <a:moveTo>
                    <a:pt x="193684" y="25301"/>
                  </a:moveTo>
                  <a:lnTo>
                    <a:pt x="193684" y="31237"/>
                  </a:lnTo>
                  <a:lnTo>
                    <a:pt x="187749" y="31237"/>
                  </a:lnTo>
                  <a:lnTo>
                    <a:pt x="187749" y="25301"/>
                  </a:lnTo>
                  <a:close/>
                  <a:moveTo>
                    <a:pt x="199931" y="25301"/>
                  </a:moveTo>
                  <a:lnTo>
                    <a:pt x="199931" y="31237"/>
                  </a:lnTo>
                  <a:lnTo>
                    <a:pt x="193996" y="31237"/>
                  </a:lnTo>
                  <a:lnTo>
                    <a:pt x="193996" y="25301"/>
                  </a:lnTo>
                  <a:close/>
                  <a:moveTo>
                    <a:pt x="206180" y="25301"/>
                  </a:moveTo>
                  <a:lnTo>
                    <a:pt x="206180" y="31237"/>
                  </a:lnTo>
                  <a:lnTo>
                    <a:pt x="200244" y="31237"/>
                  </a:lnTo>
                  <a:lnTo>
                    <a:pt x="200244" y="25301"/>
                  </a:lnTo>
                  <a:close/>
                  <a:moveTo>
                    <a:pt x="212427" y="25301"/>
                  </a:moveTo>
                  <a:lnTo>
                    <a:pt x="212427" y="31237"/>
                  </a:lnTo>
                  <a:lnTo>
                    <a:pt x="206491" y="31237"/>
                  </a:lnTo>
                  <a:lnTo>
                    <a:pt x="206491" y="25301"/>
                  </a:lnTo>
                  <a:close/>
                  <a:moveTo>
                    <a:pt x="218674" y="25301"/>
                  </a:moveTo>
                  <a:lnTo>
                    <a:pt x="218674" y="31237"/>
                  </a:lnTo>
                  <a:lnTo>
                    <a:pt x="212739" y="31237"/>
                  </a:lnTo>
                  <a:lnTo>
                    <a:pt x="212739" y="25301"/>
                  </a:lnTo>
                  <a:close/>
                  <a:moveTo>
                    <a:pt x="224921" y="25301"/>
                  </a:moveTo>
                  <a:lnTo>
                    <a:pt x="224921" y="31237"/>
                  </a:lnTo>
                  <a:lnTo>
                    <a:pt x="218987" y="31237"/>
                  </a:lnTo>
                  <a:lnTo>
                    <a:pt x="218987" y="25301"/>
                  </a:lnTo>
                  <a:close/>
                  <a:moveTo>
                    <a:pt x="231170" y="25301"/>
                  </a:moveTo>
                  <a:lnTo>
                    <a:pt x="231170" y="31237"/>
                  </a:lnTo>
                  <a:lnTo>
                    <a:pt x="225234" y="31237"/>
                  </a:lnTo>
                  <a:lnTo>
                    <a:pt x="225234" y="25301"/>
                  </a:lnTo>
                  <a:close/>
                  <a:moveTo>
                    <a:pt x="237417" y="25301"/>
                  </a:moveTo>
                  <a:lnTo>
                    <a:pt x="237417" y="31237"/>
                  </a:lnTo>
                  <a:lnTo>
                    <a:pt x="231481" y="31237"/>
                  </a:lnTo>
                  <a:lnTo>
                    <a:pt x="231481" y="25301"/>
                  </a:lnTo>
                  <a:close/>
                  <a:moveTo>
                    <a:pt x="243664" y="25301"/>
                  </a:moveTo>
                  <a:lnTo>
                    <a:pt x="243664" y="31237"/>
                  </a:lnTo>
                  <a:lnTo>
                    <a:pt x="237729" y="31237"/>
                  </a:lnTo>
                  <a:lnTo>
                    <a:pt x="237729" y="25301"/>
                  </a:lnTo>
                  <a:close/>
                  <a:moveTo>
                    <a:pt x="249911" y="25301"/>
                  </a:moveTo>
                  <a:lnTo>
                    <a:pt x="249911" y="31237"/>
                  </a:lnTo>
                  <a:lnTo>
                    <a:pt x="243977" y="31237"/>
                  </a:lnTo>
                  <a:lnTo>
                    <a:pt x="243977" y="25301"/>
                  </a:lnTo>
                  <a:close/>
                  <a:moveTo>
                    <a:pt x="256161" y="25301"/>
                  </a:moveTo>
                  <a:lnTo>
                    <a:pt x="256161" y="31237"/>
                  </a:lnTo>
                  <a:lnTo>
                    <a:pt x="250225" y="31237"/>
                  </a:lnTo>
                  <a:lnTo>
                    <a:pt x="250225" y="25301"/>
                  </a:lnTo>
                  <a:close/>
                  <a:moveTo>
                    <a:pt x="262409" y="25301"/>
                  </a:moveTo>
                  <a:lnTo>
                    <a:pt x="262409" y="31237"/>
                  </a:lnTo>
                  <a:lnTo>
                    <a:pt x="256474" y="31237"/>
                  </a:lnTo>
                  <a:lnTo>
                    <a:pt x="256474" y="25301"/>
                  </a:lnTo>
                  <a:close/>
                  <a:moveTo>
                    <a:pt x="268656" y="25301"/>
                  </a:moveTo>
                  <a:lnTo>
                    <a:pt x="268656" y="31237"/>
                  </a:lnTo>
                  <a:lnTo>
                    <a:pt x="262721" y="31237"/>
                  </a:lnTo>
                  <a:lnTo>
                    <a:pt x="262721" y="25301"/>
                  </a:lnTo>
                  <a:close/>
                  <a:moveTo>
                    <a:pt x="274904" y="25301"/>
                  </a:moveTo>
                  <a:lnTo>
                    <a:pt x="274904" y="31237"/>
                  </a:lnTo>
                  <a:lnTo>
                    <a:pt x="268968" y="31237"/>
                  </a:lnTo>
                  <a:lnTo>
                    <a:pt x="268968" y="25301"/>
                  </a:lnTo>
                  <a:close/>
                  <a:moveTo>
                    <a:pt x="6251" y="31548"/>
                  </a:moveTo>
                  <a:lnTo>
                    <a:pt x="6251" y="31550"/>
                  </a:lnTo>
                  <a:lnTo>
                    <a:pt x="6251" y="37484"/>
                  </a:lnTo>
                  <a:lnTo>
                    <a:pt x="315" y="37484"/>
                  </a:lnTo>
                  <a:lnTo>
                    <a:pt x="315" y="31548"/>
                  </a:lnTo>
                  <a:close/>
                  <a:moveTo>
                    <a:pt x="12498" y="31548"/>
                  </a:moveTo>
                  <a:lnTo>
                    <a:pt x="12498" y="31550"/>
                  </a:lnTo>
                  <a:lnTo>
                    <a:pt x="12498" y="37484"/>
                  </a:lnTo>
                  <a:lnTo>
                    <a:pt x="6562" y="37484"/>
                  </a:lnTo>
                  <a:lnTo>
                    <a:pt x="6562" y="31548"/>
                  </a:lnTo>
                  <a:close/>
                  <a:moveTo>
                    <a:pt x="18745" y="31548"/>
                  </a:moveTo>
                  <a:lnTo>
                    <a:pt x="18745" y="31550"/>
                  </a:lnTo>
                  <a:lnTo>
                    <a:pt x="18745" y="37484"/>
                  </a:lnTo>
                  <a:lnTo>
                    <a:pt x="12810" y="37484"/>
                  </a:lnTo>
                  <a:lnTo>
                    <a:pt x="12810" y="31548"/>
                  </a:lnTo>
                  <a:close/>
                  <a:moveTo>
                    <a:pt x="24992" y="31548"/>
                  </a:moveTo>
                  <a:lnTo>
                    <a:pt x="24992" y="31550"/>
                  </a:lnTo>
                  <a:lnTo>
                    <a:pt x="24992" y="37484"/>
                  </a:lnTo>
                  <a:lnTo>
                    <a:pt x="19058" y="37484"/>
                  </a:lnTo>
                  <a:lnTo>
                    <a:pt x="19058" y="31548"/>
                  </a:lnTo>
                  <a:close/>
                  <a:moveTo>
                    <a:pt x="31242" y="31548"/>
                  </a:moveTo>
                  <a:lnTo>
                    <a:pt x="31242" y="31550"/>
                  </a:lnTo>
                  <a:lnTo>
                    <a:pt x="31242" y="37484"/>
                  </a:lnTo>
                  <a:lnTo>
                    <a:pt x="25305" y="37484"/>
                  </a:lnTo>
                  <a:lnTo>
                    <a:pt x="25305" y="31548"/>
                  </a:lnTo>
                  <a:close/>
                  <a:moveTo>
                    <a:pt x="162445" y="31548"/>
                  </a:moveTo>
                  <a:lnTo>
                    <a:pt x="162445" y="31550"/>
                  </a:lnTo>
                  <a:lnTo>
                    <a:pt x="162445" y="37484"/>
                  </a:lnTo>
                  <a:lnTo>
                    <a:pt x="156509" y="37484"/>
                  </a:lnTo>
                  <a:lnTo>
                    <a:pt x="156509" y="31548"/>
                  </a:lnTo>
                  <a:close/>
                  <a:moveTo>
                    <a:pt x="168692" y="31548"/>
                  </a:moveTo>
                  <a:lnTo>
                    <a:pt x="168692" y="31550"/>
                  </a:lnTo>
                  <a:lnTo>
                    <a:pt x="168692" y="37484"/>
                  </a:lnTo>
                  <a:lnTo>
                    <a:pt x="162756" y="37484"/>
                  </a:lnTo>
                  <a:lnTo>
                    <a:pt x="162756" y="31548"/>
                  </a:lnTo>
                  <a:close/>
                  <a:moveTo>
                    <a:pt x="174939" y="31548"/>
                  </a:moveTo>
                  <a:lnTo>
                    <a:pt x="174939" y="31550"/>
                  </a:lnTo>
                  <a:lnTo>
                    <a:pt x="174939" y="37484"/>
                  </a:lnTo>
                  <a:lnTo>
                    <a:pt x="169005" y="37484"/>
                  </a:lnTo>
                  <a:lnTo>
                    <a:pt x="169005" y="31548"/>
                  </a:lnTo>
                  <a:close/>
                  <a:moveTo>
                    <a:pt x="181186" y="31548"/>
                  </a:moveTo>
                  <a:lnTo>
                    <a:pt x="181186" y="31550"/>
                  </a:lnTo>
                  <a:lnTo>
                    <a:pt x="181186" y="37484"/>
                  </a:lnTo>
                  <a:lnTo>
                    <a:pt x="175252" y="37484"/>
                  </a:lnTo>
                  <a:lnTo>
                    <a:pt x="175252" y="31548"/>
                  </a:lnTo>
                  <a:close/>
                  <a:moveTo>
                    <a:pt x="187435" y="31548"/>
                  </a:moveTo>
                  <a:lnTo>
                    <a:pt x="187435" y="31550"/>
                  </a:lnTo>
                  <a:lnTo>
                    <a:pt x="187435" y="37484"/>
                  </a:lnTo>
                  <a:lnTo>
                    <a:pt x="181499" y="37484"/>
                  </a:lnTo>
                  <a:lnTo>
                    <a:pt x="181499" y="31548"/>
                  </a:lnTo>
                  <a:close/>
                  <a:moveTo>
                    <a:pt x="37489" y="31552"/>
                  </a:moveTo>
                  <a:lnTo>
                    <a:pt x="37489" y="37486"/>
                  </a:lnTo>
                  <a:lnTo>
                    <a:pt x="31553" y="37486"/>
                  </a:lnTo>
                  <a:lnTo>
                    <a:pt x="31553" y="31552"/>
                  </a:lnTo>
                  <a:close/>
                  <a:moveTo>
                    <a:pt x="43737" y="31552"/>
                  </a:moveTo>
                  <a:lnTo>
                    <a:pt x="43737" y="37486"/>
                  </a:lnTo>
                  <a:lnTo>
                    <a:pt x="37802" y="37486"/>
                  </a:lnTo>
                  <a:lnTo>
                    <a:pt x="37802" y="31552"/>
                  </a:lnTo>
                  <a:close/>
                  <a:moveTo>
                    <a:pt x="49985" y="31552"/>
                  </a:moveTo>
                  <a:lnTo>
                    <a:pt x="49985" y="37486"/>
                  </a:lnTo>
                  <a:lnTo>
                    <a:pt x="44049" y="37486"/>
                  </a:lnTo>
                  <a:lnTo>
                    <a:pt x="44049" y="31552"/>
                  </a:lnTo>
                  <a:close/>
                  <a:moveTo>
                    <a:pt x="56232" y="31552"/>
                  </a:moveTo>
                  <a:lnTo>
                    <a:pt x="56232" y="37486"/>
                  </a:lnTo>
                  <a:lnTo>
                    <a:pt x="50296" y="37486"/>
                  </a:lnTo>
                  <a:lnTo>
                    <a:pt x="50296" y="31552"/>
                  </a:lnTo>
                  <a:close/>
                  <a:moveTo>
                    <a:pt x="62480" y="31552"/>
                  </a:moveTo>
                  <a:lnTo>
                    <a:pt x="62480" y="37486"/>
                  </a:lnTo>
                  <a:lnTo>
                    <a:pt x="56545" y="37486"/>
                  </a:lnTo>
                  <a:lnTo>
                    <a:pt x="56545" y="31552"/>
                  </a:lnTo>
                  <a:close/>
                  <a:moveTo>
                    <a:pt x="68727" y="31552"/>
                  </a:moveTo>
                  <a:lnTo>
                    <a:pt x="68727" y="37486"/>
                  </a:lnTo>
                  <a:lnTo>
                    <a:pt x="62792" y="37486"/>
                  </a:lnTo>
                  <a:lnTo>
                    <a:pt x="62792" y="31552"/>
                  </a:lnTo>
                  <a:close/>
                  <a:moveTo>
                    <a:pt x="74975" y="31552"/>
                  </a:moveTo>
                  <a:lnTo>
                    <a:pt x="74975" y="37486"/>
                  </a:lnTo>
                  <a:lnTo>
                    <a:pt x="69039" y="37486"/>
                  </a:lnTo>
                  <a:lnTo>
                    <a:pt x="69039" y="31552"/>
                  </a:lnTo>
                  <a:close/>
                  <a:moveTo>
                    <a:pt x="81223" y="31552"/>
                  </a:moveTo>
                  <a:lnTo>
                    <a:pt x="81223" y="37486"/>
                  </a:lnTo>
                  <a:lnTo>
                    <a:pt x="75286" y="37486"/>
                  </a:lnTo>
                  <a:lnTo>
                    <a:pt x="75286" y="31552"/>
                  </a:lnTo>
                  <a:close/>
                  <a:moveTo>
                    <a:pt x="87470" y="31552"/>
                  </a:moveTo>
                  <a:lnTo>
                    <a:pt x="87470" y="37486"/>
                  </a:lnTo>
                  <a:lnTo>
                    <a:pt x="81535" y="37486"/>
                  </a:lnTo>
                  <a:lnTo>
                    <a:pt x="81535" y="31552"/>
                  </a:lnTo>
                  <a:close/>
                  <a:moveTo>
                    <a:pt x="93720" y="31552"/>
                  </a:moveTo>
                  <a:lnTo>
                    <a:pt x="93720" y="37486"/>
                  </a:lnTo>
                  <a:lnTo>
                    <a:pt x="87784" y="37486"/>
                  </a:lnTo>
                  <a:lnTo>
                    <a:pt x="87784" y="31552"/>
                  </a:lnTo>
                  <a:close/>
                  <a:moveTo>
                    <a:pt x="99967" y="31552"/>
                  </a:moveTo>
                  <a:lnTo>
                    <a:pt x="99967" y="37486"/>
                  </a:lnTo>
                  <a:lnTo>
                    <a:pt x="94031" y="37486"/>
                  </a:lnTo>
                  <a:lnTo>
                    <a:pt x="94031" y="31552"/>
                  </a:lnTo>
                  <a:close/>
                  <a:moveTo>
                    <a:pt x="106214" y="31552"/>
                  </a:moveTo>
                  <a:lnTo>
                    <a:pt x="106214" y="37486"/>
                  </a:lnTo>
                  <a:lnTo>
                    <a:pt x="100280" y="37486"/>
                  </a:lnTo>
                  <a:lnTo>
                    <a:pt x="100280" y="31552"/>
                  </a:lnTo>
                  <a:close/>
                  <a:moveTo>
                    <a:pt x="112461" y="31552"/>
                  </a:moveTo>
                  <a:lnTo>
                    <a:pt x="112461" y="37486"/>
                  </a:lnTo>
                  <a:lnTo>
                    <a:pt x="106527" y="37486"/>
                  </a:lnTo>
                  <a:lnTo>
                    <a:pt x="106527" y="31552"/>
                  </a:lnTo>
                  <a:close/>
                  <a:moveTo>
                    <a:pt x="118710" y="31552"/>
                  </a:moveTo>
                  <a:lnTo>
                    <a:pt x="118710" y="37486"/>
                  </a:lnTo>
                  <a:lnTo>
                    <a:pt x="112774" y="37486"/>
                  </a:lnTo>
                  <a:lnTo>
                    <a:pt x="112774" y="31552"/>
                  </a:lnTo>
                  <a:close/>
                  <a:moveTo>
                    <a:pt x="124957" y="31552"/>
                  </a:moveTo>
                  <a:lnTo>
                    <a:pt x="124957" y="37486"/>
                  </a:lnTo>
                  <a:lnTo>
                    <a:pt x="119021" y="37486"/>
                  </a:lnTo>
                  <a:lnTo>
                    <a:pt x="119021" y="31552"/>
                  </a:lnTo>
                  <a:close/>
                  <a:moveTo>
                    <a:pt x="131204" y="31552"/>
                  </a:moveTo>
                  <a:lnTo>
                    <a:pt x="131204" y="37486"/>
                  </a:lnTo>
                  <a:lnTo>
                    <a:pt x="125270" y="37486"/>
                  </a:lnTo>
                  <a:lnTo>
                    <a:pt x="125270" y="31552"/>
                  </a:lnTo>
                  <a:close/>
                  <a:moveTo>
                    <a:pt x="137451" y="31552"/>
                  </a:moveTo>
                  <a:lnTo>
                    <a:pt x="137451" y="37486"/>
                  </a:lnTo>
                  <a:lnTo>
                    <a:pt x="131517" y="37486"/>
                  </a:lnTo>
                  <a:lnTo>
                    <a:pt x="131517" y="31552"/>
                  </a:lnTo>
                  <a:close/>
                  <a:moveTo>
                    <a:pt x="143702" y="31552"/>
                  </a:moveTo>
                  <a:lnTo>
                    <a:pt x="143702" y="37486"/>
                  </a:lnTo>
                  <a:lnTo>
                    <a:pt x="137766" y="37486"/>
                  </a:lnTo>
                  <a:lnTo>
                    <a:pt x="137766" y="31552"/>
                  </a:lnTo>
                  <a:close/>
                  <a:moveTo>
                    <a:pt x="149949" y="31552"/>
                  </a:moveTo>
                  <a:lnTo>
                    <a:pt x="149949" y="37486"/>
                  </a:lnTo>
                  <a:lnTo>
                    <a:pt x="144015" y="37486"/>
                  </a:lnTo>
                  <a:lnTo>
                    <a:pt x="144015" y="31552"/>
                  </a:lnTo>
                  <a:close/>
                  <a:moveTo>
                    <a:pt x="156196" y="31552"/>
                  </a:moveTo>
                  <a:lnTo>
                    <a:pt x="156196" y="37486"/>
                  </a:lnTo>
                  <a:lnTo>
                    <a:pt x="150262" y="37486"/>
                  </a:lnTo>
                  <a:lnTo>
                    <a:pt x="150262" y="31552"/>
                  </a:lnTo>
                  <a:close/>
                  <a:moveTo>
                    <a:pt x="193684" y="31552"/>
                  </a:moveTo>
                  <a:lnTo>
                    <a:pt x="193684" y="37486"/>
                  </a:lnTo>
                  <a:lnTo>
                    <a:pt x="187749" y="37486"/>
                  </a:lnTo>
                  <a:lnTo>
                    <a:pt x="187749" y="31552"/>
                  </a:lnTo>
                  <a:close/>
                  <a:moveTo>
                    <a:pt x="199931" y="31552"/>
                  </a:moveTo>
                  <a:lnTo>
                    <a:pt x="199931" y="37486"/>
                  </a:lnTo>
                  <a:lnTo>
                    <a:pt x="193996" y="37486"/>
                  </a:lnTo>
                  <a:lnTo>
                    <a:pt x="193996" y="31552"/>
                  </a:lnTo>
                  <a:close/>
                  <a:moveTo>
                    <a:pt x="206180" y="31552"/>
                  </a:moveTo>
                  <a:lnTo>
                    <a:pt x="206180" y="37486"/>
                  </a:lnTo>
                  <a:lnTo>
                    <a:pt x="200244" y="37486"/>
                  </a:lnTo>
                  <a:lnTo>
                    <a:pt x="200244" y="31552"/>
                  </a:lnTo>
                  <a:close/>
                  <a:moveTo>
                    <a:pt x="212427" y="31552"/>
                  </a:moveTo>
                  <a:lnTo>
                    <a:pt x="212427" y="37486"/>
                  </a:lnTo>
                  <a:lnTo>
                    <a:pt x="206491" y="37486"/>
                  </a:lnTo>
                  <a:lnTo>
                    <a:pt x="206491" y="31552"/>
                  </a:lnTo>
                  <a:close/>
                  <a:moveTo>
                    <a:pt x="218674" y="31552"/>
                  </a:moveTo>
                  <a:lnTo>
                    <a:pt x="218674" y="37486"/>
                  </a:lnTo>
                  <a:lnTo>
                    <a:pt x="212739" y="37486"/>
                  </a:lnTo>
                  <a:lnTo>
                    <a:pt x="212739" y="31552"/>
                  </a:lnTo>
                  <a:close/>
                  <a:moveTo>
                    <a:pt x="224921" y="31552"/>
                  </a:moveTo>
                  <a:lnTo>
                    <a:pt x="224921" y="37486"/>
                  </a:lnTo>
                  <a:lnTo>
                    <a:pt x="218987" y="37486"/>
                  </a:lnTo>
                  <a:lnTo>
                    <a:pt x="218987" y="31552"/>
                  </a:lnTo>
                  <a:close/>
                  <a:moveTo>
                    <a:pt x="231170" y="31552"/>
                  </a:moveTo>
                  <a:lnTo>
                    <a:pt x="231170" y="37486"/>
                  </a:lnTo>
                  <a:lnTo>
                    <a:pt x="225234" y="37486"/>
                  </a:lnTo>
                  <a:lnTo>
                    <a:pt x="225234" y="31552"/>
                  </a:lnTo>
                  <a:close/>
                  <a:moveTo>
                    <a:pt x="237417" y="31552"/>
                  </a:moveTo>
                  <a:lnTo>
                    <a:pt x="237417" y="37486"/>
                  </a:lnTo>
                  <a:lnTo>
                    <a:pt x="231481" y="37486"/>
                  </a:lnTo>
                  <a:lnTo>
                    <a:pt x="231481" y="31552"/>
                  </a:lnTo>
                  <a:close/>
                  <a:moveTo>
                    <a:pt x="243664" y="31552"/>
                  </a:moveTo>
                  <a:lnTo>
                    <a:pt x="243664" y="37486"/>
                  </a:lnTo>
                  <a:lnTo>
                    <a:pt x="237729" y="37486"/>
                  </a:lnTo>
                  <a:lnTo>
                    <a:pt x="237729" y="31552"/>
                  </a:lnTo>
                  <a:close/>
                  <a:moveTo>
                    <a:pt x="249911" y="31552"/>
                  </a:moveTo>
                  <a:lnTo>
                    <a:pt x="249911" y="37486"/>
                  </a:lnTo>
                  <a:lnTo>
                    <a:pt x="243977" y="37486"/>
                  </a:lnTo>
                  <a:lnTo>
                    <a:pt x="243977" y="31552"/>
                  </a:lnTo>
                  <a:close/>
                  <a:moveTo>
                    <a:pt x="256161" y="31552"/>
                  </a:moveTo>
                  <a:lnTo>
                    <a:pt x="256161" y="37486"/>
                  </a:lnTo>
                  <a:lnTo>
                    <a:pt x="250225" y="37486"/>
                  </a:lnTo>
                  <a:lnTo>
                    <a:pt x="250225" y="31552"/>
                  </a:lnTo>
                  <a:close/>
                  <a:moveTo>
                    <a:pt x="262409" y="31552"/>
                  </a:moveTo>
                  <a:lnTo>
                    <a:pt x="262409" y="37486"/>
                  </a:lnTo>
                  <a:lnTo>
                    <a:pt x="256474" y="37486"/>
                  </a:lnTo>
                  <a:lnTo>
                    <a:pt x="256474" y="31552"/>
                  </a:lnTo>
                  <a:close/>
                  <a:moveTo>
                    <a:pt x="268656" y="31552"/>
                  </a:moveTo>
                  <a:lnTo>
                    <a:pt x="268656" y="37486"/>
                  </a:lnTo>
                  <a:lnTo>
                    <a:pt x="262721" y="37486"/>
                  </a:lnTo>
                  <a:lnTo>
                    <a:pt x="262721" y="31552"/>
                  </a:lnTo>
                  <a:close/>
                  <a:moveTo>
                    <a:pt x="274904" y="31552"/>
                  </a:moveTo>
                  <a:lnTo>
                    <a:pt x="274904" y="37486"/>
                  </a:lnTo>
                  <a:lnTo>
                    <a:pt x="268968" y="37486"/>
                  </a:lnTo>
                  <a:lnTo>
                    <a:pt x="268968" y="31552"/>
                  </a:lnTo>
                  <a:close/>
                  <a:moveTo>
                    <a:pt x="6251" y="37799"/>
                  </a:moveTo>
                  <a:lnTo>
                    <a:pt x="6251" y="43735"/>
                  </a:lnTo>
                  <a:lnTo>
                    <a:pt x="315" y="43735"/>
                  </a:lnTo>
                  <a:lnTo>
                    <a:pt x="315" y="37799"/>
                  </a:lnTo>
                  <a:close/>
                  <a:moveTo>
                    <a:pt x="12498" y="37799"/>
                  </a:moveTo>
                  <a:lnTo>
                    <a:pt x="12498" y="43735"/>
                  </a:lnTo>
                  <a:lnTo>
                    <a:pt x="6562" y="43735"/>
                  </a:lnTo>
                  <a:lnTo>
                    <a:pt x="6562" y="37799"/>
                  </a:lnTo>
                  <a:close/>
                  <a:moveTo>
                    <a:pt x="18745" y="37799"/>
                  </a:moveTo>
                  <a:lnTo>
                    <a:pt x="18745" y="43735"/>
                  </a:lnTo>
                  <a:lnTo>
                    <a:pt x="12810" y="43735"/>
                  </a:lnTo>
                  <a:lnTo>
                    <a:pt x="12810" y="37799"/>
                  </a:lnTo>
                  <a:close/>
                  <a:moveTo>
                    <a:pt x="24992" y="37799"/>
                  </a:moveTo>
                  <a:lnTo>
                    <a:pt x="24992" y="43735"/>
                  </a:lnTo>
                  <a:lnTo>
                    <a:pt x="19058" y="43735"/>
                  </a:lnTo>
                  <a:lnTo>
                    <a:pt x="19058" y="37799"/>
                  </a:lnTo>
                  <a:close/>
                  <a:moveTo>
                    <a:pt x="31242" y="37799"/>
                  </a:moveTo>
                  <a:lnTo>
                    <a:pt x="31242" y="43735"/>
                  </a:lnTo>
                  <a:lnTo>
                    <a:pt x="25305" y="43735"/>
                  </a:lnTo>
                  <a:lnTo>
                    <a:pt x="25305" y="37799"/>
                  </a:lnTo>
                  <a:close/>
                  <a:moveTo>
                    <a:pt x="37489" y="37799"/>
                  </a:moveTo>
                  <a:lnTo>
                    <a:pt x="37489" y="43735"/>
                  </a:lnTo>
                  <a:lnTo>
                    <a:pt x="31553" y="43735"/>
                  </a:lnTo>
                  <a:lnTo>
                    <a:pt x="31553" y="37799"/>
                  </a:lnTo>
                  <a:close/>
                  <a:moveTo>
                    <a:pt x="43737" y="37799"/>
                  </a:moveTo>
                  <a:lnTo>
                    <a:pt x="43737" y="43735"/>
                  </a:lnTo>
                  <a:lnTo>
                    <a:pt x="37802" y="43735"/>
                  </a:lnTo>
                  <a:lnTo>
                    <a:pt x="37802" y="37799"/>
                  </a:lnTo>
                  <a:close/>
                  <a:moveTo>
                    <a:pt x="49985" y="37799"/>
                  </a:moveTo>
                  <a:lnTo>
                    <a:pt x="49985" y="43735"/>
                  </a:lnTo>
                  <a:lnTo>
                    <a:pt x="44049" y="43735"/>
                  </a:lnTo>
                  <a:lnTo>
                    <a:pt x="44049" y="37799"/>
                  </a:lnTo>
                  <a:close/>
                  <a:moveTo>
                    <a:pt x="56232" y="37799"/>
                  </a:moveTo>
                  <a:lnTo>
                    <a:pt x="56232" y="43735"/>
                  </a:lnTo>
                  <a:lnTo>
                    <a:pt x="50296" y="43735"/>
                  </a:lnTo>
                  <a:lnTo>
                    <a:pt x="50296" y="37799"/>
                  </a:lnTo>
                  <a:close/>
                  <a:moveTo>
                    <a:pt x="62480" y="37799"/>
                  </a:moveTo>
                  <a:lnTo>
                    <a:pt x="62480" y="43735"/>
                  </a:lnTo>
                  <a:lnTo>
                    <a:pt x="56545" y="43735"/>
                  </a:lnTo>
                  <a:lnTo>
                    <a:pt x="56545" y="37799"/>
                  </a:lnTo>
                  <a:close/>
                  <a:moveTo>
                    <a:pt x="68727" y="37799"/>
                  </a:moveTo>
                  <a:lnTo>
                    <a:pt x="68727" y="43735"/>
                  </a:lnTo>
                  <a:lnTo>
                    <a:pt x="62792" y="43735"/>
                  </a:lnTo>
                  <a:lnTo>
                    <a:pt x="62792" y="37799"/>
                  </a:lnTo>
                  <a:close/>
                  <a:moveTo>
                    <a:pt x="74975" y="37799"/>
                  </a:moveTo>
                  <a:lnTo>
                    <a:pt x="74975" y="43735"/>
                  </a:lnTo>
                  <a:lnTo>
                    <a:pt x="69039" y="43735"/>
                  </a:lnTo>
                  <a:lnTo>
                    <a:pt x="69039" y="37799"/>
                  </a:lnTo>
                  <a:close/>
                  <a:moveTo>
                    <a:pt x="81223" y="37799"/>
                  </a:moveTo>
                  <a:lnTo>
                    <a:pt x="81223" y="43735"/>
                  </a:lnTo>
                  <a:lnTo>
                    <a:pt x="75286" y="43735"/>
                  </a:lnTo>
                  <a:lnTo>
                    <a:pt x="75286" y="37799"/>
                  </a:lnTo>
                  <a:close/>
                  <a:moveTo>
                    <a:pt x="87470" y="37799"/>
                  </a:moveTo>
                  <a:lnTo>
                    <a:pt x="87470" y="43735"/>
                  </a:lnTo>
                  <a:lnTo>
                    <a:pt x="81535" y="43735"/>
                  </a:lnTo>
                  <a:lnTo>
                    <a:pt x="81535" y="37799"/>
                  </a:lnTo>
                  <a:close/>
                  <a:moveTo>
                    <a:pt x="93720" y="37799"/>
                  </a:moveTo>
                  <a:lnTo>
                    <a:pt x="93720" y="43735"/>
                  </a:lnTo>
                  <a:lnTo>
                    <a:pt x="87784" y="43735"/>
                  </a:lnTo>
                  <a:lnTo>
                    <a:pt x="87784" y="37799"/>
                  </a:lnTo>
                  <a:close/>
                  <a:moveTo>
                    <a:pt x="99967" y="37799"/>
                  </a:moveTo>
                  <a:lnTo>
                    <a:pt x="99967" y="43735"/>
                  </a:lnTo>
                  <a:lnTo>
                    <a:pt x="94031" y="43735"/>
                  </a:lnTo>
                  <a:lnTo>
                    <a:pt x="94031" y="37799"/>
                  </a:lnTo>
                  <a:close/>
                  <a:moveTo>
                    <a:pt x="106214" y="37799"/>
                  </a:moveTo>
                  <a:lnTo>
                    <a:pt x="106214" y="43735"/>
                  </a:lnTo>
                  <a:lnTo>
                    <a:pt x="100280" y="43735"/>
                  </a:lnTo>
                  <a:lnTo>
                    <a:pt x="100280" y="37799"/>
                  </a:lnTo>
                  <a:close/>
                  <a:moveTo>
                    <a:pt x="112461" y="37799"/>
                  </a:moveTo>
                  <a:lnTo>
                    <a:pt x="112461" y="43735"/>
                  </a:lnTo>
                  <a:lnTo>
                    <a:pt x="106527" y="43735"/>
                  </a:lnTo>
                  <a:lnTo>
                    <a:pt x="106527" y="37799"/>
                  </a:lnTo>
                  <a:close/>
                  <a:moveTo>
                    <a:pt x="118710" y="37799"/>
                  </a:moveTo>
                  <a:lnTo>
                    <a:pt x="118710" y="43735"/>
                  </a:lnTo>
                  <a:lnTo>
                    <a:pt x="112774" y="43735"/>
                  </a:lnTo>
                  <a:lnTo>
                    <a:pt x="112774" y="37799"/>
                  </a:lnTo>
                  <a:close/>
                  <a:moveTo>
                    <a:pt x="124957" y="37799"/>
                  </a:moveTo>
                  <a:lnTo>
                    <a:pt x="124957" y="43735"/>
                  </a:lnTo>
                  <a:lnTo>
                    <a:pt x="119021" y="43735"/>
                  </a:lnTo>
                  <a:lnTo>
                    <a:pt x="119021" y="37799"/>
                  </a:lnTo>
                  <a:close/>
                  <a:moveTo>
                    <a:pt x="131204" y="37799"/>
                  </a:moveTo>
                  <a:lnTo>
                    <a:pt x="131204" y="43735"/>
                  </a:lnTo>
                  <a:lnTo>
                    <a:pt x="125270" y="43735"/>
                  </a:lnTo>
                  <a:lnTo>
                    <a:pt x="125270" y="37799"/>
                  </a:lnTo>
                  <a:close/>
                  <a:moveTo>
                    <a:pt x="137451" y="37799"/>
                  </a:moveTo>
                  <a:lnTo>
                    <a:pt x="137451" y="43735"/>
                  </a:lnTo>
                  <a:lnTo>
                    <a:pt x="131517" y="43735"/>
                  </a:lnTo>
                  <a:lnTo>
                    <a:pt x="131517" y="37799"/>
                  </a:lnTo>
                  <a:close/>
                  <a:moveTo>
                    <a:pt x="143702" y="37799"/>
                  </a:moveTo>
                  <a:lnTo>
                    <a:pt x="143702" y="43735"/>
                  </a:lnTo>
                  <a:lnTo>
                    <a:pt x="137766" y="43735"/>
                  </a:lnTo>
                  <a:lnTo>
                    <a:pt x="137766" y="37799"/>
                  </a:lnTo>
                  <a:close/>
                  <a:moveTo>
                    <a:pt x="149949" y="37799"/>
                  </a:moveTo>
                  <a:lnTo>
                    <a:pt x="149949" y="43735"/>
                  </a:lnTo>
                  <a:lnTo>
                    <a:pt x="144015" y="43735"/>
                  </a:lnTo>
                  <a:lnTo>
                    <a:pt x="144015" y="37799"/>
                  </a:lnTo>
                  <a:close/>
                  <a:moveTo>
                    <a:pt x="156196" y="37799"/>
                  </a:moveTo>
                  <a:lnTo>
                    <a:pt x="156196" y="43735"/>
                  </a:lnTo>
                  <a:lnTo>
                    <a:pt x="150262" y="43735"/>
                  </a:lnTo>
                  <a:lnTo>
                    <a:pt x="150262" y="37799"/>
                  </a:lnTo>
                  <a:close/>
                  <a:moveTo>
                    <a:pt x="162445" y="37799"/>
                  </a:moveTo>
                  <a:lnTo>
                    <a:pt x="162445" y="43735"/>
                  </a:lnTo>
                  <a:lnTo>
                    <a:pt x="156509" y="43735"/>
                  </a:lnTo>
                  <a:lnTo>
                    <a:pt x="156509" y="37799"/>
                  </a:lnTo>
                  <a:close/>
                  <a:moveTo>
                    <a:pt x="168692" y="37799"/>
                  </a:moveTo>
                  <a:lnTo>
                    <a:pt x="168692" y="43735"/>
                  </a:lnTo>
                  <a:lnTo>
                    <a:pt x="162756" y="43735"/>
                  </a:lnTo>
                  <a:lnTo>
                    <a:pt x="162756" y="37799"/>
                  </a:lnTo>
                  <a:close/>
                  <a:moveTo>
                    <a:pt x="174939" y="37799"/>
                  </a:moveTo>
                  <a:lnTo>
                    <a:pt x="174939" y="43735"/>
                  </a:lnTo>
                  <a:lnTo>
                    <a:pt x="169005" y="43735"/>
                  </a:lnTo>
                  <a:lnTo>
                    <a:pt x="169005" y="37799"/>
                  </a:lnTo>
                  <a:close/>
                  <a:moveTo>
                    <a:pt x="181186" y="37799"/>
                  </a:moveTo>
                  <a:lnTo>
                    <a:pt x="181186" y="43735"/>
                  </a:lnTo>
                  <a:lnTo>
                    <a:pt x="175252" y="43735"/>
                  </a:lnTo>
                  <a:lnTo>
                    <a:pt x="175252" y="37799"/>
                  </a:lnTo>
                  <a:close/>
                  <a:moveTo>
                    <a:pt x="187435" y="37799"/>
                  </a:moveTo>
                  <a:lnTo>
                    <a:pt x="187435" y="43735"/>
                  </a:lnTo>
                  <a:lnTo>
                    <a:pt x="181499" y="43735"/>
                  </a:lnTo>
                  <a:lnTo>
                    <a:pt x="181499" y="37799"/>
                  </a:lnTo>
                  <a:close/>
                  <a:moveTo>
                    <a:pt x="193684" y="37799"/>
                  </a:moveTo>
                  <a:lnTo>
                    <a:pt x="193684" y="43735"/>
                  </a:lnTo>
                  <a:lnTo>
                    <a:pt x="187749" y="43735"/>
                  </a:lnTo>
                  <a:lnTo>
                    <a:pt x="187749" y="37799"/>
                  </a:lnTo>
                  <a:close/>
                  <a:moveTo>
                    <a:pt x="199931" y="37799"/>
                  </a:moveTo>
                  <a:lnTo>
                    <a:pt x="199931" y="43735"/>
                  </a:lnTo>
                  <a:lnTo>
                    <a:pt x="193996" y="43735"/>
                  </a:lnTo>
                  <a:lnTo>
                    <a:pt x="193996" y="37799"/>
                  </a:lnTo>
                  <a:close/>
                  <a:moveTo>
                    <a:pt x="206180" y="37799"/>
                  </a:moveTo>
                  <a:lnTo>
                    <a:pt x="206180" y="43735"/>
                  </a:lnTo>
                  <a:lnTo>
                    <a:pt x="200244" y="43735"/>
                  </a:lnTo>
                  <a:lnTo>
                    <a:pt x="200244" y="37799"/>
                  </a:lnTo>
                  <a:close/>
                  <a:moveTo>
                    <a:pt x="212427" y="37799"/>
                  </a:moveTo>
                  <a:lnTo>
                    <a:pt x="212427" y="43735"/>
                  </a:lnTo>
                  <a:lnTo>
                    <a:pt x="206491" y="43735"/>
                  </a:lnTo>
                  <a:lnTo>
                    <a:pt x="206491" y="37799"/>
                  </a:lnTo>
                  <a:close/>
                  <a:moveTo>
                    <a:pt x="218674" y="37799"/>
                  </a:moveTo>
                  <a:lnTo>
                    <a:pt x="218674" y="43735"/>
                  </a:lnTo>
                  <a:lnTo>
                    <a:pt x="212739" y="43735"/>
                  </a:lnTo>
                  <a:lnTo>
                    <a:pt x="212739" y="37799"/>
                  </a:lnTo>
                  <a:close/>
                  <a:moveTo>
                    <a:pt x="224921" y="37799"/>
                  </a:moveTo>
                  <a:lnTo>
                    <a:pt x="224921" y="43735"/>
                  </a:lnTo>
                  <a:lnTo>
                    <a:pt x="218987" y="43735"/>
                  </a:lnTo>
                  <a:lnTo>
                    <a:pt x="218987" y="37799"/>
                  </a:lnTo>
                  <a:close/>
                  <a:moveTo>
                    <a:pt x="231170" y="37799"/>
                  </a:moveTo>
                  <a:lnTo>
                    <a:pt x="231170" y="43735"/>
                  </a:lnTo>
                  <a:lnTo>
                    <a:pt x="225234" y="43735"/>
                  </a:lnTo>
                  <a:lnTo>
                    <a:pt x="225234" y="37799"/>
                  </a:lnTo>
                  <a:close/>
                  <a:moveTo>
                    <a:pt x="237417" y="37799"/>
                  </a:moveTo>
                  <a:lnTo>
                    <a:pt x="237417" y="43735"/>
                  </a:lnTo>
                  <a:lnTo>
                    <a:pt x="231481" y="43735"/>
                  </a:lnTo>
                  <a:lnTo>
                    <a:pt x="231481" y="37799"/>
                  </a:lnTo>
                  <a:close/>
                  <a:moveTo>
                    <a:pt x="243664" y="37799"/>
                  </a:moveTo>
                  <a:lnTo>
                    <a:pt x="243664" y="43735"/>
                  </a:lnTo>
                  <a:lnTo>
                    <a:pt x="237729" y="43735"/>
                  </a:lnTo>
                  <a:lnTo>
                    <a:pt x="237729" y="37799"/>
                  </a:lnTo>
                  <a:close/>
                  <a:moveTo>
                    <a:pt x="249911" y="37799"/>
                  </a:moveTo>
                  <a:lnTo>
                    <a:pt x="249911" y="43735"/>
                  </a:lnTo>
                  <a:lnTo>
                    <a:pt x="243977" y="43735"/>
                  </a:lnTo>
                  <a:lnTo>
                    <a:pt x="243977" y="37799"/>
                  </a:lnTo>
                  <a:close/>
                  <a:moveTo>
                    <a:pt x="256161" y="37799"/>
                  </a:moveTo>
                  <a:lnTo>
                    <a:pt x="256161" y="43735"/>
                  </a:lnTo>
                  <a:lnTo>
                    <a:pt x="250225" y="43735"/>
                  </a:lnTo>
                  <a:lnTo>
                    <a:pt x="250225" y="37799"/>
                  </a:lnTo>
                  <a:close/>
                  <a:moveTo>
                    <a:pt x="262409" y="37799"/>
                  </a:moveTo>
                  <a:lnTo>
                    <a:pt x="262409" y="43735"/>
                  </a:lnTo>
                  <a:lnTo>
                    <a:pt x="256474" y="43735"/>
                  </a:lnTo>
                  <a:lnTo>
                    <a:pt x="256474" y="37799"/>
                  </a:lnTo>
                  <a:close/>
                  <a:moveTo>
                    <a:pt x="268656" y="37799"/>
                  </a:moveTo>
                  <a:lnTo>
                    <a:pt x="268656" y="43735"/>
                  </a:lnTo>
                  <a:lnTo>
                    <a:pt x="262721" y="43735"/>
                  </a:lnTo>
                  <a:lnTo>
                    <a:pt x="262721" y="37799"/>
                  </a:lnTo>
                  <a:close/>
                  <a:moveTo>
                    <a:pt x="274904" y="37799"/>
                  </a:moveTo>
                  <a:lnTo>
                    <a:pt x="274904" y="43735"/>
                  </a:lnTo>
                  <a:lnTo>
                    <a:pt x="268968" y="43735"/>
                  </a:lnTo>
                  <a:lnTo>
                    <a:pt x="268968" y="37799"/>
                  </a:lnTo>
                  <a:close/>
                  <a:moveTo>
                    <a:pt x="6251" y="44046"/>
                  </a:moveTo>
                  <a:lnTo>
                    <a:pt x="6251" y="49982"/>
                  </a:lnTo>
                  <a:lnTo>
                    <a:pt x="315" y="49982"/>
                  </a:lnTo>
                  <a:lnTo>
                    <a:pt x="315" y="44046"/>
                  </a:lnTo>
                  <a:close/>
                  <a:moveTo>
                    <a:pt x="12498" y="44046"/>
                  </a:moveTo>
                  <a:lnTo>
                    <a:pt x="12498" y="49982"/>
                  </a:lnTo>
                  <a:lnTo>
                    <a:pt x="6562" y="49982"/>
                  </a:lnTo>
                  <a:lnTo>
                    <a:pt x="6562" y="44046"/>
                  </a:lnTo>
                  <a:close/>
                  <a:moveTo>
                    <a:pt x="18745" y="44046"/>
                  </a:moveTo>
                  <a:lnTo>
                    <a:pt x="18745" y="49982"/>
                  </a:lnTo>
                  <a:lnTo>
                    <a:pt x="12810" y="49982"/>
                  </a:lnTo>
                  <a:lnTo>
                    <a:pt x="12810" y="44046"/>
                  </a:lnTo>
                  <a:close/>
                  <a:moveTo>
                    <a:pt x="24992" y="44046"/>
                  </a:moveTo>
                  <a:lnTo>
                    <a:pt x="24992" y="49982"/>
                  </a:lnTo>
                  <a:lnTo>
                    <a:pt x="19058" y="49982"/>
                  </a:lnTo>
                  <a:lnTo>
                    <a:pt x="19058" y="44046"/>
                  </a:lnTo>
                  <a:close/>
                  <a:moveTo>
                    <a:pt x="31242" y="44046"/>
                  </a:moveTo>
                  <a:lnTo>
                    <a:pt x="31242" y="49982"/>
                  </a:lnTo>
                  <a:lnTo>
                    <a:pt x="25305" y="49982"/>
                  </a:lnTo>
                  <a:lnTo>
                    <a:pt x="25305" y="44046"/>
                  </a:lnTo>
                  <a:close/>
                  <a:moveTo>
                    <a:pt x="37489" y="44046"/>
                  </a:moveTo>
                  <a:lnTo>
                    <a:pt x="37489" y="49982"/>
                  </a:lnTo>
                  <a:lnTo>
                    <a:pt x="31553" y="49982"/>
                  </a:lnTo>
                  <a:lnTo>
                    <a:pt x="31553" y="44046"/>
                  </a:lnTo>
                  <a:close/>
                  <a:moveTo>
                    <a:pt x="43737" y="44046"/>
                  </a:moveTo>
                  <a:lnTo>
                    <a:pt x="43737" y="49982"/>
                  </a:lnTo>
                  <a:lnTo>
                    <a:pt x="37802" y="49982"/>
                  </a:lnTo>
                  <a:lnTo>
                    <a:pt x="37802" y="44046"/>
                  </a:lnTo>
                  <a:close/>
                  <a:moveTo>
                    <a:pt x="49985" y="44046"/>
                  </a:moveTo>
                  <a:lnTo>
                    <a:pt x="49985" y="49982"/>
                  </a:lnTo>
                  <a:lnTo>
                    <a:pt x="44049" y="49982"/>
                  </a:lnTo>
                  <a:lnTo>
                    <a:pt x="44049" y="44046"/>
                  </a:lnTo>
                  <a:close/>
                  <a:moveTo>
                    <a:pt x="56232" y="44046"/>
                  </a:moveTo>
                  <a:lnTo>
                    <a:pt x="56232" y="49982"/>
                  </a:lnTo>
                  <a:lnTo>
                    <a:pt x="50296" y="49982"/>
                  </a:lnTo>
                  <a:lnTo>
                    <a:pt x="50296" y="44046"/>
                  </a:lnTo>
                  <a:close/>
                  <a:moveTo>
                    <a:pt x="62480" y="44046"/>
                  </a:moveTo>
                  <a:lnTo>
                    <a:pt x="62480" y="49982"/>
                  </a:lnTo>
                  <a:lnTo>
                    <a:pt x="56545" y="49982"/>
                  </a:lnTo>
                  <a:lnTo>
                    <a:pt x="56545" y="44046"/>
                  </a:lnTo>
                  <a:close/>
                  <a:moveTo>
                    <a:pt x="68727" y="44046"/>
                  </a:moveTo>
                  <a:lnTo>
                    <a:pt x="68727" y="49982"/>
                  </a:lnTo>
                  <a:lnTo>
                    <a:pt x="62792" y="49982"/>
                  </a:lnTo>
                  <a:lnTo>
                    <a:pt x="62792" y="44046"/>
                  </a:lnTo>
                  <a:close/>
                  <a:moveTo>
                    <a:pt x="74975" y="44046"/>
                  </a:moveTo>
                  <a:lnTo>
                    <a:pt x="74975" y="49982"/>
                  </a:lnTo>
                  <a:lnTo>
                    <a:pt x="69039" y="49982"/>
                  </a:lnTo>
                  <a:lnTo>
                    <a:pt x="69039" y="44046"/>
                  </a:lnTo>
                  <a:close/>
                  <a:moveTo>
                    <a:pt x="81223" y="44046"/>
                  </a:moveTo>
                  <a:lnTo>
                    <a:pt x="81223" y="49982"/>
                  </a:lnTo>
                  <a:lnTo>
                    <a:pt x="75286" y="49982"/>
                  </a:lnTo>
                  <a:lnTo>
                    <a:pt x="75286" y="44046"/>
                  </a:lnTo>
                  <a:close/>
                  <a:moveTo>
                    <a:pt x="87470" y="44046"/>
                  </a:moveTo>
                  <a:lnTo>
                    <a:pt x="87470" y="49982"/>
                  </a:lnTo>
                  <a:lnTo>
                    <a:pt x="81535" y="49982"/>
                  </a:lnTo>
                  <a:lnTo>
                    <a:pt x="81535" y="44046"/>
                  </a:lnTo>
                  <a:close/>
                  <a:moveTo>
                    <a:pt x="93720" y="44046"/>
                  </a:moveTo>
                  <a:lnTo>
                    <a:pt x="93720" y="49982"/>
                  </a:lnTo>
                  <a:lnTo>
                    <a:pt x="87784" y="49982"/>
                  </a:lnTo>
                  <a:lnTo>
                    <a:pt x="87784" y="44046"/>
                  </a:lnTo>
                  <a:close/>
                  <a:moveTo>
                    <a:pt x="99967" y="44046"/>
                  </a:moveTo>
                  <a:lnTo>
                    <a:pt x="99967" y="49982"/>
                  </a:lnTo>
                  <a:lnTo>
                    <a:pt x="94031" y="49982"/>
                  </a:lnTo>
                  <a:lnTo>
                    <a:pt x="94031" y="44046"/>
                  </a:lnTo>
                  <a:close/>
                  <a:moveTo>
                    <a:pt x="106214" y="44046"/>
                  </a:moveTo>
                  <a:lnTo>
                    <a:pt x="106214" y="49982"/>
                  </a:lnTo>
                  <a:lnTo>
                    <a:pt x="100278" y="49982"/>
                  </a:lnTo>
                  <a:lnTo>
                    <a:pt x="100278" y="44046"/>
                  </a:lnTo>
                  <a:close/>
                  <a:moveTo>
                    <a:pt x="112461" y="44046"/>
                  </a:moveTo>
                  <a:lnTo>
                    <a:pt x="112461" y="49982"/>
                  </a:lnTo>
                  <a:lnTo>
                    <a:pt x="106527" y="49982"/>
                  </a:lnTo>
                  <a:lnTo>
                    <a:pt x="106527" y="44046"/>
                  </a:lnTo>
                  <a:close/>
                  <a:moveTo>
                    <a:pt x="118710" y="44046"/>
                  </a:moveTo>
                  <a:lnTo>
                    <a:pt x="118710" y="49982"/>
                  </a:lnTo>
                  <a:lnTo>
                    <a:pt x="112774" y="49982"/>
                  </a:lnTo>
                  <a:lnTo>
                    <a:pt x="112774" y="44046"/>
                  </a:lnTo>
                  <a:close/>
                  <a:moveTo>
                    <a:pt x="124957" y="44046"/>
                  </a:moveTo>
                  <a:lnTo>
                    <a:pt x="124957" y="49982"/>
                  </a:lnTo>
                  <a:lnTo>
                    <a:pt x="119021" y="49982"/>
                  </a:lnTo>
                  <a:lnTo>
                    <a:pt x="119021" y="44046"/>
                  </a:lnTo>
                  <a:close/>
                  <a:moveTo>
                    <a:pt x="131204" y="44046"/>
                  </a:moveTo>
                  <a:lnTo>
                    <a:pt x="131204" y="49982"/>
                  </a:lnTo>
                  <a:lnTo>
                    <a:pt x="125270" y="49982"/>
                  </a:lnTo>
                  <a:lnTo>
                    <a:pt x="125270" y="44046"/>
                  </a:lnTo>
                  <a:close/>
                  <a:moveTo>
                    <a:pt x="137451" y="44046"/>
                  </a:moveTo>
                  <a:lnTo>
                    <a:pt x="137451" y="49982"/>
                  </a:lnTo>
                  <a:lnTo>
                    <a:pt x="131517" y="49982"/>
                  </a:lnTo>
                  <a:lnTo>
                    <a:pt x="131517" y="44046"/>
                  </a:lnTo>
                  <a:close/>
                  <a:moveTo>
                    <a:pt x="143702" y="44046"/>
                  </a:moveTo>
                  <a:lnTo>
                    <a:pt x="143702" y="49982"/>
                  </a:lnTo>
                  <a:lnTo>
                    <a:pt x="137766" y="49982"/>
                  </a:lnTo>
                  <a:lnTo>
                    <a:pt x="137766" y="44046"/>
                  </a:lnTo>
                  <a:close/>
                  <a:moveTo>
                    <a:pt x="149949" y="44046"/>
                  </a:moveTo>
                  <a:lnTo>
                    <a:pt x="149949" y="49982"/>
                  </a:lnTo>
                  <a:lnTo>
                    <a:pt x="144015" y="49982"/>
                  </a:lnTo>
                  <a:lnTo>
                    <a:pt x="144015" y="44046"/>
                  </a:lnTo>
                  <a:close/>
                  <a:moveTo>
                    <a:pt x="156196" y="44046"/>
                  </a:moveTo>
                  <a:lnTo>
                    <a:pt x="156196" y="49982"/>
                  </a:lnTo>
                  <a:lnTo>
                    <a:pt x="150262" y="49982"/>
                  </a:lnTo>
                  <a:lnTo>
                    <a:pt x="150262" y="44046"/>
                  </a:lnTo>
                  <a:close/>
                  <a:moveTo>
                    <a:pt x="162445" y="44046"/>
                  </a:moveTo>
                  <a:lnTo>
                    <a:pt x="162445" y="49982"/>
                  </a:lnTo>
                  <a:lnTo>
                    <a:pt x="156509" y="49982"/>
                  </a:lnTo>
                  <a:lnTo>
                    <a:pt x="156509" y="44046"/>
                  </a:lnTo>
                  <a:close/>
                  <a:moveTo>
                    <a:pt x="168692" y="44046"/>
                  </a:moveTo>
                  <a:lnTo>
                    <a:pt x="168692" y="49982"/>
                  </a:lnTo>
                  <a:lnTo>
                    <a:pt x="162756" y="49982"/>
                  </a:lnTo>
                  <a:lnTo>
                    <a:pt x="162756" y="44046"/>
                  </a:lnTo>
                  <a:close/>
                  <a:moveTo>
                    <a:pt x="174939" y="44046"/>
                  </a:moveTo>
                  <a:lnTo>
                    <a:pt x="174939" y="49982"/>
                  </a:lnTo>
                  <a:lnTo>
                    <a:pt x="169005" y="49982"/>
                  </a:lnTo>
                  <a:lnTo>
                    <a:pt x="169005" y="44046"/>
                  </a:lnTo>
                  <a:close/>
                  <a:moveTo>
                    <a:pt x="181186" y="44046"/>
                  </a:moveTo>
                  <a:lnTo>
                    <a:pt x="181186" y="49982"/>
                  </a:lnTo>
                  <a:lnTo>
                    <a:pt x="175252" y="49982"/>
                  </a:lnTo>
                  <a:lnTo>
                    <a:pt x="175252" y="44046"/>
                  </a:lnTo>
                  <a:close/>
                  <a:moveTo>
                    <a:pt x="187435" y="44046"/>
                  </a:moveTo>
                  <a:lnTo>
                    <a:pt x="187435" y="49982"/>
                  </a:lnTo>
                  <a:lnTo>
                    <a:pt x="181499" y="49982"/>
                  </a:lnTo>
                  <a:lnTo>
                    <a:pt x="181499" y="44046"/>
                  </a:lnTo>
                  <a:close/>
                  <a:moveTo>
                    <a:pt x="193684" y="44046"/>
                  </a:moveTo>
                  <a:lnTo>
                    <a:pt x="193684" y="49982"/>
                  </a:lnTo>
                  <a:lnTo>
                    <a:pt x="187749" y="49982"/>
                  </a:lnTo>
                  <a:lnTo>
                    <a:pt x="187749" y="44046"/>
                  </a:lnTo>
                  <a:close/>
                  <a:moveTo>
                    <a:pt x="199931" y="44046"/>
                  </a:moveTo>
                  <a:lnTo>
                    <a:pt x="199931" y="49982"/>
                  </a:lnTo>
                  <a:lnTo>
                    <a:pt x="193996" y="49982"/>
                  </a:lnTo>
                  <a:lnTo>
                    <a:pt x="193996" y="44046"/>
                  </a:lnTo>
                  <a:close/>
                  <a:moveTo>
                    <a:pt x="206180" y="44046"/>
                  </a:moveTo>
                  <a:lnTo>
                    <a:pt x="206180" y="49982"/>
                  </a:lnTo>
                  <a:lnTo>
                    <a:pt x="200244" y="49982"/>
                  </a:lnTo>
                  <a:lnTo>
                    <a:pt x="200244" y="44046"/>
                  </a:lnTo>
                  <a:close/>
                  <a:moveTo>
                    <a:pt x="212427" y="44046"/>
                  </a:moveTo>
                  <a:lnTo>
                    <a:pt x="212427" y="49982"/>
                  </a:lnTo>
                  <a:lnTo>
                    <a:pt x="206491" y="49982"/>
                  </a:lnTo>
                  <a:lnTo>
                    <a:pt x="206491" y="44046"/>
                  </a:lnTo>
                  <a:close/>
                  <a:moveTo>
                    <a:pt x="218674" y="44046"/>
                  </a:moveTo>
                  <a:lnTo>
                    <a:pt x="218674" y="49982"/>
                  </a:lnTo>
                  <a:lnTo>
                    <a:pt x="212739" y="49982"/>
                  </a:lnTo>
                  <a:lnTo>
                    <a:pt x="212739" y="44046"/>
                  </a:lnTo>
                  <a:close/>
                  <a:moveTo>
                    <a:pt x="224921" y="44046"/>
                  </a:moveTo>
                  <a:lnTo>
                    <a:pt x="224921" y="49982"/>
                  </a:lnTo>
                  <a:lnTo>
                    <a:pt x="218987" y="49982"/>
                  </a:lnTo>
                  <a:lnTo>
                    <a:pt x="218987" y="44046"/>
                  </a:lnTo>
                  <a:close/>
                  <a:moveTo>
                    <a:pt x="231170" y="44046"/>
                  </a:moveTo>
                  <a:lnTo>
                    <a:pt x="231170" y="49982"/>
                  </a:lnTo>
                  <a:lnTo>
                    <a:pt x="225234" y="49982"/>
                  </a:lnTo>
                  <a:lnTo>
                    <a:pt x="225234" y="44046"/>
                  </a:lnTo>
                  <a:close/>
                  <a:moveTo>
                    <a:pt x="237417" y="44046"/>
                  </a:moveTo>
                  <a:lnTo>
                    <a:pt x="237417" y="49982"/>
                  </a:lnTo>
                  <a:lnTo>
                    <a:pt x="231481" y="49982"/>
                  </a:lnTo>
                  <a:lnTo>
                    <a:pt x="231481" y="44046"/>
                  </a:lnTo>
                  <a:close/>
                  <a:moveTo>
                    <a:pt x="243664" y="44046"/>
                  </a:moveTo>
                  <a:lnTo>
                    <a:pt x="243664" y="49982"/>
                  </a:lnTo>
                  <a:lnTo>
                    <a:pt x="237729" y="49982"/>
                  </a:lnTo>
                  <a:lnTo>
                    <a:pt x="237729" y="44046"/>
                  </a:lnTo>
                  <a:close/>
                  <a:moveTo>
                    <a:pt x="249911" y="44046"/>
                  </a:moveTo>
                  <a:lnTo>
                    <a:pt x="249911" y="49982"/>
                  </a:lnTo>
                  <a:lnTo>
                    <a:pt x="243977" y="49982"/>
                  </a:lnTo>
                  <a:lnTo>
                    <a:pt x="243977" y="44046"/>
                  </a:lnTo>
                  <a:close/>
                  <a:moveTo>
                    <a:pt x="256161" y="44046"/>
                  </a:moveTo>
                  <a:lnTo>
                    <a:pt x="256161" y="49982"/>
                  </a:lnTo>
                  <a:lnTo>
                    <a:pt x="250225" y="49982"/>
                  </a:lnTo>
                  <a:lnTo>
                    <a:pt x="250225" y="44046"/>
                  </a:lnTo>
                  <a:close/>
                  <a:moveTo>
                    <a:pt x="262409" y="44046"/>
                  </a:moveTo>
                  <a:lnTo>
                    <a:pt x="262409" y="49982"/>
                  </a:lnTo>
                  <a:lnTo>
                    <a:pt x="256474" y="49982"/>
                  </a:lnTo>
                  <a:lnTo>
                    <a:pt x="256474" y="44046"/>
                  </a:lnTo>
                  <a:close/>
                  <a:moveTo>
                    <a:pt x="268656" y="44046"/>
                  </a:moveTo>
                  <a:lnTo>
                    <a:pt x="268656" y="49982"/>
                  </a:lnTo>
                  <a:lnTo>
                    <a:pt x="262721" y="49982"/>
                  </a:lnTo>
                  <a:lnTo>
                    <a:pt x="262721" y="44046"/>
                  </a:lnTo>
                  <a:close/>
                  <a:moveTo>
                    <a:pt x="274904" y="44046"/>
                  </a:moveTo>
                  <a:lnTo>
                    <a:pt x="274904" y="49982"/>
                  </a:lnTo>
                  <a:lnTo>
                    <a:pt x="268968" y="49982"/>
                  </a:lnTo>
                  <a:lnTo>
                    <a:pt x="268968" y="44046"/>
                  </a:lnTo>
                  <a:close/>
                  <a:moveTo>
                    <a:pt x="6251" y="50295"/>
                  </a:moveTo>
                  <a:lnTo>
                    <a:pt x="6251" y="56229"/>
                  </a:lnTo>
                  <a:lnTo>
                    <a:pt x="315" y="56229"/>
                  </a:lnTo>
                  <a:lnTo>
                    <a:pt x="315" y="50295"/>
                  </a:lnTo>
                  <a:close/>
                  <a:moveTo>
                    <a:pt x="12498" y="50295"/>
                  </a:moveTo>
                  <a:lnTo>
                    <a:pt x="12498" y="56229"/>
                  </a:lnTo>
                  <a:lnTo>
                    <a:pt x="6562" y="56229"/>
                  </a:lnTo>
                  <a:lnTo>
                    <a:pt x="6562" y="50295"/>
                  </a:lnTo>
                  <a:close/>
                  <a:moveTo>
                    <a:pt x="18745" y="50295"/>
                  </a:moveTo>
                  <a:lnTo>
                    <a:pt x="18745" y="56229"/>
                  </a:lnTo>
                  <a:lnTo>
                    <a:pt x="12810" y="56229"/>
                  </a:lnTo>
                  <a:lnTo>
                    <a:pt x="12810" y="50295"/>
                  </a:lnTo>
                  <a:close/>
                  <a:moveTo>
                    <a:pt x="24992" y="50295"/>
                  </a:moveTo>
                  <a:lnTo>
                    <a:pt x="24992" y="56229"/>
                  </a:lnTo>
                  <a:lnTo>
                    <a:pt x="19058" y="56229"/>
                  </a:lnTo>
                  <a:lnTo>
                    <a:pt x="19058" y="50295"/>
                  </a:lnTo>
                  <a:close/>
                  <a:moveTo>
                    <a:pt x="31242" y="50295"/>
                  </a:moveTo>
                  <a:lnTo>
                    <a:pt x="31242" y="56229"/>
                  </a:lnTo>
                  <a:lnTo>
                    <a:pt x="25305" y="56229"/>
                  </a:lnTo>
                  <a:lnTo>
                    <a:pt x="25305" y="50295"/>
                  </a:lnTo>
                  <a:close/>
                  <a:moveTo>
                    <a:pt x="37489" y="50295"/>
                  </a:moveTo>
                  <a:lnTo>
                    <a:pt x="37489" y="56229"/>
                  </a:lnTo>
                  <a:lnTo>
                    <a:pt x="31553" y="56229"/>
                  </a:lnTo>
                  <a:lnTo>
                    <a:pt x="31553" y="50295"/>
                  </a:lnTo>
                  <a:close/>
                  <a:moveTo>
                    <a:pt x="43737" y="50295"/>
                  </a:moveTo>
                  <a:lnTo>
                    <a:pt x="43737" y="56229"/>
                  </a:lnTo>
                  <a:lnTo>
                    <a:pt x="37802" y="56229"/>
                  </a:lnTo>
                  <a:lnTo>
                    <a:pt x="37802" y="50295"/>
                  </a:lnTo>
                  <a:close/>
                  <a:moveTo>
                    <a:pt x="49985" y="50295"/>
                  </a:moveTo>
                  <a:lnTo>
                    <a:pt x="49985" y="56229"/>
                  </a:lnTo>
                  <a:lnTo>
                    <a:pt x="44049" y="56229"/>
                  </a:lnTo>
                  <a:lnTo>
                    <a:pt x="44049" y="50295"/>
                  </a:lnTo>
                  <a:close/>
                  <a:moveTo>
                    <a:pt x="56232" y="50295"/>
                  </a:moveTo>
                  <a:lnTo>
                    <a:pt x="56232" y="56229"/>
                  </a:lnTo>
                  <a:lnTo>
                    <a:pt x="50296" y="56229"/>
                  </a:lnTo>
                  <a:lnTo>
                    <a:pt x="50296" y="50295"/>
                  </a:lnTo>
                  <a:close/>
                  <a:moveTo>
                    <a:pt x="62480" y="50295"/>
                  </a:moveTo>
                  <a:lnTo>
                    <a:pt x="62480" y="56229"/>
                  </a:lnTo>
                  <a:lnTo>
                    <a:pt x="56545" y="56229"/>
                  </a:lnTo>
                  <a:lnTo>
                    <a:pt x="56545" y="50295"/>
                  </a:lnTo>
                  <a:close/>
                  <a:moveTo>
                    <a:pt x="68727" y="50295"/>
                  </a:moveTo>
                  <a:lnTo>
                    <a:pt x="68727" y="56229"/>
                  </a:lnTo>
                  <a:lnTo>
                    <a:pt x="62792" y="56229"/>
                  </a:lnTo>
                  <a:lnTo>
                    <a:pt x="62792" y="50295"/>
                  </a:lnTo>
                  <a:close/>
                  <a:moveTo>
                    <a:pt x="74975" y="50295"/>
                  </a:moveTo>
                  <a:lnTo>
                    <a:pt x="74975" y="56229"/>
                  </a:lnTo>
                  <a:lnTo>
                    <a:pt x="69039" y="56229"/>
                  </a:lnTo>
                  <a:lnTo>
                    <a:pt x="69039" y="50295"/>
                  </a:lnTo>
                  <a:close/>
                  <a:moveTo>
                    <a:pt x="81223" y="50295"/>
                  </a:moveTo>
                  <a:lnTo>
                    <a:pt x="81223" y="56229"/>
                  </a:lnTo>
                  <a:lnTo>
                    <a:pt x="75286" y="56229"/>
                  </a:lnTo>
                  <a:lnTo>
                    <a:pt x="75286" y="50295"/>
                  </a:lnTo>
                  <a:close/>
                  <a:moveTo>
                    <a:pt x="87470" y="50295"/>
                  </a:moveTo>
                  <a:lnTo>
                    <a:pt x="87470" y="56229"/>
                  </a:lnTo>
                  <a:lnTo>
                    <a:pt x="81535" y="56229"/>
                  </a:lnTo>
                  <a:lnTo>
                    <a:pt x="81535" y="50295"/>
                  </a:lnTo>
                  <a:close/>
                  <a:moveTo>
                    <a:pt x="93720" y="50295"/>
                  </a:moveTo>
                  <a:lnTo>
                    <a:pt x="93720" y="56229"/>
                  </a:lnTo>
                  <a:lnTo>
                    <a:pt x="87784" y="56229"/>
                  </a:lnTo>
                  <a:lnTo>
                    <a:pt x="87784" y="50295"/>
                  </a:lnTo>
                  <a:close/>
                  <a:moveTo>
                    <a:pt x="99967" y="50295"/>
                  </a:moveTo>
                  <a:lnTo>
                    <a:pt x="99967" y="56229"/>
                  </a:lnTo>
                  <a:lnTo>
                    <a:pt x="94031" y="56229"/>
                  </a:lnTo>
                  <a:lnTo>
                    <a:pt x="94031" y="50295"/>
                  </a:lnTo>
                  <a:close/>
                  <a:moveTo>
                    <a:pt x="106214" y="50295"/>
                  </a:moveTo>
                  <a:lnTo>
                    <a:pt x="106214" y="56229"/>
                  </a:lnTo>
                  <a:lnTo>
                    <a:pt x="100278" y="56229"/>
                  </a:lnTo>
                  <a:lnTo>
                    <a:pt x="100278" y="50295"/>
                  </a:lnTo>
                  <a:close/>
                  <a:moveTo>
                    <a:pt x="112461" y="50295"/>
                  </a:moveTo>
                  <a:lnTo>
                    <a:pt x="112461" y="56229"/>
                  </a:lnTo>
                  <a:lnTo>
                    <a:pt x="106527" y="56229"/>
                  </a:lnTo>
                  <a:lnTo>
                    <a:pt x="106527" y="50295"/>
                  </a:lnTo>
                  <a:close/>
                  <a:moveTo>
                    <a:pt x="118710" y="50295"/>
                  </a:moveTo>
                  <a:lnTo>
                    <a:pt x="118710" y="56229"/>
                  </a:lnTo>
                  <a:lnTo>
                    <a:pt x="112774" y="56229"/>
                  </a:lnTo>
                  <a:lnTo>
                    <a:pt x="112774" y="50295"/>
                  </a:lnTo>
                  <a:close/>
                  <a:moveTo>
                    <a:pt x="124957" y="50295"/>
                  </a:moveTo>
                  <a:lnTo>
                    <a:pt x="124957" y="56229"/>
                  </a:lnTo>
                  <a:lnTo>
                    <a:pt x="119021" y="56229"/>
                  </a:lnTo>
                  <a:lnTo>
                    <a:pt x="119021" y="50295"/>
                  </a:lnTo>
                  <a:close/>
                  <a:moveTo>
                    <a:pt x="131204" y="50295"/>
                  </a:moveTo>
                  <a:lnTo>
                    <a:pt x="131204" y="56229"/>
                  </a:lnTo>
                  <a:lnTo>
                    <a:pt x="125270" y="56229"/>
                  </a:lnTo>
                  <a:lnTo>
                    <a:pt x="125270" y="50295"/>
                  </a:lnTo>
                  <a:close/>
                  <a:moveTo>
                    <a:pt x="137451" y="50295"/>
                  </a:moveTo>
                  <a:lnTo>
                    <a:pt x="137451" y="56229"/>
                  </a:lnTo>
                  <a:lnTo>
                    <a:pt x="131517" y="56229"/>
                  </a:lnTo>
                  <a:lnTo>
                    <a:pt x="131517" y="50295"/>
                  </a:lnTo>
                  <a:close/>
                  <a:moveTo>
                    <a:pt x="143702" y="50295"/>
                  </a:moveTo>
                  <a:lnTo>
                    <a:pt x="143702" y="56229"/>
                  </a:lnTo>
                  <a:lnTo>
                    <a:pt x="137766" y="56229"/>
                  </a:lnTo>
                  <a:lnTo>
                    <a:pt x="137766" y="50295"/>
                  </a:lnTo>
                  <a:close/>
                  <a:moveTo>
                    <a:pt x="149949" y="50295"/>
                  </a:moveTo>
                  <a:lnTo>
                    <a:pt x="149949" y="56229"/>
                  </a:lnTo>
                  <a:lnTo>
                    <a:pt x="144015" y="56229"/>
                  </a:lnTo>
                  <a:lnTo>
                    <a:pt x="144015" y="50295"/>
                  </a:lnTo>
                  <a:close/>
                  <a:moveTo>
                    <a:pt x="156196" y="50295"/>
                  </a:moveTo>
                  <a:lnTo>
                    <a:pt x="156196" y="56229"/>
                  </a:lnTo>
                  <a:lnTo>
                    <a:pt x="150262" y="56229"/>
                  </a:lnTo>
                  <a:lnTo>
                    <a:pt x="150262" y="50295"/>
                  </a:lnTo>
                  <a:close/>
                  <a:moveTo>
                    <a:pt x="162445" y="50295"/>
                  </a:moveTo>
                  <a:lnTo>
                    <a:pt x="162445" y="56229"/>
                  </a:lnTo>
                  <a:lnTo>
                    <a:pt x="156509" y="56229"/>
                  </a:lnTo>
                  <a:lnTo>
                    <a:pt x="156509" y="50295"/>
                  </a:lnTo>
                  <a:close/>
                  <a:moveTo>
                    <a:pt x="168692" y="50295"/>
                  </a:moveTo>
                  <a:lnTo>
                    <a:pt x="168692" y="56229"/>
                  </a:lnTo>
                  <a:lnTo>
                    <a:pt x="162756" y="56229"/>
                  </a:lnTo>
                  <a:lnTo>
                    <a:pt x="162756" y="50295"/>
                  </a:lnTo>
                  <a:close/>
                  <a:moveTo>
                    <a:pt x="174939" y="50295"/>
                  </a:moveTo>
                  <a:lnTo>
                    <a:pt x="174939" y="56229"/>
                  </a:lnTo>
                  <a:lnTo>
                    <a:pt x="169005" y="56229"/>
                  </a:lnTo>
                  <a:lnTo>
                    <a:pt x="169005" y="50295"/>
                  </a:lnTo>
                  <a:close/>
                  <a:moveTo>
                    <a:pt x="181186" y="50295"/>
                  </a:moveTo>
                  <a:lnTo>
                    <a:pt x="181186" y="56229"/>
                  </a:lnTo>
                  <a:lnTo>
                    <a:pt x="175252" y="56229"/>
                  </a:lnTo>
                  <a:lnTo>
                    <a:pt x="175252" y="50295"/>
                  </a:lnTo>
                  <a:close/>
                  <a:moveTo>
                    <a:pt x="187435" y="50295"/>
                  </a:moveTo>
                  <a:lnTo>
                    <a:pt x="187435" y="56229"/>
                  </a:lnTo>
                  <a:lnTo>
                    <a:pt x="181499" y="56229"/>
                  </a:lnTo>
                  <a:lnTo>
                    <a:pt x="181499" y="50295"/>
                  </a:lnTo>
                  <a:close/>
                  <a:moveTo>
                    <a:pt x="193684" y="50295"/>
                  </a:moveTo>
                  <a:lnTo>
                    <a:pt x="193684" y="56229"/>
                  </a:lnTo>
                  <a:lnTo>
                    <a:pt x="187749" y="56229"/>
                  </a:lnTo>
                  <a:lnTo>
                    <a:pt x="187749" y="50295"/>
                  </a:lnTo>
                  <a:close/>
                  <a:moveTo>
                    <a:pt x="199931" y="50295"/>
                  </a:moveTo>
                  <a:lnTo>
                    <a:pt x="199931" y="56229"/>
                  </a:lnTo>
                  <a:lnTo>
                    <a:pt x="193996" y="56229"/>
                  </a:lnTo>
                  <a:lnTo>
                    <a:pt x="193996" y="50295"/>
                  </a:lnTo>
                  <a:close/>
                  <a:moveTo>
                    <a:pt x="206180" y="50295"/>
                  </a:moveTo>
                  <a:lnTo>
                    <a:pt x="206180" y="56229"/>
                  </a:lnTo>
                  <a:lnTo>
                    <a:pt x="200244" y="56229"/>
                  </a:lnTo>
                  <a:lnTo>
                    <a:pt x="200244" y="50295"/>
                  </a:lnTo>
                  <a:close/>
                  <a:moveTo>
                    <a:pt x="212427" y="50295"/>
                  </a:moveTo>
                  <a:lnTo>
                    <a:pt x="212427" y="56229"/>
                  </a:lnTo>
                  <a:lnTo>
                    <a:pt x="206491" y="56229"/>
                  </a:lnTo>
                  <a:lnTo>
                    <a:pt x="206491" y="50295"/>
                  </a:lnTo>
                  <a:close/>
                  <a:moveTo>
                    <a:pt x="218674" y="50295"/>
                  </a:moveTo>
                  <a:lnTo>
                    <a:pt x="218674" y="56229"/>
                  </a:lnTo>
                  <a:lnTo>
                    <a:pt x="212739" y="56229"/>
                  </a:lnTo>
                  <a:lnTo>
                    <a:pt x="212739" y="50295"/>
                  </a:lnTo>
                  <a:close/>
                  <a:moveTo>
                    <a:pt x="224921" y="50295"/>
                  </a:moveTo>
                  <a:lnTo>
                    <a:pt x="224921" y="56229"/>
                  </a:lnTo>
                  <a:lnTo>
                    <a:pt x="218987" y="56229"/>
                  </a:lnTo>
                  <a:lnTo>
                    <a:pt x="218987" y="50295"/>
                  </a:lnTo>
                  <a:close/>
                  <a:moveTo>
                    <a:pt x="231170" y="50295"/>
                  </a:moveTo>
                  <a:lnTo>
                    <a:pt x="231170" y="56229"/>
                  </a:lnTo>
                  <a:lnTo>
                    <a:pt x="225234" y="56229"/>
                  </a:lnTo>
                  <a:lnTo>
                    <a:pt x="225234" y="50295"/>
                  </a:lnTo>
                  <a:close/>
                  <a:moveTo>
                    <a:pt x="237417" y="50295"/>
                  </a:moveTo>
                  <a:lnTo>
                    <a:pt x="237417" y="56229"/>
                  </a:lnTo>
                  <a:lnTo>
                    <a:pt x="231481" y="56229"/>
                  </a:lnTo>
                  <a:lnTo>
                    <a:pt x="231481" y="50295"/>
                  </a:lnTo>
                  <a:close/>
                  <a:moveTo>
                    <a:pt x="243664" y="50295"/>
                  </a:moveTo>
                  <a:lnTo>
                    <a:pt x="243664" y="56229"/>
                  </a:lnTo>
                  <a:lnTo>
                    <a:pt x="237729" y="56229"/>
                  </a:lnTo>
                  <a:lnTo>
                    <a:pt x="237729" y="50295"/>
                  </a:lnTo>
                  <a:close/>
                  <a:moveTo>
                    <a:pt x="249911" y="50295"/>
                  </a:moveTo>
                  <a:lnTo>
                    <a:pt x="249911" y="56229"/>
                  </a:lnTo>
                  <a:lnTo>
                    <a:pt x="243977" y="56229"/>
                  </a:lnTo>
                  <a:lnTo>
                    <a:pt x="243977" y="50295"/>
                  </a:lnTo>
                  <a:close/>
                  <a:moveTo>
                    <a:pt x="256161" y="50295"/>
                  </a:moveTo>
                  <a:lnTo>
                    <a:pt x="256161" y="56229"/>
                  </a:lnTo>
                  <a:lnTo>
                    <a:pt x="250225" y="56229"/>
                  </a:lnTo>
                  <a:lnTo>
                    <a:pt x="250225" y="50295"/>
                  </a:lnTo>
                  <a:close/>
                  <a:moveTo>
                    <a:pt x="262409" y="50295"/>
                  </a:moveTo>
                  <a:lnTo>
                    <a:pt x="262409" y="56229"/>
                  </a:lnTo>
                  <a:lnTo>
                    <a:pt x="256474" y="56229"/>
                  </a:lnTo>
                  <a:lnTo>
                    <a:pt x="256474" y="50295"/>
                  </a:lnTo>
                  <a:close/>
                  <a:moveTo>
                    <a:pt x="268656" y="50295"/>
                  </a:moveTo>
                  <a:lnTo>
                    <a:pt x="268656" y="56229"/>
                  </a:lnTo>
                  <a:lnTo>
                    <a:pt x="262721" y="56229"/>
                  </a:lnTo>
                  <a:lnTo>
                    <a:pt x="262721" y="50295"/>
                  </a:lnTo>
                  <a:close/>
                  <a:moveTo>
                    <a:pt x="274904" y="50295"/>
                  </a:moveTo>
                  <a:lnTo>
                    <a:pt x="274904" y="56229"/>
                  </a:lnTo>
                  <a:lnTo>
                    <a:pt x="268968" y="56229"/>
                  </a:lnTo>
                  <a:lnTo>
                    <a:pt x="268968" y="50295"/>
                  </a:lnTo>
                  <a:close/>
                  <a:moveTo>
                    <a:pt x="6251" y="56542"/>
                  </a:moveTo>
                  <a:lnTo>
                    <a:pt x="6251" y="62476"/>
                  </a:lnTo>
                  <a:lnTo>
                    <a:pt x="315" y="62476"/>
                  </a:lnTo>
                  <a:lnTo>
                    <a:pt x="315" y="56542"/>
                  </a:lnTo>
                  <a:close/>
                  <a:moveTo>
                    <a:pt x="12498" y="56542"/>
                  </a:moveTo>
                  <a:lnTo>
                    <a:pt x="12498" y="62476"/>
                  </a:lnTo>
                  <a:lnTo>
                    <a:pt x="6562" y="62476"/>
                  </a:lnTo>
                  <a:lnTo>
                    <a:pt x="6562" y="56542"/>
                  </a:lnTo>
                  <a:close/>
                  <a:moveTo>
                    <a:pt x="18745" y="56542"/>
                  </a:moveTo>
                  <a:lnTo>
                    <a:pt x="18745" y="62476"/>
                  </a:lnTo>
                  <a:lnTo>
                    <a:pt x="12810" y="62476"/>
                  </a:lnTo>
                  <a:lnTo>
                    <a:pt x="12810" y="56542"/>
                  </a:lnTo>
                  <a:close/>
                  <a:moveTo>
                    <a:pt x="24992" y="56542"/>
                  </a:moveTo>
                  <a:lnTo>
                    <a:pt x="24992" y="62476"/>
                  </a:lnTo>
                  <a:lnTo>
                    <a:pt x="19058" y="62476"/>
                  </a:lnTo>
                  <a:lnTo>
                    <a:pt x="19058" y="56542"/>
                  </a:lnTo>
                  <a:close/>
                  <a:moveTo>
                    <a:pt x="31242" y="56542"/>
                  </a:moveTo>
                  <a:lnTo>
                    <a:pt x="31242" y="62476"/>
                  </a:lnTo>
                  <a:lnTo>
                    <a:pt x="25305" y="62476"/>
                  </a:lnTo>
                  <a:lnTo>
                    <a:pt x="25305" y="56542"/>
                  </a:lnTo>
                  <a:close/>
                  <a:moveTo>
                    <a:pt x="37489" y="56542"/>
                  </a:moveTo>
                  <a:lnTo>
                    <a:pt x="37489" y="62476"/>
                  </a:lnTo>
                  <a:lnTo>
                    <a:pt x="31553" y="62476"/>
                  </a:lnTo>
                  <a:lnTo>
                    <a:pt x="31553" y="56542"/>
                  </a:lnTo>
                  <a:close/>
                  <a:moveTo>
                    <a:pt x="43737" y="56542"/>
                  </a:moveTo>
                  <a:lnTo>
                    <a:pt x="43737" y="62476"/>
                  </a:lnTo>
                  <a:lnTo>
                    <a:pt x="37802" y="62476"/>
                  </a:lnTo>
                  <a:lnTo>
                    <a:pt x="37802" y="56542"/>
                  </a:lnTo>
                  <a:close/>
                  <a:moveTo>
                    <a:pt x="49985" y="56542"/>
                  </a:moveTo>
                  <a:lnTo>
                    <a:pt x="49985" y="62476"/>
                  </a:lnTo>
                  <a:lnTo>
                    <a:pt x="44049" y="62476"/>
                  </a:lnTo>
                  <a:lnTo>
                    <a:pt x="44049" y="56542"/>
                  </a:lnTo>
                  <a:close/>
                  <a:moveTo>
                    <a:pt x="56232" y="56542"/>
                  </a:moveTo>
                  <a:lnTo>
                    <a:pt x="56232" y="62476"/>
                  </a:lnTo>
                  <a:lnTo>
                    <a:pt x="50296" y="62476"/>
                  </a:lnTo>
                  <a:lnTo>
                    <a:pt x="50296" y="56542"/>
                  </a:lnTo>
                  <a:close/>
                  <a:moveTo>
                    <a:pt x="62480" y="56542"/>
                  </a:moveTo>
                  <a:lnTo>
                    <a:pt x="62480" y="62476"/>
                  </a:lnTo>
                  <a:lnTo>
                    <a:pt x="56545" y="62476"/>
                  </a:lnTo>
                  <a:lnTo>
                    <a:pt x="56545" y="56542"/>
                  </a:lnTo>
                  <a:close/>
                  <a:moveTo>
                    <a:pt x="68727" y="56542"/>
                  </a:moveTo>
                  <a:lnTo>
                    <a:pt x="68727" y="62476"/>
                  </a:lnTo>
                  <a:lnTo>
                    <a:pt x="62792" y="62476"/>
                  </a:lnTo>
                  <a:lnTo>
                    <a:pt x="62792" y="56542"/>
                  </a:lnTo>
                  <a:close/>
                  <a:moveTo>
                    <a:pt x="74975" y="56542"/>
                  </a:moveTo>
                  <a:lnTo>
                    <a:pt x="74975" y="62476"/>
                  </a:lnTo>
                  <a:lnTo>
                    <a:pt x="69039" y="62476"/>
                  </a:lnTo>
                  <a:lnTo>
                    <a:pt x="69039" y="56542"/>
                  </a:lnTo>
                  <a:close/>
                  <a:moveTo>
                    <a:pt x="81223" y="56542"/>
                  </a:moveTo>
                  <a:lnTo>
                    <a:pt x="81223" y="62476"/>
                  </a:lnTo>
                  <a:lnTo>
                    <a:pt x="75286" y="62476"/>
                  </a:lnTo>
                  <a:lnTo>
                    <a:pt x="75286" y="56542"/>
                  </a:lnTo>
                  <a:close/>
                  <a:moveTo>
                    <a:pt x="87470" y="56542"/>
                  </a:moveTo>
                  <a:lnTo>
                    <a:pt x="87470" y="62476"/>
                  </a:lnTo>
                  <a:lnTo>
                    <a:pt x="81535" y="62476"/>
                  </a:lnTo>
                  <a:lnTo>
                    <a:pt x="81535" y="56542"/>
                  </a:lnTo>
                  <a:close/>
                  <a:moveTo>
                    <a:pt x="93718" y="56542"/>
                  </a:moveTo>
                  <a:lnTo>
                    <a:pt x="93718" y="62476"/>
                  </a:lnTo>
                  <a:lnTo>
                    <a:pt x="87784" y="62476"/>
                  </a:lnTo>
                  <a:lnTo>
                    <a:pt x="87784" y="56542"/>
                  </a:lnTo>
                  <a:close/>
                  <a:moveTo>
                    <a:pt x="99967" y="56542"/>
                  </a:moveTo>
                  <a:lnTo>
                    <a:pt x="99967" y="62476"/>
                  </a:lnTo>
                  <a:lnTo>
                    <a:pt x="94031" y="62476"/>
                  </a:lnTo>
                  <a:lnTo>
                    <a:pt x="94031" y="56542"/>
                  </a:lnTo>
                  <a:close/>
                  <a:moveTo>
                    <a:pt x="106214" y="56542"/>
                  </a:moveTo>
                  <a:lnTo>
                    <a:pt x="106214" y="62476"/>
                  </a:lnTo>
                  <a:lnTo>
                    <a:pt x="100278" y="62476"/>
                  </a:lnTo>
                  <a:lnTo>
                    <a:pt x="100278" y="56542"/>
                  </a:lnTo>
                  <a:close/>
                  <a:moveTo>
                    <a:pt x="112461" y="56542"/>
                  </a:moveTo>
                  <a:lnTo>
                    <a:pt x="112461" y="62476"/>
                  </a:lnTo>
                  <a:lnTo>
                    <a:pt x="106527" y="62476"/>
                  </a:lnTo>
                  <a:lnTo>
                    <a:pt x="106527" y="56542"/>
                  </a:lnTo>
                  <a:close/>
                  <a:moveTo>
                    <a:pt x="118710" y="56542"/>
                  </a:moveTo>
                  <a:lnTo>
                    <a:pt x="118710" y="62476"/>
                  </a:lnTo>
                  <a:lnTo>
                    <a:pt x="112774" y="62476"/>
                  </a:lnTo>
                  <a:lnTo>
                    <a:pt x="112774" y="56542"/>
                  </a:lnTo>
                  <a:close/>
                  <a:moveTo>
                    <a:pt x="124957" y="56542"/>
                  </a:moveTo>
                  <a:lnTo>
                    <a:pt x="124957" y="62476"/>
                  </a:lnTo>
                  <a:lnTo>
                    <a:pt x="119021" y="62476"/>
                  </a:lnTo>
                  <a:lnTo>
                    <a:pt x="119021" y="56542"/>
                  </a:lnTo>
                  <a:close/>
                  <a:moveTo>
                    <a:pt x="131204" y="56542"/>
                  </a:moveTo>
                  <a:lnTo>
                    <a:pt x="131204" y="62476"/>
                  </a:lnTo>
                  <a:lnTo>
                    <a:pt x="125270" y="62476"/>
                  </a:lnTo>
                  <a:lnTo>
                    <a:pt x="125270" y="56542"/>
                  </a:lnTo>
                  <a:close/>
                  <a:moveTo>
                    <a:pt x="137451" y="56542"/>
                  </a:moveTo>
                  <a:lnTo>
                    <a:pt x="137451" y="62476"/>
                  </a:lnTo>
                  <a:lnTo>
                    <a:pt x="131517" y="62476"/>
                  </a:lnTo>
                  <a:lnTo>
                    <a:pt x="131517" y="56542"/>
                  </a:lnTo>
                  <a:close/>
                  <a:moveTo>
                    <a:pt x="143702" y="56542"/>
                  </a:moveTo>
                  <a:lnTo>
                    <a:pt x="143702" y="62476"/>
                  </a:lnTo>
                  <a:lnTo>
                    <a:pt x="137766" y="62476"/>
                  </a:lnTo>
                  <a:lnTo>
                    <a:pt x="137766" y="56542"/>
                  </a:lnTo>
                  <a:close/>
                  <a:moveTo>
                    <a:pt x="149949" y="56542"/>
                  </a:moveTo>
                  <a:lnTo>
                    <a:pt x="149949" y="62476"/>
                  </a:lnTo>
                  <a:lnTo>
                    <a:pt x="144015" y="62476"/>
                  </a:lnTo>
                  <a:lnTo>
                    <a:pt x="144015" y="56542"/>
                  </a:lnTo>
                  <a:close/>
                  <a:moveTo>
                    <a:pt x="156196" y="56542"/>
                  </a:moveTo>
                  <a:lnTo>
                    <a:pt x="156196" y="62476"/>
                  </a:lnTo>
                  <a:lnTo>
                    <a:pt x="150262" y="62476"/>
                  </a:lnTo>
                  <a:lnTo>
                    <a:pt x="150262" y="56542"/>
                  </a:lnTo>
                  <a:close/>
                  <a:moveTo>
                    <a:pt x="162445" y="56542"/>
                  </a:moveTo>
                  <a:lnTo>
                    <a:pt x="162445" y="62476"/>
                  </a:lnTo>
                  <a:lnTo>
                    <a:pt x="156509" y="62476"/>
                  </a:lnTo>
                  <a:lnTo>
                    <a:pt x="156509" y="56542"/>
                  </a:lnTo>
                  <a:close/>
                  <a:moveTo>
                    <a:pt x="168692" y="56542"/>
                  </a:moveTo>
                  <a:lnTo>
                    <a:pt x="168692" y="62476"/>
                  </a:lnTo>
                  <a:lnTo>
                    <a:pt x="162756" y="62476"/>
                  </a:lnTo>
                  <a:lnTo>
                    <a:pt x="162756" y="56542"/>
                  </a:lnTo>
                  <a:close/>
                  <a:moveTo>
                    <a:pt x="174939" y="56542"/>
                  </a:moveTo>
                  <a:lnTo>
                    <a:pt x="174939" y="62476"/>
                  </a:lnTo>
                  <a:lnTo>
                    <a:pt x="169005" y="62476"/>
                  </a:lnTo>
                  <a:lnTo>
                    <a:pt x="169005" y="56542"/>
                  </a:lnTo>
                  <a:close/>
                  <a:moveTo>
                    <a:pt x="181186" y="56542"/>
                  </a:moveTo>
                  <a:lnTo>
                    <a:pt x="181186" y="62476"/>
                  </a:lnTo>
                  <a:lnTo>
                    <a:pt x="175252" y="62476"/>
                  </a:lnTo>
                  <a:lnTo>
                    <a:pt x="175252" y="56542"/>
                  </a:lnTo>
                  <a:close/>
                  <a:moveTo>
                    <a:pt x="187435" y="56542"/>
                  </a:moveTo>
                  <a:lnTo>
                    <a:pt x="187435" y="62476"/>
                  </a:lnTo>
                  <a:lnTo>
                    <a:pt x="181499" y="62476"/>
                  </a:lnTo>
                  <a:lnTo>
                    <a:pt x="181499" y="56542"/>
                  </a:lnTo>
                  <a:close/>
                  <a:moveTo>
                    <a:pt x="193684" y="56542"/>
                  </a:moveTo>
                  <a:lnTo>
                    <a:pt x="193684" y="62476"/>
                  </a:lnTo>
                  <a:lnTo>
                    <a:pt x="187749" y="62476"/>
                  </a:lnTo>
                  <a:lnTo>
                    <a:pt x="187749" y="56542"/>
                  </a:lnTo>
                  <a:close/>
                  <a:moveTo>
                    <a:pt x="199931" y="56542"/>
                  </a:moveTo>
                  <a:lnTo>
                    <a:pt x="199931" y="62476"/>
                  </a:lnTo>
                  <a:lnTo>
                    <a:pt x="193996" y="62476"/>
                  </a:lnTo>
                  <a:lnTo>
                    <a:pt x="193996" y="56542"/>
                  </a:lnTo>
                  <a:close/>
                  <a:moveTo>
                    <a:pt x="206180" y="56542"/>
                  </a:moveTo>
                  <a:lnTo>
                    <a:pt x="206180" y="62476"/>
                  </a:lnTo>
                  <a:lnTo>
                    <a:pt x="200244" y="62476"/>
                  </a:lnTo>
                  <a:lnTo>
                    <a:pt x="200244" y="56542"/>
                  </a:lnTo>
                  <a:close/>
                  <a:moveTo>
                    <a:pt x="212427" y="56542"/>
                  </a:moveTo>
                  <a:lnTo>
                    <a:pt x="212427" y="62476"/>
                  </a:lnTo>
                  <a:lnTo>
                    <a:pt x="206491" y="62476"/>
                  </a:lnTo>
                  <a:lnTo>
                    <a:pt x="206491" y="56542"/>
                  </a:lnTo>
                  <a:close/>
                  <a:moveTo>
                    <a:pt x="218674" y="56542"/>
                  </a:moveTo>
                  <a:lnTo>
                    <a:pt x="218674" y="62476"/>
                  </a:lnTo>
                  <a:lnTo>
                    <a:pt x="212739" y="62476"/>
                  </a:lnTo>
                  <a:lnTo>
                    <a:pt x="212739" y="56542"/>
                  </a:lnTo>
                  <a:close/>
                  <a:moveTo>
                    <a:pt x="224921" y="56542"/>
                  </a:moveTo>
                  <a:lnTo>
                    <a:pt x="224921" y="62476"/>
                  </a:lnTo>
                  <a:lnTo>
                    <a:pt x="218987" y="62476"/>
                  </a:lnTo>
                  <a:lnTo>
                    <a:pt x="218987" y="56542"/>
                  </a:lnTo>
                  <a:close/>
                  <a:moveTo>
                    <a:pt x="231170" y="56542"/>
                  </a:moveTo>
                  <a:lnTo>
                    <a:pt x="231170" y="62476"/>
                  </a:lnTo>
                  <a:lnTo>
                    <a:pt x="225234" y="62476"/>
                  </a:lnTo>
                  <a:lnTo>
                    <a:pt x="225234" y="56542"/>
                  </a:lnTo>
                  <a:close/>
                  <a:moveTo>
                    <a:pt x="237417" y="56542"/>
                  </a:moveTo>
                  <a:lnTo>
                    <a:pt x="237417" y="62476"/>
                  </a:lnTo>
                  <a:lnTo>
                    <a:pt x="231481" y="62476"/>
                  </a:lnTo>
                  <a:lnTo>
                    <a:pt x="231481" y="56542"/>
                  </a:lnTo>
                  <a:close/>
                  <a:moveTo>
                    <a:pt x="243664" y="56542"/>
                  </a:moveTo>
                  <a:lnTo>
                    <a:pt x="243664" y="62476"/>
                  </a:lnTo>
                  <a:lnTo>
                    <a:pt x="237729" y="62476"/>
                  </a:lnTo>
                  <a:lnTo>
                    <a:pt x="237729" y="56542"/>
                  </a:lnTo>
                  <a:close/>
                  <a:moveTo>
                    <a:pt x="249911" y="56542"/>
                  </a:moveTo>
                  <a:lnTo>
                    <a:pt x="249911" y="62476"/>
                  </a:lnTo>
                  <a:lnTo>
                    <a:pt x="243977" y="62476"/>
                  </a:lnTo>
                  <a:lnTo>
                    <a:pt x="243977" y="56542"/>
                  </a:lnTo>
                  <a:close/>
                  <a:moveTo>
                    <a:pt x="256161" y="56542"/>
                  </a:moveTo>
                  <a:lnTo>
                    <a:pt x="256161" y="62476"/>
                  </a:lnTo>
                  <a:lnTo>
                    <a:pt x="250225" y="62476"/>
                  </a:lnTo>
                  <a:lnTo>
                    <a:pt x="250225" y="56542"/>
                  </a:lnTo>
                  <a:close/>
                  <a:moveTo>
                    <a:pt x="262409" y="56542"/>
                  </a:moveTo>
                  <a:lnTo>
                    <a:pt x="262409" y="62476"/>
                  </a:lnTo>
                  <a:lnTo>
                    <a:pt x="256474" y="62476"/>
                  </a:lnTo>
                  <a:lnTo>
                    <a:pt x="256474" y="56542"/>
                  </a:lnTo>
                  <a:close/>
                  <a:moveTo>
                    <a:pt x="268656" y="56542"/>
                  </a:moveTo>
                  <a:lnTo>
                    <a:pt x="268656" y="62476"/>
                  </a:lnTo>
                  <a:lnTo>
                    <a:pt x="262721" y="62476"/>
                  </a:lnTo>
                  <a:lnTo>
                    <a:pt x="262721" y="56542"/>
                  </a:lnTo>
                  <a:close/>
                  <a:moveTo>
                    <a:pt x="274904" y="56542"/>
                  </a:moveTo>
                  <a:lnTo>
                    <a:pt x="274904" y="62476"/>
                  </a:lnTo>
                  <a:lnTo>
                    <a:pt x="268968" y="62476"/>
                  </a:lnTo>
                  <a:lnTo>
                    <a:pt x="268968" y="56542"/>
                  </a:lnTo>
                  <a:close/>
                  <a:moveTo>
                    <a:pt x="6251" y="62789"/>
                  </a:moveTo>
                  <a:lnTo>
                    <a:pt x="6251" y="68725"/>
                  </a:lnTo>
                  <a:lnTo>
                    <a:pt x="315" y="68725"/>
                  </a:lnTo>
                  <a:lnTo>
                    <a:pt x="315" y="62789"/>
                  </a:lnTo>
                  <a:close/>
                  <a:moveTo>
                    <a:pt x="12498" y="62789"/>
                  </a:moveTo>
                  <a:lnTo>
                    <a:pt x="12498" y="68725"/>
                  </a:lnTo>
                  <a:lnTo>
                    <a:pt x="6562" y="68725"/>
                  </a:lnTo>
                  <a:lnTo>
                    <a:pt x="6562" y="62789"/>
                  </a:lnTo>
                  <a:close/>
                  <a:moveTo>
                    <a:pt x="18745" y="62789"/>
                  </a:moveTo>
                  <a:lnTo>
                    <a:pt x="18745" y="68725"/>
                  </a:lnTo>
                  <a:lnTo>
                    <a:pt x="12810" y="68725"/>
                  </a:lnTo>
                  <a:lnTo>
                    <a:pt x="12810" y="62789"/>
                  </a:lnTo>
                  <a:close/>
                  <a:moveTo>
                    <a:pt x="24992" y="62789"/>
                  </a:moveTo>
                  <a:lnTo>
                    <a:pt x="24992" y="68725"/>
                  </a:lnTo>
                  <a:lnTo>
                    <a:pt x="19058" y="68725"/>
                  </a:lnTo>
                  <a:lnTo>
                    <a:pt x="19058" y="62789"/>
                  </a:lnTo>
                  <a:close/>
                  <a:moveTo>
                    <a:pt x="31242" y="62789"/>
                  </a:moveTo>
                  <a:lnTo>
                    <a:pt x="31242" y="68725"/>
                  </a:lnTo>
                  <a:lnTo>
                    <a:pt x="25305" y="68725"/>
                  </a:lnTo>
                  <a:lnTo>
                    <a:pt x="25305" y="62789"/>
                  </a:lnTo>
                  <a:close/>
                  <a:moveTo>
                    <a:pt x="37489" y="62789"/>
                  </a:moveTo>
                  <a:lnTo>
                    <a:pt x="37489" y="68725"/>
                  </a:lnTo>
                  <a:lnTo>
                    <a:pt x="31553" y="68725"/>
                  </a:lnTo>
                  <a:lnTo>
                    <a:pt x="31553" y="62789"/>
                  </a:lnTo>
                  <a:close/>
                  <a:moveTo>
                    <a:pt x="43737" y="62789"/>
                  </a:moveTo>
                  <a:lnTo>
                    <a:pt x="43737" y="68725"/>
                  </a:lnTo>
                  <a:lnTo>
                    <a:pt x="37802" y="68725"/>
                  </a:lnTo>
                  <a:lnTo>
                    <a:pt x="37802" y="62789"/>
                  </a:lnTo>
                  <a:close/>
                  <a:moveTo>
                    <a:pt x="49985" y="62789"/>
                  </a:moveTo>
                  <a:lnTo>
                    <a:pt x="49985" y="68725"/>
                  </a:lnTo>
                  <a:lnTo>
                    <a:pt x="44049" y="68725"/>
                  </a:lnTo>
                  <a:lnTo>
                    <a:pt x="44049" y="62789"/>
                  </a:lnTo>
                  <a:close/>
                  <a:moveTo>
                    <a:pt x="56232" y="62789"/>
                  </a:moveTo>
                  <a:lnTo>
                    <a:pt x="56232" y="68725"/>
                  </a:lnTo>
                  <a:lnTo>
                    <a:pt x="50296" y="68725"/>
                  </a:lnTo>
                  <a:lnTo>
                    <a:pt x="50296" y="62789"/>
                  </a:lnTo>
                  <a:close/>
                  <a:moveTo>
                    <a:pt x="62480" y="62789"/>
                  </a:moveTo>
                  <a:lnTo>
                    <a:pt x="62480" y="68725"/>
                  </a:lnTo>
                  <a:lnTo>
                    <a:pt x="56545" y="68725"/>
                  </a:lnTo>
                  <a:lnTo>
                    <a:pt x="56545" y="62789"/>
                  </a:lnTo>
                  <a:close/>
                  <a:moveTo>
                    <a:pt x="68727" y="62789"/>
                  </a:moveTo>
                  <a:lnTo>
                    <a:pt x="68727" y="68725"/>
                  </a:lnTo>
                  <a:lnTo>
                    <a:pt x="62792" y="68725"/>
                  </a:lnTo>
                  <a:lnTo>
                    <a:pt x="62792" y="62789"/>
                  </a:lnTo>
                  <a:close/>
                  <a:moveTo>
                    <a:pt x="74975" y="62789"/>
                  </a:moveTo>
                  <a:lnTo>
                    <a:pt x="74975" y="68725"/>
                  </a:lnTo>
                  <a:lnTo>
                    <a:pt x="69039" y="68725"/>
                  </a:lnTo>
                  <a:lnTo>
                    <a:pt x="69039" y="62789"/>
                  </a:lnTo>
                  <a:close/>
                  <a:moveTo>
                    <a:pt x="81223" y="62789"/>
                  </a:moveTo>
                  <a:lnTo>
                    <a:pt x="81223" y="68725"/>
                  </a:lnTo>
                  <a:lnTo>
                    <a:pt x="75286" y="68725"/>
                  </a:lnTo>
                  <a:lnTo>
                    <a:pt x="75286" y="62789"/>
                  </a:lnTo>
                  <a:close/>
                  <a:moveTo>
                    <a:pt x="87470" y="62789"/>
                  </a:moveTo>
                  <a:lnTo>
                    <a:pt x="87470" y="68725"/>
                  </a:lnTo>
                  <a:lnTo>
                    <a:pt x="81535" y="68725"/>
                  </a:lnTo>
                  <a:lnTo>
                    <a:pt x="81535" y="62789"/>
                  </a:lnTo>
                  <a:close/>
                  <a:moveTo>
                    <a:pt x="93718" y="62789"/>
                  </a:moveTo>
                  <a:lnTo>
                    <a:pt x="93718" y="68725"/>
                  </a:lnTo>
                  <a:lnTo>
                    <a:pt x="87784" y="68725"/>
                  </a:lnTo>
                  <a:lnTo>
                    <a:pt x="87784" y="62789"/>
                  </a:lnTo>
                  <a:close/>
                  <a:moveTo>
                    <a:pt x="99967" y="62789"/>
                  </a:moveTo>
                  <a:lnTo>
                    <a:pt x="99967" y="68725"/>
                  </a:lnTo>
                  <a:lnTo>
                    <a:pt x="94031" y="68725"/>
                  </a:lnTo>
                  <a:lnTo>
                    <a:pt x="94031" y="62789"/>
                  </a:lnTo>
                  <a:close/>
                  <a:moveTo>
                    <a:pt x="106214" y="62789"/>
                  </a:moveTo>
                  <a:lnTo>
                    <a:pt x="106214" y="68725"/>
                  </a:lnTo>
                  <a:lnTo>
                    <a:pt x="100278" y="68725"/>
                  </a:lnTo>
                  <a:lnTo>
                    <a:pt x="100278" y="62789"/>
                  </a:lnTo>
                  <a:close/>
                  <a:moveTo>
                    <a:pt x="112461" y="62789"/>
                  </a:moveTo>
                  <a:lnTo>
                    <a:pt x="112461" y="68725"/>
                  </a:lnTo>
                  <a:lnTo>
                    <a:pt x="106527" y="68725"/>
                  </a:lnTo>
                  <a:lnTo>
                    <a:pt x="106527" y="62789"/>
                  </a:lnTo>
                  <a:close/>
                  <a:moveTo>
                    <a:pt x="118710" y="62789"/>
                  </a:moveTo>
                  <a:lnTo>
                    <a:pt x="118710" y="68725"/>
                  </a:lnTo>
                  <a:lnTo>
                    <a:pt x="112774" y="68725"/>
                  </a:lnTo>
                  <a:lnTo>
                    <a:pt x="112774" y="62789"/>
                  </a:lnTo>
                  <a:close/>
                  <a:moveTo>
                    <a:pt x="124957" y="62789"/>
                  </a:moveTo>
                  <a:lnTo>
                    <a:pt x="124957" y="68725"/>
                  </a:lnTo>
                  <a:lnTo>
                    <a:pt x="119021" y="68725"/>
                  </a:lnTo>
                  <a:lnTo>
                    <a:pt x="119021" y="62789"/>
                  </a:lnTo>
                  <a:close/>
                  <a:moveTo>
                    <a:pt x="131204" y="62789"/>
                  </a:moveTo>
                  <a:lnTo>
                    <a:pt x="131204" y="68725"/>
                  </a:lnTo>
                  <a:lnTo>
                    <a:pt x="125270" y="68725"/>
                  </a:lnTo>
                  <a:lnTo>
                    <a:pt x="125270" y="62789"/>
                  </a:lnTo>
                  <a:close/>
                  <a:moveTo>
                    <a:pt x="137451" y="62789"/>
                  </a:moveTo>
                  <a:lnTo>
                    <a:pt x="137451" y="68725"/>
                  </a:lnTo>
                  <a:lnTo>
                    <a:pt x="131517" y="68725"/>
                  </a:lnTo>
                  <a:lnTo>
                    <a:pt x="131517" y="62789"/>
                  </a:lnTo>
                  <a:close/>
                  <a:moveTo>
                    <a:pt x="143702" y="62789"/>
                  </a:moveTo>
                  <a:lnTo>
                    <a:pt x="143702" y="68725"/>
                  </a:lnTo>
                  <a:lnTo>
                    <a:pt x="137766" y="68725"/>
                  </a:lnTo>
                  <a:lnTo>
                    <a:pt x="137766" y="62789"/>
                  </a:lnTo>
                  <a:close/>
                  <a:moveTo>
                    <a:pt x="149949" y="62789"/>
                  </a:moveTo>
                  <a:lnTo>
                    <a:pt x="149949" y="68725"/>
                  </a:lnTo>
                  <a:lnTo>
                    <a:pt x="144015" y="68725"/>
                  </a:lnTo>
                  <a:lnTo>
                    <a:pt x="144015" y="62789"/>
                  </a:lnTo>
                  <a:close/>
                  <a:moveTo>
                    <a:pt x="156196" y="62789"/>
                  </a:moveTo>
                  <a:lnTo>
                    <a:pt x="156196" y="68725"/>
                  </a:lnTo>
                  <a:lnTo>
                    <a:pt x="150262" y="68725"/>
                  </a:lnTo>
                  <a:lnTo>
                    <a:pt x="150262" y="62789"/>
                  </a:lnTo>
                  <a:close/>
                  <a:moveTo>
                    <a:pt x="162445" y="62789"/>
                  </a:moveTo>
                  <a:lnTo>
                    <a:pt x="162445" y="68725"/>
                  </a:lnTo>
                  <a:lnTo>
                    <a:pt x="156509" y="68725"/>
                  </a:lnTo>
                  <a:lnTo>
                    <a:pt x="156509" y="62789"/>
                  </a:lnTo>
                  <a:close/>
                  <a:moveTo>
                    <a:pt x="168692" y="62789"/>
                  </a:moveTo>
                  <a:lnTo>
                    <a:pt x="168692" y="68725"/>
                  </a:lnTo>
                  <a:lnTo>
                    <a:pt x="162756" y="68725"/>
                  </a:lnTo>
                  <a:lnTo>
                    <a:pt x="162756" y="62789"/>
                  </a:lnTo>
                  <a:close/>
                  <a:moveTo>
                    <a:pt x="174939" y="62789"/>
                  </a:moveTo>
                  <a:lnTo>
                    <a:pt x="174939" y="68725"/>
                  </a:lnTo>
                  <a:lnTo>
                    <a:pt x="169005" y="68725"/>
                  </a:lnTo>
                  <a:lnTo>
                    <a:pt x="169005" y="62789"/>
                  </a:lnTo>
                  <a:close/>
                  <a:moveTo>
                    <a:pt x="181186" y="62789"/>
                  </a:moveTo>
                  <a:lnTo>
                    <a:pt x="181186" y="68725"/>
                  </a:lnTo>
                  <a:lnTo>
                    <a:pt x="175252" y="68725"/>
                  </a:lnTo>
                  <a:lnTo>
                    <a:pt x="175252" y="62789"/>
                  </a:lnTo>
                  <a:close/>
                  <a:moveTo>
                    <a:pt x="187435" y="62789"/>
                  </a:moveTo>
                  <a:lnTo>
                    <a:pt x="187435" y="68725"/>
                  </a:lnTo>
                  <a:lnTo>
                    <a:pt x="181499" y="68725"/>
                  </a:lnTo>
                  <a:lnTo>
                    <a:pt x="181499" y="62789"/>
                  </a:lnTo>
                  <a:close/>
                  <a:moveTo>
                    <a:pt x="193684" y="62789"/>
                  </a:moveTo>
                  <a:lnTo>
                    <a:pt x="193684" y="68725"/>
                  </a:lnTo>
                  <a:lnTo>
                    <a:pt x="187749" y="68725"/>
                  </a:lnTo>
                  <a:lnTo>
                    <a:pt x="187749" y="62789"/>
                  </a:lnTo>
                  <a:close/>
                  <a:moveTo>
                    <a:pt x="199931" y="62789"/>
                  </a:moveTo>
                  <a:lnTo>
                    <a:pt x="199931" y="68725"/>
                  </a:lnTo>
                  <a:lnTo>
                    <a:pt x="193996" y="68725"/>
                  </a:lnTo>
                  <a:lnTo>
                    <a:pt x="193996" y="62789"/>
                  </a:lnTo>
                  <a:close/>
                  <a:moveTo>
                    <a:pt x="206180" y="62789"/>
                  </a:moveTo>
                  <a:lnTo>
                    <a:pt x="206180" y="68725"/>
                  </a:lnTo>
                  <a:lnTo>
                    <a:pt x="200244" y="68725"/>
                  </a:lnTo>
                  <a:lnTo>
                    <a:pt x="200244" y="62789"/>
                  </a:lnTo>
                  <a:close/>
                  <a:moveTo>
                    <a:pt x="212427" y="62789"/>
                  </a:moveTo>
                  <a:lnTo>
                    <a:pt x="212427" y="68725"/>
                  </a:lnTo>
                  <a:lnTo>
                    <a:pt x="206491" y="68725"/>
                  </a:lnTo>
                  <a:lnTo>
                    <a:pt x="206491" y="62789"/>
                  </a:lnTo>
                  <a:close/>
                  <a:moveTo>
                    <a:pt x="218674" y="62789"/>
                  </a:moveTo>
                  <a:lnTo>
                    <a:pt x="218674" y="68725"/>
                  </a:lnTo>
                  <a:lnTo>
                    <a:pt x="212739" y="68725"/>
                  </a:lnTo>
                  <a:lnTo>
                    <a:pt x="212739" y="62789"/>
                  </a:lnTo>
                  <a:close/>
                  <a:moveTo>
                    <a:pt x="224921" y="62789"/>
                  </a:moveTo>
                  <a:lnTo>
                    <a:pt x="224921" y="68725"/>
                  </a:lnTo>
                  <a:lnTo>
                    <a:pt x="218987" y="68725"/>
                  </a:lnTo>
                  <a:lnTo>
                    <a:pt x="218987" y="62789"/>
                  </a:lnTo>
                  <a:close/>
                  <a:moveTo>
                    <a:pt x="231170" y="62789"/>
                  </a:moveTo>
                  <a:lnTo>
                    <a:pt x="231170" y="68725"/>
                  </a:lnTo>
                  <a:lnTo>
                    <a:pt x="225234" y="68725"/>
                  </a:lnTo>
                  <a:lnTo>
                    <a:pt x="225234" y="62789"/>
                  </a:lnTo>
                  <a:close/>
                  <a:moveTo>
                    <a:pt x="237417" y="62789"/>
                  </a:moveTo>
                  <a:lnTo>
                    <a:pt x="237417" y="68725"/>
                  </a:lnTo>
                  <a:lnTo>
                    <a:pt x="231481" y="68725"/>
                  </a:lnTo>
                  <a:lnTo>
                    <a:pt x="231481" y="62789"/>
                  </a:lnTo>
                  <a:close/>
                  <a:moveTo>
                    <a:pt x="243664" y="62789"/>
                  </a:moveTo>
                  <a:lnTo>
                    <a:pt x="243664" y="68725"/>
                  </a:lnTo>
                  <a:lnTo>
                    <a:pt x="237729" y="68725"/>
                  </a:lnTo>
                  <a:lnTo>
                    <a:pt x="237729" y="62789"/>
                  </a:lnTo>
                  <a:close/>
                  <a:moveTo>
                    <a:pt x="249911" y="62789"/>
                  </a:moveTo>
                  <a:lnTo>
                    <a:pt x="249911" y="68725"/>
                  </a:lnTo>
                  <a:lnTo>
                    <a:pt x="243977" y="68725"/>
                  </a:lnTo>
                  <a:lnTo>
                    <a:pt x="243977" y="62789"/>
                  </a:lnTo>
                  <a:close/>
                  <a:moveTo>
                    <a:pt x="256161" y="62789"/>
                  </a:moveTo>
                  <a:lnTo>
                    <a:pt x="256161" y="68725"/>
                  </a:lnTo>
                  <a:lnTo>
                    <a:pt x="250225" y="68725"/>
                  </a:lnTo>
                  <a:lnTo>
                    <a:pt x="250225" y="62789"/>
                  </a:lnTo>
                  <a:close/>
                  <a:moveTo>
                    <a:pt x="262409" y="62789"/>
                  </a:moveTo>
                  <a:lnTo>
                    <a:pt x="262409" y="68725"/>
                  </a:lnTo>
                  <a:lnTo>
                    <a:pt x="256474" y="68725"/>
                  </a:lnTo>
                  <a:lnTo>
                    <a:pt x="256474" y="62789"/>
                  </a:lnTo>
                  <a:close/>
                  <a:moveTo>
                    <a:pt x="268656" y="62789"/>
                  </a:moveTo>
                  <a:lnTo>
                    <a:pt x="268656" y="68725"/>
                  </a:lnTo>
                  <a:lnTo>
                    <a:pt x="262721" y="68725"/>
                  </a:lnTo>
                  <a:lnTo>
                    <a:pt x="262721" y="62789"/>
                  </a:lnTo>
                  <a:close/>
                  <a:moveTo>
                    <a:pt x="274904" y="62789"/>
                  </a:moveTo>
                  <a:lnTo>
                    <a:pt x="274904" y="68725"/>
                  </a:lnTo>
                  <a:lnTo>
                    <a:pt x="268968" y="68725"/>
                  </a:lnTo>
                  <a:lnTo>
                    <a:pt x="268968" y="62789"/>
                  </a:lnTo>
                  <a:close/>
                  <a:moveTo>
                    <a:pt x="6251" y="69036"/>
                  </a:moveTo>
                  <a:lnTo>
                    <a:pt x="6251" y="74972"/>
                  </a:lnTo>
                  <a:lnTo>
                    <a:pt x="315" y="74972"/>
                  </a:lnTo>
                  <a:lnTo>
                    <a:pt x="315" y="69036"/>
                  </a:lnTo>
                  <a:close/>
                  <a:moveTo>
                    <a:pt x="12498" y="69036"/>
                  </a:moveTo>
                  <a:lnTo>
                    <a:pt x="12498" y="74972"/>
                  </a:lnTo>
                  <a:lnTo>
                    <a:pt x="6562" y="74972"/>
                  </a:lnTo>
                  <a:lnTo>
                    <a:pt x="6562" y="69036"/>
                  </a:lnTo>
                  <a:close/>
                  <a:moveTo>
                    <a:pt x="18745" y="69036"/>
                  </a:moveTo>
                  <a:lnTo>
                    <a:pt x="18745" y="74972"/>
                  </a:lnTo>
                  <a:lnTo>
                    <a:pt x="12810" y="74972"/>
                  </a:lnTo>
                  <a:lnTo>
                    <a:pt x="12810" y="69036"/>
                  </a:lnTo>
                  <a:close/>
                  <a:moveTo>
                    <a:pt x="24992" y="69036"/>
                  </a:moveTo>
                  <a:lnTo>
                    <a:pt x="24992" y="74972"/>
                  </a:lnTo>
                  <a:lnTo>
                    <a:pt x="19058" y="74972"/>
                  </a:lnTo>
                  <a:lnTo>
                    <a:pt x="19058" y="69036"/>
                  </a:lnTo>
                  <a:close/>
                  <a:moveTo>
                    <a:pt x="31242" y="69036"/>
                  </a:moveTo>
                  <a:lnTo>
                    <a:pt x="31242" y="74972"/>
                  </a:lnTo>
                  <a:lnTo>
                    <a:pt x="25305" y="74972"/>
                  </a:lnTo>
                  <a:lnTo>
                    <a:pt x="25305" y="69036"/>
                  </a:lnTo>
                  <a:close/>
                  <a:moveTo>
                    <a:pt x="37489" y="69036"/>
                  </a:moveTo>
                  <a:lnTo>
                    <a:pt x="37489" y="74972"/>
                  </a:lnTo>
                  <a:lnTo>
                    <a:pt x="31553" y="74972"/>
                  </a:lnTo>
                  <a:lnTo>
                    <a:pt x="31553" y="69036"/>
                  </a:lnTo>
                  <a:close/>
                  <a:moveTo>
                    <a:pt x="43737" y="69036"/>
                  </a:moveTo>
                  <a:lnTo>
                    <a:pt x="43737" y="74972"/>
                  </a:lnTo>
                  <a:lnTo>
                    <a:pt x="37802" y="74972"/>
                  </a:lnTo>
                  <a:lnTo>
                    <a:pt x="37802" y="69036"/>
                  </a:lnTo>
                  <a:close/>
                  <a:moveTo>
                    <a:pt x="49985" y="69036"/>
                  </a:moveTo>
                  <a:lnTo>
                    <a:pt x="49985" y="74972"/>
                  </a:lnTo>
                  <a:lnTo>
                    <a:pt x="44049" y="74972"/>
                  </a:lnTo>
                  <a:lnTo>
                    <a:pt x="44049" y="69036"/>
                  </a:lnTo>
                  <a:close/>
                  <a:moveTo>
                    <a:pt x="56232" y="69036"/>
                  </a:moveTo>
                  <a:lnTo>
                    <a:pt x="56232" y="74972"/>
                  </a:lnTo>
                  <a:lnTo>
                    <a:pt x="50296" y="74972"/>
                  </a:lnTo>
                  <a:lnTo>
                    <a:pt x="50296" y="69036"/>
                  </a:lnTo>
                  <a:close/>
                  <a:moveTo>
                    <a:pt x="62480" y="69036"/>
                  </a:moveTo>
                  <a:lnTo>
                    <a:pt x="62480" y="74972"/>
                  </a:lnTo>
                  <a:lnTo>
                    <a:pt x="56545" y="74972"/>
                  </a:lnTo>
                  <a:lnTo>
                    <a:pt x="56545" y="69036"/>
                  </a:lnTo>
                  <a:close/>
                  <a:moveTo>
                    <a:pt x="68727" y="69036"/>
                  </a:moveTo>
                  <a:lnTo>
                    <a:pt x="68727" y="74972"/>
                  </a:lnTo>
                  <a:lnTo>
                    <a:pt x="62792" y="74972"/>
                  </a:lnTo>
                  <a:lnTo>
                    <a:pt x="62792" y="69036"/>
                  </a:lnTo>
                  <a:close/>
                  <a:moveTo>
                    <a:pt x="74975" y="69036"/>
                  </a:moveTo>
                  <a:lnTo>
                    <a:pt x="74975" y="74972"/>
                  </a:lnTo>
                  <a:lnTo>
                    <a:pt x="69039" y="74972"/>
                  </a:lnTo>
                  <a:lnTo>
                    <a:pt x="69039" y="69036"/>
                  </a:lnTo>
                  <a:close/>
                  <a:moveTo>
                    <a:pt x="81223" y="69036"/>
                  </a:moveTo>
                  <a:lnTo>
                    <a:pt x="81223" y="74972"/>
                  </a:lnTo>
                  <a:lnTo>
                    <a:pt x="75286" y="74972"/>
                  </a:lnTo>
                  <a:lnTo>
                    <a:pt x="75286" y="69036"/>
                  </a:lnTo>
                  <a:close/>
                  <a:moveTo>
                    <a:pt x="87470" y="69036"/>
                  </a:moveTo>
                  <a:lnTo>
                    <a:pt x="87470" y="74972"/>
                  </a:lnTo>
                  <a:lnTo>
                    <a:pt x="81535" y="74972"/>
                  </a:lnTo>
                  <a:lnTo>
                    <a:pt x="81535" y="69036"/>
                  </a:lnTo>
                  <a:close/>
                  <a:moveTo>
                    <a:pt x="93718" y="69036"/>
                  </a:moveTo>
                  <a:lnTo>
                    <a:pt x="93718" y="74972"/>
                  </a:lnTo>
                  <a:lnTo>
                    <a:pt x="87784" y="74972"/>
                  </a:lnTo>
                  <a:lnTo>
                    <a:pt x="87784" y="69036"/>
                  </a:lnTo>
                  <a:close/>
                  <a:moveTo>
                    <a:pt x="99967" y="69036"/>
                  </a:moveTo>
                  <a:lnTo>
                    <a:pt x="99967" y="74972"/>
                  </a:lnTo>
                  <a:lnTo>
                    <a:pt x="94031" y="74972"/>
                  </a:lnTo>
                  <a:lnTo>
                    <a:pt x="94031" y="69036"/>
                  </a:lnTo>
                  <a:close/>
                  <a:moveTo>
                    <a:pt x="106214" y="69036"/>
                  </a:moveTo>
                  <a:lnTo>
                    <a:pt x="106214" y="74972"/>
                  </a:lnTo>
                  <a:lnTo>
                    <a:pt x="100278" y="74972"/>
                  </a:lnTo>
                  <a:lnTo>
                    <a:pt x="100278" y="69036"/>
                  </a:lnTo>
                  <a:close/>
                  <a:moveTo>
                    <a:pt x="112461" y="69036"/>
                  </a:moveTo>
                  <a:lnTo>
                    <a:pt x="112461" y="74972"/>
                  </a:lnTo>
                  <a:lnTo>
                    <a:pt x="106527" y="74972"/>
                  </a:lnTo>
                  <a:lnTo>
                    <a:pt x="106527" y="69036"/>
                  </a:lnTo>
                  <a:close/>
                  <a:moveTo>
                    <a:pt x="118710" y="69036"/>
                  </a:moveTo>
                  <a:lnTo>
                    <a:pt x="118710" y="74972"/>
                  </a:lnTo>
                  <a:lnTo>
                    <a:pt x="112774" y="74972"/>
                  </a:lnTo>
                  <a:lnTo>
                    <a:pt x="112774" y="69036"/>
                  </a:lnTo>
                  <a:close/>
                  <a:moveTo>
                    <a:pt x="124957" y="69036"/>
                  </a:moveTo>
                  <a:lnTo>
                    <a:pt x="124957" y="74972"/>
                  </a:lnTo>
                  <a:lnTo>
                    <a:pt x="119021" y="74972"/>
                  </a:lnTo>
                  <a:lnTo>
                    <a:pt x="119021" y="69036"/>
                  </a:lnTo>
                  <a:close/>
                  <a:moveTo>
                    <a:pt x="131204" y="69036"/>
                  </a:moveTo>
                  <a:lnTo>
                    <a:pt x="131204" y="74972"/>
                  </a:lnTo>
                  <a:lnTo>
                    <a:pt x="125270" y="74972"/>
                  </a:lnTo>
                  <a:lnTo>
                    <a:pt x="125270" y="69036"/>
                  </a:lnTo>
                  <a:close/>
                  <a:moveTo>
                    <a:pt x="137451" y="69036"/>
                  </a:moveTo>
                  <a:lnTo>
                    <a:pt x="137451" y="74972"/>
                  </a:lnTo>
                  <a:lnTo>
                    <a:pt x="131517" y="74972"/>
                  </a:lnTo>
                  <a:lnTo>
                    <a:pt x="131517" y="69036"/>
                  </a:lnTo>
                  <a:close/>
                  <a:moveTo>
                    <a:pt x="143702" y="69036"/>
                  </a:moveTo>
                  <a:lnTo>
                    <a:pt x="143702" y="74972"/>
                  </a:lnTo>
                  <a:lnTo>
                    <a:pt x="137766" y="74972"/>
                  </a:lnTo>
                  <a:lnTo>
                    <a:pt x="137766" y="69036"/>
                  </a:lnTo>
                  <a:close/>
                  <a:moveTo>
                    <a:pt x="149949" y="69036"/>
                  </a:moveTo>
                  <a:lnTo>
                    <a:pt x="149949" y="74972"/>
                  </a:lnTo>
                  <a:lnTo>
                    <a:pt x="144015" y="74972"/>
                  </a:lnTo>
                  <a:lnTo>
                    <a:pt x="144015" y="69036"/>
                  </a:lnTo>
                  <a:close/>
                  <a:moveTo>
                    <a:pt x="156196" y="69036"/>
                  </a:moveTo>
                  <a:lnTo>
                    <a:pt x="156196" y="74972"/>
                  </a:lnTo>
                  <a:lnTo>
                    <a:pt x="150262" y="74972"/>
                  </a:lnTo>
                  <a:lnTo>
                    <a:pt x="150262" y="69036"/>
                  </a:lnTo>
                  <a:close/>
                  <a:moveTo>
                    <a:pt x="162445" y="69036"/>
                  </a:moveTo>
                  <a:lnTo>
                    <a:pt x="162445" y="74972"/>
                  </a:lnTo>
                  <a:lnTo>
                    <a:pt x="156509" y="74972"/>
                  </a:lnTo>
                  <a:lnTo>
                    <a:pt x="156509" y="69036"/>
                  </a:lnTo>
                  <a:close/>
                  <a:moveTo>
                    <a:pt x="168692" y="69036"/>
                  </a:moveTo>
                  <a:lnTo>
                    <a:pt x="168692" y="74972"/>
                  </a:lnTo>
                  <a:lnTo>
                    <a:pt x="162756" y="74972"/>
                  </a:lnTo>
                  <a:lnTo>
                    <a:pt x="162756" y="69036"/>
                  </a:lnTo>
                  <a:close/>
                  <a:moveTo>
                    <a:pt x="174939" y="69036"/>
                  </a:moveTo>
                  <a:lnTo>
                    <a:pt x="174939" y="74972"/>
                  </a:lnTo>
                  <a:lnTo>
                    <a:pt x="169005" y="74972"/>
                  </a:lnTo>
                  <a:lnTo>
                    <a:pt x="169005" y="69036"/>
                  </a:lnTo>
                  <a:close/>
                  <a:moveTo>
                    <a:pt x="181186" y="69036"/>
                  </a:moveTo>
                  <a:lnTo>
                    <a:pt x="181186" y="74972"/>
                  </a:lnTo>
                  <a:lnTo>
                    <a:pt x="175252" y="74972"/>
                  </a:lnTo>
                  <a:lnTo>
                    <a:pt x="175252" y="69036"/>
                  </a:lnTo>
                  <a:close/>
                  <a:moveTo>
                    <a:pt x="187435" y="69036"/>
                  </a:moveTo>
                  <a:lnTo>
                    <a:pt x="187435" y="74972"/>
                  </a:lnTo>
                  <a:lnTo>
                    <a:pt x="181499" y="74972"/>
                  </a:lnTo>
                  <a:lnTo>
                    <a:pt x="181499" y="69036"/>
                  </a:lnTo>
                  <a:close/>
                  <a:moveTo>
                    <a:pt x="193684" y="69036"/>
                  </a:moveTo>
                  <a:lnTo>
                    <a:pt x="193684" y="74972"/>
                  </a:lnTo>
                  <a:lnTo>
                    <a:pt x="187749" y="74972"/>
                  </a:lnTo>
                  <a:lnTo>
                    <a:pt x="187749" y="69036"/>
                  </a:lnTo>
                  <a:close/>
                  <a:moveTo>
                    <a:pt x="199931" y="69036"/>
                  </a:moveTo>
                  <a:lnTo>
                    <a:pt x="199931" y="74972"/>
                  </a:lnTo>
                  <a:lnTo>
                    <a:pt x="193996" y="74972"/>
                  </a:lnTo>
                  <a:lnTo>
                    <a:pt x="193996" y="69036"/>
                  </a:lnTo>
                  <a:close/>
                  <a:moveTo>
                    <a:pt x="206180" y="69036"/>
                  </a:moveTo>
                  <a:lnTo>
                    <a:pt x="206180" y="74972"/>
                  </a:lnTo>
                  <a:lnTo>
                    <a:pt x="200244" y="74972"/>
                  </a:lnTo>
                  <a:lnTo>
                    <a:pt x="200244" y="69036"/>
                  </a:lnTo>
                  <a:close/>
                  <a:moveTo>
                    <a:pt x="212427" y="69036"/>
                  </a:moveTo>
                  <a:lnTo>
                    <a:pt x="212427" y="74972"/>
                  </a:lnTo>
                  <a:lnTo>
                    <a:pt x="206491" y="74972"/>
                  </a:lnTo>
                  <a:lnTo>
                    <a:pt x="206491" y="69036"/>
                  </a:lnTo>
                  <a:close/>
                  <a:moveTo>
                    <a:pt x="218674" y="69036"/>
                  </a:moveTo>
                  <a:lnTo>
                    <a:pt x="218674" y="74972"/>
                  </a:lnTo>
                  <a:lnTo>
                    <a:pt x="212739" y="74972"/>
                  </a:lnTo>
                  <a:lnTo>
                    <a:pt x="212739" y="69036"/>
                  </a:lnTo>
                  <a:close/>
                  <a:moveTo>
                    <a:pt x="224921" y="69036"/>
                  </a:moveTo>
                  <a:lnTo>
                    <a:pt x="224921" y="74972"/>
                  </a:lnTo>
                  <a:lnTo>
                    <a:pt x="218987" y="74972"/>
                  </a:lnTo>
                  <a:lnTo>
                    <a:pt x="218987" y="69036"/>
                  </a:lnTo>
                  <a:close/>
                  <a:moveTo>
                    <a:pt x="231170" y="69036"/>
                  </a:moveTo>
                  <a:lnTo>
                    <a:pt x="231170" y="74972"/>
                  </a:lnTo>
                  <a:lnTo>
                    <a:pt x="225234" y="74972"/>
                  </a:lnTo>
                  <a:lnTo>
                    <a:pt x="225234" y="69036"/>
                  </a:lnTo>
                  <a:close/>
                  <a:moveTo>
                    <a:pt x="237417" y="69036"/>
                  </a:moveTo>
                  <a:lnTo>
                    <a:pt x="237417" y="74972"/>
                  </a:lnTo>
                  <a:lnTo>
                    <a:pt x="231481" y="74972"/>
                  </a:lnTo>
                  <a:lnTo>
                    <a:pt x="231481" y="69036"/>
                  </a:lnTo>
                  <a:close/>
                  <a:moveTo>
                    <a:pt x="243664" y="69036"/>
                  </a:moveTo>
                  <a:lnTo>
                    <a:pt x="243664" y="74972"/>
                  </a:lnTo>
                  <a:lnTo>
                    <a:pt x="237729" y="74972"/>
                  </a:lnTo>
                  <a:lnTo>
                    <a:pt x="237729" y="69036"/>
                  </a:lnTo>
                  <a:close/>
                  <a:moveTo>
                    <a:pt x="249911" y="69036"/>
                  </a:moveTo>
                  <a:lnTo>
                    <a:pt x="249911" y="74972"/>
                  </a:lnTo>
                  <a:lnTo>
                    <a:pt x="243977" y="74972"/>
                  </a:lnTo>
                  <a:lnTo>
                    <a:pt x="243977" y="69036"/>
                  </a:lnTo>
                  <a:close/>
                  <a:moveTo>
                    <a:pt x="256161" y="69036"/>
                  </a:moveTo>
                  <a:lnTo>
                    <a:pt x="256161" y="74972"/>
                  </a:lnTo>
                  <a:lnTo>
                    <a:pt x="250225" y="74972"/>
                  </a:lnTo>
                  <a:lnTo>
                    <a:pt x="250225" y="69036"/>
                  </a:lnTo>
                  <a:close/>
                  <a:moveTo>
                    <a:pt x="262409" y="69036"/>
                  </a:moveTo>
                  <a:lnTo>
                    <a:pt x="262409" y="74972"/>
                  </a:lnTo>
                  <a:lnTo>
                    <a:pt x="256474" y="74972"/>
                  </a:lnTo>
                  <a:lnTo>
                    <a:pt x="256474" y="69036"/>
                  </a:lnTo>
                  <a:close/>
                  <a:moveTo>
                    <a:pt x="268656" y="69036"/>
                  </a:moveTo>
                  <a:lnTo>
                    <a:pt x="268656" y="74972"/>
                  </a:lnTo>
                  <a:lnTo>
                    <a:pt x="262721" y="74972"/>
                  </a:lnTo>
                  <a:lnTo>
                    <a:pt x="262721" y="69036"/>
                  </a:lnTo>
                  <a:close/>
                  <a:moveTo>
                    <a:pt x="274904" y="69036"/>
                  </a:moveTo>
                  <a:lnTo>
                    <a:pt x="274904" y="74972"/>
                  </a:lnTo>
                  <a:lnTo>
                    <a:pt x="268968" y="74972"/>
                  </a:lnTo>
                  <a:lnTo>
                    <a:pt x="268968" y="69036"/>
                  </a:lnTo>
                  <a:close/>
                  <a:moveTo>
                    <a:pt x="6251" y="75285"/>
                  </a:moveTo>
                  <a:lnTo>
                    <a:pt x="6251" y="81219"/>
                  </a:lnTo>
                  <a:lnTo>
                    <a:pt x="315" y="81219"/>
                  </a:lnTo>
                  <a:lnTo>
                    <a:pt x="315" y="75285"/>
                  </a:lnTo>
                  <a:close/>
                  <a:moveTo>
                    <a:pt x="12498" y="75285"/>
                  </a:moveTo>
                  <a:lnTo>
                    <a:pt x="12498" y="81219"/>
                  </a:lnTo>
                  <a:lnTo>
                    <a:pt x="6562" y="81219"/>
                  </a:lnTo>
                  <a:lnTo>
                    <a:pt x="6562" y="75285"/>
                  </a:lnTo>
                  <a:close/>
                  <a:moveTo>
                    <a:pt x="18745" y="75285"/>
                  </a:moveTo>
                  <a:lnTo>
                    <a:pt x="18745" y="81219"/>
                  </a:lnTo>
                  <a:lnTo>
                    <a:pt x="12810" y="81219"/>
                  </a:lnTo>
                  <a:lnTo>
                    <a:pt x="12810" y="75285"/>
                  </a:lnTo>
                  <a:close/>
                  <a:moveTo>
                    <a:pt x="24992" y="75285"/>
                  </a:moveTo>
                  <a:lnTo>
                    <a:pt x="24992" y="81219"/>
                  </a:lnTo>
                  <a:lnTo>
                    <a:pt x="19058" y="81219"/>
                  </a:lnTo>
                  <a:lnTo>
                    <a:pt x="19058" y="75285"/>
                  </a:lnTo>
                  <a:close/>
                  <a:moveTo>
                    <a:pt x="31242" y="75285"/>
                  </a:moveTo>
                  <a:lnTo>
                    <a:pt x="31242" y="81219"/>
                  </a:lnTo>
                  <a:lnTo>
                    <a:pt x="25305" y="81219"/>
                  </a:lnTo>
                  <a:lnTo>
                    <a:pt x="25305" y="75285"/>
                  </a:lnTo>
                  <a:close/>
                  <a:moveTo>
                    <a:pt x="37489" y="75285"/>
                  </a:moveTo>
                  <a:lnTo>
                    <a:pt x="37489" y="81219"/>
                  </a:lnTo>
                  <a:lnTo>
                    <a:pt x="31553" y="81219"/>
                  </a:lnTo>
                  <a:lnTo>
                    <a:pt x="31553" y="75285"/>
                  </a:lnTo>
                  <a:close/>
                  <a:moveTo>
                    <a:pt x="43737" y="75285"/>
                  </a:moveTo>
                  <a:lnTo>
                    <a:pt x="43737" y="81219"/>
                  </a:lnTo>
                  <a:lnTo>
                    <a:pt x="37802" y="81219"/>
                  </a:lnTo>
                  <a:lnTo>
                    <a:pt x="37802" y="75285"/>
                  </a:lnTo>
                  <a:close/>
                  <a:moveTo>
                    <a:pt x="49985" y="75285"/>
                  </a:moveTo>
                  <a:lnTo>
                    <a:pt x="49985" y="81219"/>
                  </a:lnTo>
                  <a:lnTo>
                    <a:pt x="44049" y="81219"/>
                  </a:lnTo>
                  <a:lnTo>
                    <a:pt x="44049" y="75285"/>
                  </a:lnTo>
                  <a:close/>
                  <a:moveTo>
                    <a:pt x="56232" y="75285"/>
                  </a:moveTo>
                  <a:lnTo>
                    <a:pt x="56232" y="81219"/>
                  </a:lnTo>
                  <a:lnTo>
                    <a:pt x="50296" y="81219"/>
                  </a:lnTo>
                  <a:lnTo>
                    <a:pt x="50296" y="75285"/>
                  </a:lnTo>
                  <a:close/>
                  <a:moveTo>
                    <a:pt x="62480" y="75285"/>
                  </a:moveTo>
                  <a:lnTo>
                    <a:pt x="62480" y="81219"/>
                  </a:lnTo>
                  <a:lnTo>
                    <a:pt x="56545" y="81219"/>
                  </a:lnTo>
                  <a:lnTo>
                    <a:pt x="56545" y="75285"/>
                  </a:lnTo>
                  <a:close/>
                  <a:moveTo>
                    <a:pt x="68727" y="75285"/>
                  </a:moveTo>
                  <a:lnTo>
                    <a:pt x="68727" y="81219"/>
                  </a:lnTo>
                  <a:lnTo>
                    <a:pt x="62792" y="81219"/>
                  </a:lnTo>
                  <a:lnTo>
                    <a:pt x="62792" y="75285"/>
                  </a:lnTo>
                  <a:close/>
                  <a:moveTo>
                    <a:pt x="74975" y="75285"/>
                  </a:moveTo>
                  <a:lnTo>
                    <a:pt x="74975" y="81219"/>
                  </a:lnTo>
                  <a:lnTo>
                    <a:pt x="69039" y="81219"/>
                  </a:lnTo>
                  <a:lnTo>
                    <a:pt x="69039" y="75285"/>
                  </a:lnTo>
                  <a:close/>
                  <a:moveTo>
                    <a:pt x="81223" y="75285"/>
                  </a:moveTo>
                  <a:lnTo>
                    <a:pt x="81223" y="81219"/>
                  </a:lnTo>
                  <a:lnTo>
                    <a:pt x="75286" y="81219"/>
                  </a:lnTo>
                  <a:lnTo>
                    <a:pt x="75286" y="75285"/>
                  </a:lnTo>
                  <a:close/>
                  <a:moveTo>
                    <a:pt x="87470" y="75285"/>
                  </a:moveTo>
                  <a:lnTo>
                    <a:pt x="87470" y="81219"/>
                  </a:lnTo>
                  <a:lnTo>
                    <a:pt x="81535" y="81219"/>
                  </a:lnTo>
                  <a:lnTo>
                    <a:pt x="81535" y="75285"/>
                  </a:lnTo>
                  <a:close/>
                  <a:moveTo>
                    <a:pt x="93718" y="75285"/>
                  </a:moveTo>
                  <a:lnTo>
                    <a:pt x="93718" y="81219"/>
                  </a:lnTo>
                  <a:lnTo>
                    <a:pt x="87784" y="81219"/>
                  </a:lnTo>
                  <a:lnTo>
                    <a:pt x="87784" y="75285"/>
                  </a:lnTo>
                  <a:close/>
                  <a:moveTo>
                    <a:pt x="99967" y="75285"/>
                  </a:moveTo>
                  <a:lnTo>
                    <a:pt x="99967" y="81219"/>
                  </a:lnTo>
                  <a:lnTo>
                    <a:pt x="94031" y="81219"/>
                  </a:lnTo>
                  <a:lnTo>
                    <a:pt x="94031" y="75285"/>
                  </a:lnTo>
                  <a:close/>
                  <a:moveTo>
                    <a:pt x="106214" y="75285"/>
                  </a:moveTo>
                  <a:lnTo>
                    <a:pt x="106214" y="81219"/>
                  </a:lnTo>
                  <a:lnTo>
                    <a:pt x="100278" y="81219"/>
                  </a:lnTo>
                  <a:lnTo>
                    <a:pt x="100278" y="75285"/>
                  </a:lnTo>
                  <a:close/>
                  <a:moveTo>
                    <a:pt x="112461" y="75285"/>
                  </a:moveTo>
                  <a:lnTo>
                    <a:pt x="112461" y="81219"/>
                  </a:lnTo>
                  <a:lnTo>
                    <a:pt x="106527" y="81219"/>
                  </a:lnTo>
                  <a:lnTo>
                    <a:pt x="106527" y="75285"/>
                  </a:lnTo>
                  <a:close/>
                  <a:moveTo>
                    <a:pt x="118710" y="75285"/>
                  </a:moveTo>
                  <a:lnTo>
                    <a:pt x="118710" y="81219"/>
                  </a:lnTo>
                  <a:lnTo>
                    <a:pt x="112774" y="81219"/>
                  </a:lnTo>
                  <a:lnTo>
                    <a:pt x="112774" y="75285"/>
                  </a:lnTo>
                  <a:close/>
                  <a:moveTo>
                    <a:pt x="124957" y="75285"/>
                  </a:moveTo>
                  <a:lnTo>
                    <a:pt x="124957" y="81219"/>
                  </a:lnTo>
                  <a:lnTo>
                    <a:pt x="119021" y="81219"/>
                  </a:lnTo>
                  <a:lnTo>
                    <a:pt x="119021" y="75285"/>
                  </a:lnTo>
                  <a:close/>
                  <a:moveTo>
                    <a:pt x="131204" y="75285"/>
                  </a:moveTo>
                  <a:lnTo>
                    <a:pt x="131204" y="81219"/>
                  </a:lnTo>
                  <a:lnTo>
                    <a:pt x="125270" y="81219"/>
                  </a:lnTo>
                  <a:lnTo>
                    <a:pt x="125270" y="75285"/>
                  </a:lnTo>
                  <a:close/>
                  <a:moveTo>
                    <a:pt x="137451" y="75285"/>
                  </a:moveTo>
                  <a:lnTo>
                    <a:pt x="137451" y="81219"/>
                  </a:lnTo>
                  <a:lnTo>
                    <a:pt x="131517" y="81219"/>
                  </a:lnTo>
                  <a:lnTo>
                    <a:pt x="131517" y="75285"/>
                  </a:lnTo>
                  <a:close/>
                  <a:moveTo>
                    <a:pt x="143702" y="75285"/>
                  </a:moveTo>
                  <a:lnTo>
                    <a:pt x="143702" y="81219"/>
                  </a:lnTo>
                  <a:lnTo>
                    <a:pt x="137766" y="81219"/>
                  </a:lnTo>
                  <a:lnTo>
                    <a:pt x="137766" y="75285"/>
                  </a:lnTo>
                  <a:close/>
                  <a:moveTo>
                    <a:pt x="149949" y="75285"/>
                  </a:moveTo>
                  <a:lnTo>
                    <a:pt x="149949" y="81219"/>
                  </a:lnTo>
                  <a:lnTo>
                    <a:pt x="144015" y="81219"/>
                  </a:lnTo>
                  <a:lnTo>
                    <a:pt x="144015" y="75285"/>
                  </a:lnTo>
                  <a:close/>
                  <a:moveTo>
                    <a:pt x="156196" y="75285"/>
                  </a:moveTo>
                  <a:lnTo>
                    <a:pt x="156196" y="81219"/>
                  </a:lnTo>
                  <a:lnTo>
                    <a:pt x="150262" y="81219"/>
                  </a:lnTo>
                  <a:lnTo>
                    <a:pt x="150262" y="75285"/>
                  </a:lnTo>
                  <a:close/>
                  <a:moveTo>
                    <a:pt x="162445" y="75285"/>
                  </a:moveTo>
                  <a:lnTo>
                    <a:pt x="162445" y="81219"/>
                  </a:lnTo>
                  <a:lnTo>
                    <a:pt x="156509" y="81219"/>
                  </a:lnTo>
                  <a:lnTo>
                    <a:pt x="156509" y="75285"/>
                  </a:lnTo>
                  <a:close/>
                  <a:moveTo>
                    <a:pt x="168692" y="75285"/>
                  </a:moveTo>
                  <a:lnTo>
                    <a:pt x="168692" y="81219"/>
                  </a:lnTo>
                  <a:lnTo>
                    <a:pt x="162756" y="81219"/>
                  </a:lnTo>
                  <a:lnTo>
                    <a:pt x="162756" y="75285"/>
                  </a:lnTo>
                  <a:close/>
                  <a:moveTo>
                    <a:pt x="174939" y="75285"/>
                  </a:moveTo>
                  <a:lnTo>
                    <a:pt x="174939" y="81219"/>
                  </a:lnTo>
                  <a:lnTo>
                    <a:pt x="169005" y="81219"/>
                  </a:lnTo>
                  <a:lnTo>
                    <a:pt x="169005" y="75285"/>
                  </a:lnTo>
                  <a:close/>
                  <a:moveTo>
                    <a:pt x="181186" y="75285"/>
                  </a:moveTo>
                  <a:lnTo>
                    <a:pt x="181186" y="81219"/>
                  </a:lnTo>
                  <a:lnTo>
                    <a:pt x="175252" y="81219"/>
                  </a:lnTo>
                  <a:lnTo>
                    <a:pt x="175252" y="75285"/>
                  </a:lnTo>
                  <a:close/>
                  <a:moveTo>
                    <a:pt x="187435" y="75285"/>
                  </a:moveTo>
                  <a:lnTo>
                    <a:pt x="187435" y="81219"/>
                  </a:lnTo>
                  <a:lnTo>
                    <a:pt x="181499" y="81219"/>
                  </a:lnTo>
                  <a:lnTo>
                    <a:pt x="181499" y="75285"/>
                  </a:lnTo>
                  <a:close/>
                  <a:moveTo>
                    <a:pt x="193684" y="75285"/>
                  </a:moveTo>
                  <a:lnTo>
                    <a:pt x="193684" y="81219"/>
                  </a:lnTo>
                  <a:lnTo>
                    <a:pt x="187749" y="81219"/>
                  </a:lnTo>
                  <a:lnTo>
                    <a:pt x="187749" y="75285"/>
                  </a:lnTo>
                  <a:close/>
                  <a:moveTo>
                    <a:pt x="199931" y="75285"/>
                  </a:moveTo>
                  <a:lnTo>
                    <a:pt x="199931" y="81219"/>
                  </a:lnTo>
                  <a:lnTo>
                    <a:pt x="193996" y="81219"/>
                  </a:lnTo>
                  <a:lnTo>
                    <a:pt x="193996" y="75285"/>
                  </a:lnTo>
                  <a:close/>
                  <a:moveTo>
                    <a:pt x="206180" y="75285"/>
                  </a:moveTo>
                  <a:lnTo>
                    <a:pt x="206180" y="81219"/>
                  </a:lnTo>
                  <a:lnTo>
                    <a:pt x="200244" y="81219"/>
                  </a:lnTo>
                  <a:lnTo>
                    <a:pt x="200244" y="75285"/>
                  </a:lnTo>
                  <a:close/>
                  <a:moveTo>
                    <a:pt x="212427" y="75285"/>
                  </a:moveTo>
                  <a:lnTo>
                    <a:pt x="212427" y="81219"/>
                  </a:lnTo>
                  <a:lnTo>
                    <a:pt x="206491" y="81219"/>
                  </a:lnTo>
                  <a:lnTo>
                    <a:pt x="206491" y="75285"/>
                  </a:lnTo>
                  <a:close/>
                  <a:moveTo>
                    <a:pt x="218674" y="75285"/>
                  </a:moveTo>
                  <a:lnTo>
                    <a:pt x="218674" y="81219"/>
                  </a:lnTo>
                  <a:lnTo>
                    <a:pt x="212739" y="81219"/>
                  </a:lnTo>
                  <a:lnTo>
                    <a:pt x="212739" y="75285"/>
                  </a:lnTo>
                  <a:close/>
                  <a:moveTo>
                    <a:pt x="224921" y="75285"/>
                  </a:moveTo>
                  <a:lnTo>
                    <a:pt x="224921" y="81219"/>
                  </a:lnTo>
                  <a:lnTo>
                    <a:pt x="218987" y="81219"/>
                  </a:lnTo>
                  <a:lnTo>
                    <a:pt x="218987" y="75285"/>
                  </a:lnTo>
                  <a:close/>
                  <a:moveTo>
                    <a:pt x="231170" y="75285"/>
                  </a:moveTo>
                  <a:lnTo>
                    <a:pt x="231170" y="81219"/>
                  </a:lnTo>
                  <a:lnTo>
                    <a:pt x="225234" y="81219"/>
                  </a:lnTo>
                  <a:lnTo>
                    <a:pt x="225234" y="75285"/>
                  </a:lnTo>
                  <a:close/>
                  <a:moveTo>
                    <a:pt x="237417" y="75285"/>
                  </a:moveTo>
                  <a:lnTo>
                    <a:pt x="237417" y="81219"/>
                  </a:lnTo>
                  <a:lnTo>
                    <a:pt x="231481" y="81219"/>
                  </a:lnTo>
                  <a:lnTo>
                    <a:pt x="231481" y="75285"/>
                  </a:lnTo>
                  <a:close/>
                  <a:moveTo>
                    <a:pt x="243664" y="75285"/>
                  </a:moveTo>
                  <a:lnTo>
                    <a:pt x="243664" y="81219"/>
                  </a:lnTo>
                  <a:lnTo>
                    <a:pt x="237729" y="81219"/>
                  </a:lnTo>
                  <a:lnTo>
                    <a:pt x="237729" y="75285"/>
                  </a:lnTo>
                  <a:close/>
                  <a:moveTo>
                    <a:pt x="249911" y="75285"/>
                  </a:moveTo>
                  <a:lnTo>
                    <a:pt x="249911" y="81219"/>
                  </a:lnTo>
                  <a:lnTo>
                    <a:pt x="243977" y="81219"/>
                  </a:lnTo>
                  <a:lnTo>
                    <a:pt x="243977" y="75285"/>
                  </a:lnTo>
                  <a:close/>
                  <a:moveTo>
                    <a:pt x="256161" y="75285"/>
                  </a:moveTo>
                  <a:lnTo>
                    <a:pt x="256161" y="81219"/>
                  </a:lnTo>
                  <a:lnTo>
                    <a:pt x="250225" y="81219"/>
                  </a:lnTo>
                  <a:lnTo>
                    <a:pt x="250225" y="75285"/>
                  </a:lnTo>
                  <a:close/>
                  <a:moveTo>
                    <a:pt x="262409" y="75285"/>
                  </a:moveTo>
                  <a:lnTo>
                    <a:pt x="262409" y="81219"/>
                  </a:lnTo>
                  <a:lnTo>
                    <a:pt x="256474" y="81219"/>
                  </a:lnTo>
                  <a:lnTo>
                    <a:pt x="256474" y="75285"/>
                  </a:lnTo>
                  <a:close/>
                  <a:moveTo>
                    <a:pt x="268656" y="75285"/>
                  </a:moveTo>
                  <a:lnTo>
                    <a:pt x="268656" y="81219"/>
                  </a:lnTo>
                  <a:lnTo>
                    <a:pt x="262721" y="81219"/>
                  </a:lnTo>
                  <a:lnTo>
                    <a:pt x="262721" y="75285"/>
                  </a:lnTo>
                  <a:close/>
                  <a:moveTo>
                    <a:pt x="274904" y="75285"/>
                  </a:moveTo>
                  <a:lnTo>
                    <a:pt x="274904" y="81219"/>
                  </a:lnTo>
                  <a:lnTo>
                    <a:pt x="268968" y="81219"/>
                  </a:lnTo>
                  <a:lnTo>
                    <a:pt x="268968" y="75285"/>
                  </a:lnTo>
                  <a:close/>
                  <a:moveTo>
                    <a:pt x="6251" y="81532"/>
                  </a:moveTo>
                  <a:lnTo>
                    <a:pt x="6251" y="87466"/>
                  </a:lnTo>
                  <a:lnTo>
                    <a:pt x="315" y="87466"/>
                  </a:lnTo>
                  <a:lnTo>
                    <a:pt x="315" y="81532"/>
                  </a:lnTo>
                  <a:close/>
                  <a:moveTo>
                    <a:pt x="12498" y="81532"/>
                  </a:moveTo>
                  <a:lnTo>
                    <a:pt x="12498" y="87466"/>
                  </a:lnTo>
                  <a:lnTo>
                    <a:pt x="6562" y="87466"/>
                  </a:lnTo>
                  <a:lnTo>
                    <a:pt x="6562" y="81532"/>
                  </a:lnTo>
                  <a:close/>
                  <a:moveTo>
                    <a:pt x="18745" y="81532"/>
                  </a:moveTo>
                  <a:lnTo>
                    <a:pt x="18745" y="87466"/>
                  </a:lnTo>
                  <a:lnTo>
                    <a:pt x="12810" y="87466"/>
                  </a:lnTo>
                  <a:lnTo>
                    <a:pt x="12810" y="81532"/>
                  </a:lnTo>
                  <a:close/>
                  <a:moveTo>
                    <a:pt x="24992" y="81532"/>
                  </a:moveTo>
                  <a:lnTo>
                    <a:pt x="24992" y="87466"/>
                  </a:lnTo>
                  <a:lnTo>
                    <a:pt x="19058" y="87466"/>
                  </a:lnTo>
                  <a:lnTo>
                    <a:pt x="19058" y="81532"/>
                  </a:lnTo>
                  <a:close/>
                  <a:moveTo>
                    <a:pt x="31242" y="81532"/>
                  </a:moveTo>
                  <a:lnTo>
                    <a:pt x="31242" y="87466"/>
                  </a:lnTo>
                  <a:lnTo>
                    <a:pt x="25305" y="87466"/>
                  </a:lnTo>
                  <a:lnTo>
                    <a:pt x="25305" y="81532"/>
                  </a:lnTo>
                  <a:close/>
                  <a:moveTo>
                    <a:pt x="37489" y="81532"/>
                  </a:moveTo>
                  <a:lnTo>
                    <a:pt x="37489" y="87466"/>
                  </a:lnTo>
                  <a:lnTo>
                    <a:pt x="31553" y="87466"/>
                  </a:lnTo>
                  <a:lnTo>
                    <a:pt x="31553" y="81532"/>
                  </a:lnTo>
                  <a:close/>
                  <a:moveTo>
                    <a:pt x="43737" y="81532"/>
                  </a:moveTo>
                  <a:lnTo>
                    <a:pt x="43737" y="87466"/>
                  </a:lnTo>
                  <a:lnTo>
                    <a:pt x="37802" y="87466"/>
                  </a:lnTo>
                  <a:lnTo>
                    <a:pt x="37802" y="81532"/>
                  </a:lnTo>
                  <a:close/>
                  <a:moveTo>
                    <a:pt x="49985" y="81532"/>
                  </a:moveTo>
                  <a:lnTo>
                    <a:pt x="49985" y="87466"/>
                  </a:lnTo>
                  <a:lnTo>
                    <a:pt x="44049" y="87466"/>
                  </a:lnTo>
                  <a:lnTo>
                    <a:pt x="44049" y="81532"/>
                  </a:lnTo>
                  <a:close/>
                  <a:moveTo>
                    <a:pt x="56232" y="81532"/>
                  </a:moveTo>
                  <a:lnTo>
                    <a:pt x="56232" y="87466"/>
                  </a:lnTo>
                  <a:lnTo>
                    <a:pt x="50296" y="87466"/>
                  </a:lnTo>
                  <a:lnTo>
                    <a:pt x="50296" y="81532"/>
                  </a:lnTo>
                  <a:close/>
                  <a:moveTo>
                    <a:pt x="62480" y="81532"/>
                  </a:moveTo>
                  <a:lnTo>
                    <a:pt x="62480" y="87466"/>
                  </a:lnTo>
                  <a:lnTo>
                    <a:pt x="56545" y="87466"/>
                  </a:lnTo>
                  <a:lnTo>
                    <a:pt x="56545" y="81532"/>
                  </a:lnTo>
                  <a:close/>
                  <a:moveTo>
                    <a:pt x="68727" y="81532"/>
                  </a:moveTo>
                  <a:lnTo>
                    <a:pt x="68727" y="87466"/>
                  </a:lnTo>
                  <a:lnTo>
                    <a:pt x="62792" y="87466"/>
                  </a:lnTo>
                  <a:lnTo>
                    <a:pt x="62792" y="81532"/>
                  </a:lnTo>
                  <a:close/>
                  <a:moveTo>
                    <a:pt x="74975" y="81532"/>
                  </a:moveTo>
                  <a:lnTo>
                    <a:pt x="74975" y="87466"/>
                  </a:lnTo>
                  <a:lnTo>
                    <a:pt x="69039" y="87466"/>
                  </a:lnTo>
                  <a:lnTo>
                    <a:pt x="69039" y="81532"/>
                  </a:lnTo>
                  <a:close/>
                  <a:moveTo>
                    <a:pt x="81223" y="81532"/>
                  </a:moveTo>
                  <a:lnTo>
                    <a:pt x="81223" y="87466"/>
                  </a:lnTo>
                  <a:lnTo>
                    <a:pt x="75286" y="87466"/>
                  </a:lnTo>
                  <a:lnTo>
                    <a:pt x="75286" y="81532"/>
                  </a:lnTo>
                  <a:close/>
                  <a:moveTo>
                    <a:pt x="87470" y="81532"/>
                  </a:moveTo>
                  <a:lnTo>
                    <a:pt x="87470" y="87466"/>
                  </a:lnTo>
                  <a:lnTo>
                    <a:pt x="81535" y="87466"/>
                  </a:lnTo>
                  <a:lnTo>
                    <a:pt x="81535" y="81532"/>
                  </a:lnTo>
                  <a:close/>
                  <a:moveTo>
                    <a:pt x="93718" y="81532"/>
                  </a:moveTo>
                  <a:lnTo>
                    <a:pt x="93718" y="87466"/>
                  </a:lnTo>
                  <a:lnTo>
                    <a:pt x="87784" y="87466"/>
                  </a:lnTo>
                  <a:lnTo>
                    <a:pt x="87784" y="81532"/>
                  </a:lnTo>
                  <a:close/>
                  <a:moveTo>
                    <a:pt x="99967" y="81532"/>
                  </a:moveTo>
                  <a:lnTo>
                    <a:pt x="99967" y="87466"/>
                  </a:lnTo>
                  <a:lnTo>
                    <a:pt x="94031" y="87466"/>
                  </a:lnTo>
                  <a:lnTo>
                    <a:pt x="94031" y="81532"/>
                  </a:lnTo>
                  <a:close/>
                  <a:moveTo>
                    <a:pt x="106214" y="81532"/>
                  </a:moveTo>
                  <a:lnTo>
                    <a:pt x="106214" y="87466"/>
                  </a:lnTo>
                  <a:lnTo>
                    <a:pt x="100278" y="87466"/>
                  </a:lnTo>
                  <a:lnTo>
                    <a:pt x="100278" y="81532"/>
                  </a:lnTo>
                  <a:close/>
                  <a:moveTo>
                    <a:pt x="112461" y="81532"/>
                  </a:moveTo>
                  <a:lnTo>
                    <a:pt x="112461" y="87466"/>
                  </a:lnTo>
                  <a:lnTo>
                    <a:pt x="106527" y="87466"/>
                  </a:lnTo>
                  <a:lnTo>
                    <a:pt x="106527" y="81532"/>
                  </a:lnTo>
                  <a:close/>
                  <a:moveTo>
                    <a:pt x="118710" y="81532"/>
                  </a:moveTo>
                  <a:lnTo>
                    <a:pt x="118710" y="87466"/>
                  </a:lnTo>
                  <a:lnTo>
                    <a:pt x="112774" y="87466"/>
                  </a:lnTo>
                  <a:lnTo>
                    <a:pt x="112774" y="81532"/>
                  </a:lnTo>
                  <a:close/>
                  <a:moveTo>
                    <a:pt x="124957" y="81532"/>
                  </a:moveTo>
                  <a:lnTo>
                    <a:pt x="124957" y="87466"/>
                  </a:lnTo>
                  <a:lnTo>
                    <a:pt x="119021" y="87466"/>
                  </a:lnTo>
                  <a:lnTo>
                    <a:pt x="119021" y="81532"/>
                  </a:lnTo>
                  <a:close/>
                  <a:moveTo>
                    <a:pt x="131204" y="81532"/>
                  </a:moveTo>
                  <a:lnTo>
                    <a:pt x="131204" y="87466"/>
                  </a:lnTo>
                  <a:lnTo>
                    <a:pt x="125270" y="87466"/>
                  </a:lnTo>
                  <a:lnTo>
                    <a:pt x="125270" y="81532"/>
                  </a:lnTo>
                  <a:close/>
                  <a:moveTo>
                    <a:pt x="137451" y="81532"/>
                  </a:moveTo>
                  <a:lnTo>
                    <a:pt x="137451" y="87466"/>
                  </a:lnTo>
                  <a:lnTo>
                    <a:pt x="131517" y="87466"/>
                  </a:lnTo>
                  <a:lnTo>
                    <a:pt x="131517" y="81532"/>
                  </a:lnTo>
                  <a:close/>
                  <a:moveTo>
                    <a:pt x="143702" y="81532"/>
                  </a:moveTo>
                  <a:lnTo>
                    <a:pt x="143702" y="87466"/>
                  </a:lnTo>
                  <a:lnTo>
                    <a:pt x="137766" y="87466"/>
                  </a:lnTo>
                  <a:lnTo>
                    <a:pt x="137766" y="81532"/>
                  </a:lnTo>
                  <a:close/>
                  <a:moveTo>
                    <a:pt x="149949" y="81532"/>
                  </a:moveTo>
                  <a:lnTo>
                    <a:pt x="149949" y="87466"/>
                  </a:lnTo>
                  <a:lnTo>
                    <a:pt x="144015" y="87466"/>
                  </a:lnTo>
                  <a:lnTo>
                    <a:pt x="144015" y="81532"/>
                  </a:lnTo>
                  <a:close/>
                  <a:moveTo>
                    <a:pt x="156196" y="81532"/>
                  </a:moveTo>
                  <a:lnTo>
                    <a:pt x="156196" y="87466"/>
                  </a:lnTo>
                  <a:lnTo>
                    <a:pt x="150262" y="87466"/>
                  </a:lnTo>
                  <a:lnTo>
                    <a:pt x="150262" y="81532"/>
                  </a:lnTo>
                  <a:close/>
                  <a:moveTo>
                    <a:pt x="162445" y="81532"/>
                  </a:moveTo>
                  <a:lnTo>
                    <a:pt x="162445" y="87466"/>
                  </a:lnTo>
                  <a:lnTo>
                    <a:pt x="156509" y="87466"/>
                  </a:lnTo>
                  <a:lnTo>
                    <a:pt x="156509" y="81532"/>
                  </a:lnTo>
                  <a:close/>
                  <a:moveTo>
                    <a:pt x="168692" y="81532"/>
                  </a:moveTo>
                  <a:lnTo>
                    <a:pt x="168692" y="87466"/>
                  </a:lnTo>
                  <a:lnTo>
                    <a:pt x="162756" y="87466"/>
                  </a:lnTo>
                  <a:lnTo>
                    <a:pt x="162756" y="81532"/>
                  </a:lnTo>
                  <a:close/>
                  <a:moveTo>
                    <a:pt x="174939" y="81532"/>
                  </a:moveTo>
                  <a:lnTo>
                    <a:pt x="174939" y="87466"/>
                  </a:lnTo>
                  <a:lnTo>
                    <a:pt x="169005" y="87466"/>
                  </a:lnTo>
                  <a:lnTo>
                    <a:pt x="169005" y="81532"/>
                  </a:lnTo>
                  <a:close/>
                  <a:moveTo>
                    <a:pt x="181186" y="81532"/>
                  </a:moveTo>
                  <a:lnTo>
                    <a:pt x="181186" y="87466"/>
                  </a:lnTo>
                  <a:lnTo>
                    <a:pt x="175252" y="87466"/>
                  </a:lnTo>
                  <a:lnTo>
                    <a:pt x="175252" y="81532"/>
                  </a:lnTo>
                  <a:close/>
                  <a:moveTo>
                    <a:pt x="187435" y="81532"/>
                  </a:moveTo>
                  <a:lnTo>
                    <a:pt x="187435" y="87466"/>
                  </a:lnTo>
                  <a:lnTo>
                    <a:pt x="181499" y="87466"/>
                  </a:lnTo>
                  <a:lnTo>
                    <a:pt x="181499" y="81532"/>
                  </a:lnTo>
                  <a:close/>
                  <a:moveTo>
                    <a:pt x="193684" y="81532"/>
                  </a:moveTo>
                  <a:lnTo>
                    <a:pt x="193684" y="87466"/>
                  </a:lnTo>
                  <a:lnTo>
                    <a:pt x="187749" y="87466"/>
                  </a:lnTo>
                  <a:lnTo>
                    <a:pt x="187749" y="81532"/>
                  </a:lnTo>
                  <a:close/>
                  <a:moveTo>
                    <a:pt x="199931" y="81532"/>
                  </a:moveTo>
                  <a:lnTo>
                    <a:pt x="199931" y="87466"/>
                  </a:lnTo>
                  <a:lnTo>
                    <a:pt x="193996" y="87466"/>
                  </a:lnTo>
                  <a:lnTo>
                    <a:pt x="193996" y="81532"/>
                  </a:lnTo>
                  <a:close/>
                  <a:moveTo>
                    <a:pt x="206180" y="81532"/>
                  </a:moveTo>
                  <a:lnTo>
                    <a:pt x="206180" y="87466"/>
                  </a:lnTo>
                  <a:lnTo>
                    <a:pt x="200244" y="87466"/>
                  </a:lnTo>
                  <a:lnTo>
                    <a:pt x="200244" y="81532"/>
                  </a:lnTo>
                  <a:close/>
                  <a:moveTo>
                    <a:pt x="212427" y="81532"/>
                  </a:moveTo>
                  <a:lnTo>
                    <a:pt x="212427" y="87466"/>
                  </a:lnTo>
                  <a:lnTo>
                    <a:pt x="206491" y="87466"/>
                  </a:lnTo>
                  <a:lnTo>
                    <a:pt x="206491" y="81532"/>
                  </a:lnTo>
                  <a:close/>
                  <a:moveTo>
                    <a:pt x="218674" y="81532"/>
                  </a:moveTo>
                  <a:lnTo>
                    <a:pt x="218674" y="87466"/>
                  </a:lnTo>
                  <a:lnTo>
                    <a:pt x="212739" y="87466"/>
                  </a:lnTo>
                  <a:lnTo>
                    <a:pt x="212739" y="81532"/>
                  </a:lnTo>
                  <a:close/>
                  <a:moveTo>
                    <a:pt x="224921" y="81532"/>
                  </a:moveTo>
                  <a:lnTo>
                    <a:pt x="224921" y="87466"/>
                  </a:lnTo>
                  <a:lnTo>
                    <a:pt x="218987" y="87466"/>
                  </a:lnTo>
                  <a:lnTo>
                    <a:pt x="218987" y="81532"/>
                  </a:lnTo>
                  <a:close/>
                  <a:moveTo>
                    <a:pt x="231170" y="81532"/>
                  </a:moveTo>
                  <a:lnTo>
                    <a:pt x="231170" y="87466"/>
                  </a:lnTo>
                  <a:lnTo>
                    <a:pt x="225234" y="87466"/>
                  </a:lnTo>
                  <a:lnTo>
                    <a:pt x="225234" y="81532"/>
                  </a:lnTo>
                  <a:close/>
                  <a:moveTo>
                    <a:pt x="237417" y="81532"/>
                  </a:moveTo>
                  <a:lnTo>
                    <a:pt x="237417" y="87466"/>
                  </a:lnTo>
                  <a:lnTo>
                    <a:pt x="231481" y="87466"/>
                  </a:lnTo>
                  <a:lnTo>
                    <a:pt x="231481" y="81532"/>
                  </a:lnTo>
                  <a:close/>
                  <a:moveTo>
                    <a:pt x="243664" y="81532"/>
                  </a:moveTo>
                  <a:lnTo>
                    <a:pt x="243664" y="87466"/>
                  </a:lnTo>
                  <a:lnTo>
                    <a:pt x="237729" y="87466"/>
                  </a:lnTo>
                  <a:lnTo>
                    <a:pt x="237729" y="81532"/>
                  </a:lnTo>
                  <a:close/>
                  <a:moveTo>
                    <a:pt x="249911" y="81532"/>
                  </a:moveTo>
                  <a:lnTo>
                    <a:pt x="249911" y="87466"/>
                  </a:lnTo>
                  <a:lnTo>
                    <a:pt x="243977" y="87466"/>
                  </a:lnTo>
                  <a:lnTo>
                    <a:pt x="243977" y="81532"/>
                  </a:lnTo>
                  <a:close/>
                  <a:moveTo>
                    <a:pt x="256161" y="81532"/>
                  </a:moveTo>
                  <a:lnTo>
                    <a:pt x="256161" y="87466"/>
                  </a:lnTo>
                  <a:lnTo>
                    <a:pt x="250225" y="87466"/>
                  </a:lnTo>
                  <a:lnTo>
                    <a:pt x="250225" y="81532"/>
                  </a:lnTo>
                  <a:close/>
                  <a:moveTo>
                    <a:pt x="262409" y="81532"/>
                  </a:moveTo>
                  <a:lnTo>
                    <a:pt x="262409" y="87466"/>
                  </a:lnTo>
                  <a:lnTo>
                    <a:pt x="256474" y="87466"/>
                  </a:lnTo>
                  <a:lnTo>
                    <a:pt x="256474" y="81532"/>
                  </a:lnTo>
                  <a:close/>
                  <a:moveTo>
                    <a:pt x="268656" y="81532"/>
                  </a:moveTo>
                  <a:lnTo>
                    <a:pt x="268656" y="87466"/>
                  </a:lnTo>
                  <a:lnTo>
                    <a:pt x="262721" y="87466"/>
                  </a:lnTo>
                  <a:lnTo>
                    <a:pt x="262721" y="81532"/>
                  </a:lnTo>
                  <a:close/>
                  <a:moveTo>
                    <a:pt x="274904" y="81532"/>
                  </a:moveTo>
                  <a:lnTo>
                    <a:pt x="274904" y="87466"/>
                  </a:lnTo>
                  <a:lnTo>
                    <a:pt x="268968" y="87466"/>
                  </a:lnTo>
                  <a:lnTo>
                    <a:pt x="268968" y="81532"/>
                  </a:lnTo>
                  <a:close/>
                  <a:moveTo>
                    <a:pt x="6251" y="87779"/>
                  </a:moveTo>
                  <a:lnTo>
                    <a:pt x="6251" y="93713"/>
                  </a:lnTo>
                  <a:lnTo>
                    <a:pt x="315" y="93713"/>
                  </a:lnTo>
                  <a:lnTo>
                    <a:pt x="315" y="87779"/>
                  </a:lnTo>
                  <a:close/>
                  <a:moveTo>
                    <a:pt x="12498" y="87779"/>
                  </a:moveTo>
                  <a:lnTo>
                    <a:pt x="12498" y="93713"/>
                  </a:lnTo>
                  <a:lnTo>
                    <a:pt x="6562" y="93713"/>
                  </a:lnTo>
                  <a:lnTo>
                    <a:pt x="6562" y="87779"/>
                  </a:lnTo>
                  <a:close/>
                  <a:moveTo>
                    <a:pt x="18745" y="87779"/>
                  </a:moveTo>
                  <a:lnTo>
                    <a:pt x="18745" y="93713"/>
                  </a:lnTo>
                  <a:lnTo>
                    <a:pt x="12810" y="93713"/>
                  </a:lnTo>
                  <a:lnTo>
                    <a:pt x="12810" y="87779"/>
                  </a:lnTo>
                  <a:close/>
                  <a:moveTo>
                    <a:pt x="24992" y="87779"/>
                  </a:moveTo>
                  <a:lnTo>
                    <a:pt x="24992" y="93713"/>
                  </a:lnTo>
                  <a:lnTo>
                    <a:pt x="19058" y="93713"/>
                  </a:lnTo>
                  <a:lnTo>
                    <a:pt x="19058" y="87779"/>
                  </a:lnTo>
                  <a:close/>
                  <a:moveTo>
                    <a:pt x="31242" y="87779"/>
                  </a:moveTo>
                  <a:lnTo>
                    <a:pt x="31242" y="93713"/>
                  </a:lnTo>
                  <a:lnTo>
                    <a:pt x="25305" y="93713"/>
                  </a:lnTo>
                  <a:lnTo>
                    <a:pt x="25305" y="87779"/>
                  </a:lnTo>
                  <a:close/>
                  <a:moveTo>
                    <a:pt x="37489" y="87779"/>
                  </a:moveTo>
                  <a:lnTo>
                    <a:pt x="37489" y="93713"/>
                  </a:lnTo>
                  <a:lnTo>
                    <a:pt x="31553" y="93713"/>
                  </a:lnTo>
                  <a:lnTo>
                    <a:pt x="31553" y="87779"/>
                  </a:lnTo>
                  <a:close/>
                  <a:moveTo>
                    <a:pt x="43737" y="87779"/>
                  </a:moveTo>
                  <a:lnTo>
                    <a:pt x="43737" y="93713"/>
                  </a:lnTo>
                  <a:lnTo>
                    <a:pt x="37802" y="93713"/>
                  </a:lnTo>
                  <a:lnTo>
                    <a:pt x="37802" y="87779"/>
                  </a:lnTo>
                  <a:close/>
                  <a:moveTo>
                    <a:pt x="49985" y="87779"/>
                  </a:moveTo>
                  <a:lnTo>
                    <a:pt x="49985" y="93713"/>
                  </a:lnTo>
                  <a:lnTo>
                    <a:pt x="44049" y="93713"/>
                  </a:lnTo>
                  <a:lnTo>
                    <a:pt x="44049" y="87779"/>
                  </a:lnTo>
                  <a:close/>
                  <a:moveTo>
                    <a:pt x="56232" y="87779"/>
                  </a:moveTo>
                  <a:lnTo>
                    <a:pt x="56232" y="93713"/>
                  </a:lnTo>
                  <a:lnTo>
                    <a:pt x="50296" y="93713"/>
                  </a:lnTo>
                  <a:lnTo>
                    <a:pt x="50296" y="87779"/>
                  </a:lnTo>
                  <a:close/>
                  <a:moveTo>
                    <a:pt x="62480" y="87779"/>
                  </a:moveTo>
                  <a:lnTo>
                    <a:pt x="62480" y="93713"/>
                  </a:lnTo>
                  <a:lnTo>
                    <a:pt x="56545" y="93713"/>
                  </a:lnTo>
                  <a:lnTo>
                    <a:pt x="56545" y="87779"/>
                  </a:lnTo>
                  <a:close/>
                  <a:moveTo>
                    <a:pt x="68727" y="87779"/>
                  </a:moveTo>
                  <a:lnTo>
                    <a:pt x="68727" y="93713"/>
                  </a:lnTo>
                  <a:lnTo>
                    <a:pt x="62792" y="93713"/>
                  </a:lnTo>
                  <a:lnTo>
                    <a:pt x="62792" y="87779"/>
                  </a:lnTo>
                  <a:close/>
                  <a:moveTo>
                    <a:pt x="74975" y="87779"/>
                  </a:moveTo>
                  <a:lnTo>
                    <a:pt x="74975" y="93713"/>
                  </a:lnTo>
                  <a:lnTo>
                    <a:pt x="69039" y="93713"/>
                  </a:lnTo>
                  <a:lnTo>
                    <a:pt x="69039" y="87779"/>
                  </a:lnTo>
                  <a:close/>
                  <a:moveTo>
                    <a:pt x="81223" y="87779"/>
                  </a:moveTo>
                  <a:lnTo>
                    <a:pt x="81223" y="93713"/>
                  </a:lnTo>
                  <a:lnTo>
                    <a:pt x="75286" y="93713"/>
                  </a:lnTo>
                  <a:lnTo>
                    <a:pt x="75286" y="87779"/>
                  </a:lnTo>
                  <a:close/>
                  <a:moveTo>
                    <a:pt x="87470" y="87779"/>
                  </a:moveTo>
                  <a:lnTo>
                    <a:pt x="87470" y="93713"/>
                  </a:lnTo>
                  <a:lnTo>
                    <a:pt x="81535" y="93713"/>
                  </a:lnTo>
                  <a:lnTo>
                    <a:pt x="81535" y="87779"/>
                  </a:lnTo>
                  <a:close/>
                  <a:moveTo>
                    <a:pt x="93718" y="87779"/>
                  </a:moveTo>
                  <a:lnTo>
                    <a:pt x="93718" y="93713"/>
                  </a:lnTo>
                  <a:lnTo>
                    <a:pt x="87784" y="93713"/>
                  </a:lnTo>
                  <a:lnTo>
                    <a:pt x="87784" y="87779"/>
                  </a:lnTo>
                  <a:close/>
                  <a:moveTo>
                    <a:pt x="162445" y="87779"/>
                  </a:moveTo>
                  <a:lnTo>
                    <a:pt x="162445" y="93713"/>
                  </a:lnTo>
                  <a:lnTo>
                    <a:pt x="156509" y="93713"/>
                  </a:lnTo>
                  <a:lnTo>
                    <a:pt x="156509" y="87779"/>
                  </a:lnTo>
                  <a:close/>
                  <a:moveTo>
                    <a:pt x="168692" y="87779"/>
                  </a:moveTo>
                  <a:lnTo>
                    <a:pt x="168692" y="93713"/>
                  </a:lnTo>
                  <a:lnTo>
                    <a:pt x="162756" y="93713"/>
                  </a:lnTo>
                  <a:lnTo>
                    <a:pt x="162756" y="87779"/>
                  </a:lnTo>
                  <a:close/>
                  <a:moveTo>
                    <a:pt x="174939" y="87779"/>
                  </a:moveTo>
                  <a:lnTo>
                    <a:pt x="174939" y="93713"/>
                  </a:lnTo>
                  <a:lnTo>
                    <a:pt x="169005" y="93713"/>
                  </a:lnTo>
                  <a:lnTo>
                    <a:pt x="169005" y="87779"/>
                  </a:lnTo>
                  <a:close/>
                  <a:moveTo>
                    <a:pt x="181186" y="87779"/>
                  </a:moveTo>
                  <a:lnTo>
                    <a:pt x="181186" y="93713"/>
                  </a:lnTo>
                  <a:lnTo>
                    <a:pt x="175252" y="93713"/>
                  </a:lnTo>
                  <a:lnTo>
                    <a:pt x="175252" y="87779"/>
                  </a:lnTo>
                  <a:close/>
                  <a:moveTo>
                    <a:pt x="187435" y="87779"/>
                  </a:moveTo>
                  <a:lnTo>
                    <a:pt x="187435" y="93713"/>
                  </a:lnTo>
                  <a:lnTo>
                    <a:pt x="181499" y="93713"/>
                  </a:lnTo>
                  <a:lnTo>
                    <a:pt x="181499" y="87779"/>
                  </a:lnTo>
                  <a:close/>
                  <a:moveTo>
                    <a:pt x="193684" y="87779"/>
                  </a:moveTo>
                  <a:lnTo>
                    <a:pt x="193684" y="93713"/>
                  </a:lnTo>
                  <a:lnTo>
                    <a:pt x="187749" y="93713"/>
                  </a:lnTo>
                  <a:lnTo>
                    <a:pt x="187749" y="87779"/>
                  </a:lnTo>
                  <a:close/>
                  <a:moveTo>
                    <a:pt x="199931" y="87779"/>
                  </a:moveTo>
                  <a:lnTo>
                    <a:pt x="199931" y="93713"/>
                  </a:lnTo>
                  <a:lnTo>
                    <a:pt x="193996" y="93713"/>
                  </a:lnTo>
                  <a:lnTo>
                    <a:pt x="193996" y="87779"/>
                  </a:lnTo>
                  <a:close/>
                  <a:moveTo>
                    <a:pt x="206180" y="87779"/>
                  </a:moveTo>
                  <a:lnTo>
                    <a:pt x="206180" y="93713"/>
                  </a:lnTo>
                  <a:lnTo>
                    <a:pt x="200244" y="93713"/>
                  </a:lnTo>
                  <a:lnTo>
                    <a:pt x="200244" y="87779"/>
                  </a:lnTo>
                  <a:close/>
                  <a:moveTo>
                    <a:pt x="212427" y="87779"/>
                  </a:moveTo>
                  <a:lnTo>
                    <a:pt x="212427" y="93713"/>
                  </a:lnTo>
                  <a:lnTo>
                    <a:pt x="206491" y="93713"/>
                  </a:lnTo>
                  <a:lnTo>
                    <a:pt x="206491" y="87779"/>
                  </a:lnTo>
                  <a:close/>
                  <a:moveTo>
                    <a:pt x="99967" y="87781"/>
                  </a:moveTo>
                  <a:lnTo>
                    <a:pt x="99967" y="93717"/>
                  </a:lnTo>
                  <a:lnTo>
                    <a:pt x="94031" y="93717"/>
                  </a:lnTo>
                  <a:lnTo>
                    <a:pt x="94031" y="87781"/>
                  </a:lnTo>
                  <a:close/>
                  <a:moveTo>
                    <a:pt x="106214" y="87781"/>
                  </a:moveTo>
                  <a:lnTo>
                    <a:pt x="106214" y="93717"/>
                  </a:lnTo>
                  <a:lnTo>
                    <a:pt x="100278" y="93717"/>
                  </a:lnTo>
                  <a:lnTo>
                    <a:pt x="100278" y="87781"/>
                  </a:lnTo>
                  <a:close/>
                  <a:moveTo>
                    <a:pt x="112461" y="87781"/>
                  </a:moveTo>
                  <a:lnTo>
                    <a:pt x="112461" y="93717"/>
                  </a:lnTo>
                  <a:lnTo>
                    <a:pt x="106527" y="93717"/>
                  </a:lnTo>
                  <a:lnTo>
                    <a:pt x="106527" y="87781"/>
                  </a:lnTo>
                  <a:close/>
                  <a:moveTo>
                    <a:pt x="118710" y="87781"/>
                  </a:moveTo>
                  <a:lnTo>
                    <a:pt x="118710" y="93717"/>
                  </a:lnTo>
                  <a:lnTo>
                    <a:pt x="112774" y="93717"/>
                  </a:lnTo>
                  <a:lnTo>
                    <a:pt x="112774" y="87781"/>
                  </a:lnTo>
                  <a:close/>
                  <a:moveTo>
                    <a:pt x="124957" y="87781"/>
                  </a:moveTo>
                  <a:lnTo>
                    <a:pt x="124957" y="93717"/>
                  </a:lnTo>
                  <a:lnTo>
                    <a:pt x="119021" y="93717"/>
                  </a:lnTo>
                  <a:lnTo>
                    <a:pt x="119021" y="87781"/>
                  </a:lnTo>
                  <a:close/>
                  <a:moveTo>
                    <a:pt x="131204" y="87781"/>
                  </a:moveTo>
                  <a:lnTo>
                    <a:pt x="131204" y="93717"/>
                  </a:lnTo>
                  <a:lnTo>
                    <a:pt x="125270" y="93717"/>
                  </a:lnTo>
                  <a:lnTo>
                    <a:pt x="125270" y="87781"/>
                  </a:lnTo>
                  <a:close/>
                  <a:moveTo>
                    <a:pt x="137451" y="87781"/>
                  </a:moveTo>
                  <a:lnTo>
                    <a:pt x="137451" y="93717"/>
                  </a:lnTo>
                  <a:lnTo>
                    <a:pt x="131517" y="93717"/>
                  </a:lnTo>
                  <a:lnTo>
                    <a:pt x="131517" y="87781"/>
                  </a:lnTo>
                  <a:close/>
                  <a:moveTo>
                    <a:pt x="143702" y="87781"/>
                  </a:moveTo>
                  <a:lnTo>
                    <a:pt x="143702" y="93717"/>
                  </a:lnTo>
                  <a:lnTo>
                    <a:pt x="137766" y="93717"/>
                  </a:lnTo>
                  <a:lnTo>
                    <a:pt x="137766" y="87781"/>
                  </a:lnTo>
                  <a:close/>
                  <a:moveTo>
                    <a:pt x="149949" y="87781"/>
                  </a:moveTo>
                  <a:lnTo>
                    <a:pt x="149949" y="93717"/>
                  </a:lnTo>
                  <a:lnTo>
                    <a:pt x="144015" y="93717"/>
                  </a:lnTo>
                  <a:lnTo>
                    <a:pt x="144015" y="87781"/>
                  </a:lnTo>
                  <a:close/>
                  <a:moveTo>
                    <a:pt x="156196" y="87781"/>
                  </a:moveTo>
                  <a:lnTo>
                    <a:pt x="156196" y="93717"/>
                  </a:lnTo>
                  <a:lnTo>
                    <a:pt x="150262" y="93717"/>
                  </a:lnTo>
                  <a:lnTo>
                    <a:pt x="150262" y="87781"/>
                  </a:lnTo>
                  <a:close/>
                  <a:moveTo>
                    <a:pt x="218674" y="87781"/>
                  </a:moveTo>
                  <a:lnTo>
                    <a:pt x="218674" y="93717"/>
                  </a:lnTo>
                  <a:lnTo>
                    <a:pt x="212739" y="93717"/>
                  </a:lnTo>
                  <a:lnTo>
                    <a:pt x="212739" y="87781"/>
                  </a:lnTo>
                  <a:close/>
                  <a:moveTo>
                    <a:pt x="224921" y="87781"/>
                  </a:moveTo>
                  <a:lnTo>
                    <a:pt x="224921" y="93717"/>
                  </a:lnTo>
                  <a:lnTo>
                    <a:pt x="218987" y="93717"/>
                  </a:lnTo>
                  <a:lnTo>
                    <a:pt x="218987" y="87781"/>
                  </a:lnTo>
                  <a:close/>
                  <a:moveTo>
                    <a:pt x="231170" y="87781"/>
                  </a:moveTo>
                  <a:lnTo>
                    <a:pt x="231170" y="93717"/>
                  </a:lnTo>
                  <a:lnTo>
                    <a:pt x="225234" y="93717"/>
                  </a:lnTo>
                  <a:lnTo>
                    <a:pt x="225234" y="87781"/>
                  </a:lnTo>
                  <a:close/>
                  <a:moveTo>
                    <a:pt x="237417" y="87781"/>
                  </a:moveTo>
                  <a:lnTo>
                    <a:pt x="237417" y="93717"/>
                  </a:lnTo>
                  <a:lnTo>
                    <a:pt x="231481" y="93717"/>
                  </a:lnTo>
                  <a:lnTo>
                    <a:pt x="231481" y="87781"/>
                  </a:lnTo>
                  <a:close/>
                  <a:moveTo>
                    <a:pt x="243664" y="87781"/>
                  </a:moveTo>
                  <a:lnTo>
                    <a:pt x="243664" y="93717"/>
                  </a:lnTo>
                  <a:lnTo>
                    <a:pt x="237729" y="93717"/>
                  </a:lnTo>
                  <a:lnTo>
                    <a:pt x="237729" y="87781"/>
                  </a:lnTo>
                  <a:close/>
                  <a:moveTo>
                    <a:pt x="249911" y="87781"/>
                  </a:moveTo>
                  <a:lnTo>
                    <a:pt x="249911" y="93717"/>
                  </a:lnTo>
                  <a:lnTo>
                    <a:pt x="243977" y="93717"/>
                  </a:lnTo>
                  <a:lnTo>
                    <a:pt x="243977" y="87781"/>
                  </a:lnTo>
                  <a:close/>
                  <a:moveTo>
                    <a:pt x="256161" y="87781"/>
                  </a:moveTo>
                  <a:lnTo>
                    <a:pt x="256161" y="93717"/>
                  </a:lnTo>
                  <a:lnTo>
                    <a:pt x="250225" y="93717"/>
                  </a:lnTo>
                  <a:lnTo>
                    <a:pt x="250225" y="87781"/>
                  </a:lnTo>
                  <a:close/>
                  <a:moveTo>
                    <a:pt x="262409" y="87781"/>
                  </a:moveTo>
                  <a:lnTo>
                    <a:pt x="262409" y="93717"/>
                  </a:lnTo>
                  <a:lnTo>
                    <a:pt x="256474" y="93717"/>
                  </a:lnTo>
                  <a:lnTo>
                    <a:pt x="256474" y="87781"/>
                  </a:lnTo>
                  <a:close/>
                  <a:moveTo>
                    <a:pt x="268656" y="87781"/>
                  </a:moveTo>
                  <a:lnTo>
                    <a:pt x="268656" y="93717"/>
                  </a:lnTo>
                  <a:lnTo>
                    <a:pt x="262721" y="93717"/>
                  </a:lnTo>
                  <a:lnTo>
                    <a:pt x="262721" y="87781"/>
                  </a:lnTo>
                  <a:close/>
                  <a:moveTo>
                    <a:pt x="274904" y="87781"/>
                  </a:moveTo>
                  <a:lnTo>
                    <a:pt x="274904" y="93717"/>
                  </a:lnTo>
                  <a:lnTo>
                    <a:pt x="268968" y="93717"/>
                  </a:lnTo>
                  <a:lnTo>
                    <a:pt x="268968" y="87781"/>
                  </a:lnTo>
                  <a:close/>
                  <a:moveTo>
                    <a:pt x="6251" y="94028"/>
                  </a:moveTo>
                  <a:lnTo>
                    <a:pt x="6251" y="99964"/>
                  </a:lnTo>
                  <a:lnTo>
                    <a:pt x="315" y="99964"/>
                  </a:lnTo>
                  <a:lnTo>
                    <a:pt x="315" y="94028"/>
                  </a:lnTo>
                  <a:close/>
                  <a:moveTo>
                    <a:pt x="12498" y="94028"/>
                  </a:moveTo>
                  <a:lnTo>
                    <a:pt x="12498" y="99964"/>
                  </a:lnTo>
                  <a:lnTo>
                    <a:pt x="6562" y="99964"/>
                  </a:lnTo>
                  <a:lnTo>
                    <a:pt x="6562" y="94028"/>
                  </a:lnTo>
                  <a:close/>
                  <a:moveTo>
                    <a:pt x="18745" y="94028"/>
                  </a:moveTo>
                  <a:lnTo>
                    <a:pt x="18745" y="99964"/>
                  </a:lnTo>
                  <a:lnTo>
                    <a:pt x="12810" y="99964"/>
                  </a:lnTo>
                  <a:lnTo>
                    <a:pt x="12810" y="94028"/>
                  </a:lnTo>
                  <a:close/>
                  <a:moveTo>
                    <a:pt x="24992" y="94028"/>
                  </a:moveTo>
                  <a:lnTo>
                    <a:pt x="24992" y="99964"/>
                  </a:lnTo>
                  <a:lnTo>
                    <a:pt x="19058" y="99964"/>
                  </a:lnTo>
                  <a:lnTo>
                    <a:pt x="19058" y="94028"/>
                  </a:lnTo>
                  <a:close/>
                  <a:moveTo>
                    <a:pt x="31242" y="94028"/>
                  </a:moveTo>
                  <a:lnTo>
                    <a:pt x="31242" y="99964"/>
                  </a:lnTo>
                  <a:lnTo>
                    <a:pt x="25305" y="99964"/>
                  </a:lnTo>
                  <a:lnTo>
                    <a:pt x="25305" y="94028"/>
                  </a:lnTo>
                  <a:close/>
                  <a:moveTo>
                    <a:pt x="37489" y="94028"/>
                  </a:moveTo>
                  <a:lnTo>
                    <a:pt x="37489" y="99964"/>
                  </a:lnTo>
                  <a:lnTo>
                    <a:pt x="31553" y="99964"/>
                  </a:lnTo>
                  <a:lnTo>
                    <a:pt x="31553" y="94028"/>
                  </a:lnTo>
                  <a:close/>
                  <a:moveTo>
                    <a:pt x="43737" y="94028"/>
                  </a:moveTo>
                  <a:lnTo>
                    <a:pt x="43737" y="99964"/>
                  </a:lnTo>
                  <a:lnTo>
                    <a:pt x="37802" y="99964"/>
                  </a:lnTo>
                  <a:lnTo>
                    <a:pt x="37802" y="94028"/>
                  </a:lnTo>
                  <a:close/>
                  <a:moveTo>
                    <a:pt x="49985" y="94028"/>
                  </a:moveTo>
                  <a:lnTo>
                    <a:pt x="49985" y="99964"/>
                  </a:lnTo>
                  <a:lnTo>
                    <a:pt x="44049" y="99964"/>
                  </a:lnTo>
                  <a:lnTo>
                    <a:pt x="44049" y="94028"/>
                  </a:lnTo>
                  <a:close/>
                  <a:moveTo>
                    <a:pt x="56232" y="94028"/>
                  </a:moveTo>
                  <a:lnTo>
                    <a:pt x="56232" y="99964"/>
                  </a:lnTo>
                  <a:lnTo>
                    <a:pt x="50296" y="99964"/>
                  </a:lnTo>
                  <a:lnTo>
                    <a:pt x="50296" y="94028"/>
                  </a:lnTo>
                  <a:close/>
                  <a:moveTo>
                    <a:pt x="62480" y="94028"/>
                  </a:moveTo>
                  <a:lnTo>
                    <a:pt x="62480" y="99964"/>
                  </a:lnTo>
                  <a:lnTo>
                    <a:pt x="56545" y="99964"/>
                  </a:lnTo>
                  <a:lnTo>
                    <a:pt x="56545" y="94028"/>
                  </a:lnTo>
                  <a:close/>
                  <a:moveTo>
                    <a:pt x="68727" y="94028"/>
                  </a:moveTo>
                  <a:lnTo>
                    <a:pt x="68727" y="99964"/>
                  </a:lnTo>
                  <a:lnTo>
                    <a:pt x="62792" y="99964"/>
                  </a:lnTo>
                  <a:lnTo>
                    <a:pt x="62792" y="94028"/>
                  </a:lnTo>
                  <a:close/>
                  <a:moveTo>
                    <a:pt x="74975" y="94028"/>
                  </a:moveTo>
                  <a:lnTo>
                    <a:pt x="74975" y="99964"/>
                  </a:lnTo>
                  <a:lnTo>
                    <a:pt x="69039" y="99964"/>
                  </a:lnTo>
                  <a:lnTo>
                    <a:pt x="69039" y="94028"/>
                  </a:lnTo>
                  <a:close/>
                  <a:moveTo>
                    <a:pt x="81223" y="94028"/>
                  </a:moveTo>
                  <a:lnTo>
                    <a:pt x="81223" y="99964"/>
                  </a:lnTo>
                  <a:lnTo>
                    <a:pt x="75286" y="99964"/>
                  </a:lnTo>
                  <a:lnTo>
                    <a:pt x="75286" y="94028"/>
                  </a:lnTo>
                  <a:close/>
                  <a:moveTo>
                    <a:pt x="87470" y="94028"/>
                  </a:moveTo>
                  <a:lnTo>
                    <a:pt x="87470" y="99964"/>
                  </a:lnTo>
                  <a:lnTo>
                    <a:pt x="81535" y="99964"/>
                  </a:lnTo>
                  <a:lnTo>
                    <a:pt x="81535" y="94028"/>
                  </a:lnTo>
                  <a:close/>
                  <a:moveTo>
                    <a:pt x="93718" y="94028"/>
                  </a:moveTo>
                  <a:lnTo>
                    <a:pt x="93718" y="99964"/>
                  </a:lnTo>
                  <a:lnTo>
                    <a:pt x="87784" y="99964"/>
                  </a:lnTo>
                  <a:lnTo>
                    <a:pt x="87784" y="94028"/>
                  </a:lnTo>
                  <a:close/>
                  <a:moveTo>
                    <a:pt x="99967" y="94028"/>
                  </a:moveTo>
                  <a:lnTo>
                    <a:pt x="99967" y="99964"/>
                  </a:lnTo>
                  <a:lnTo>
                    <a:pt x="94031" y="99964"/>
                  </a:lnTo>
                  <a:lnTo>
                    <a:pt x="94031" y="94028"/>
                  </a:lnTo>
                  <a:close/>
                  <a:moveTo>
                    <a:pt x="106214" y="94029"/>
                  </a:moveTo>
                  <a:lnTo>
                    <a:pt x="106214" y="99964"/>
                  </a:lnTo>
                  <a:lnTo>
                    <a:pt x="100278" y="99964"/>
                  </a:lnTo>
                  <a:lnTo>
                    <a:pt x="100278" y="94029"/>
                  </a:lnTo>
                  <a:close/>
                  <a:moveTo>
                    <a:pt x="112461" y="94029"/>
                  </a:moveTo>
                  <a:lnTo>
                    <a:pt x="112461" y="99964"/>
                  </a:lnTo>
                  <a:lnTo>
                    <a:pt x="106527" y="99964"/>
                  </a:lnTo>
                  <a:lnTo>
                    <a:pt x="106527" y="94029"/>
                  </a:lnTo>
                  <a:close/>
                  <a:moveTo>
                    <a:pt x="118710" y="94029"/>
                  </a:moveTo>
                  <a:lnTo>
                    <a:pt x="118710" y="99964"/>
                  </a:lnTo>
                  <a:lnTo>
                    <a:pt x="112774" y="99964"/>
                  </a:lnTo>
                  <a:lnTo>
                    <a:pt x="112774" y="94029"/>
                  </a:lnTo>
                  <a:close/>
                  <a:moveTo>
                    <a:pt x="124957" y="94029"/>
                  </a:moveTo>
                  <a:lnTo>
                    <a:pt x="124957" y="99964"/>
                  </a:lnTo>
                  <a:lnTo>
                    <a:pt x="119021" y="99964"/>
                  </a:lnTo>
                  <a:lnTo>
                    <a:pt x="119021" y="94029"/>
                  </a:lnTo>
                  <a:close/>
                  <a:moveTo>
                    <a:pt x="131204" y="94029"/>
                  </a:moveTo>
                  <a:lnTo>
                    <a:pt x="131204" y="99964"/>
                  </a:lnTo>
                  <a:lnTo>
                    <a:pt x="125270" y="99964"/>
                  </a:lnTo>
                  <a:lnTo>
                    <a:pt x="125270" y="94029"/>
                  </a:lnTo>
                  <a:close/>
                  <a:moveTo>
                    <a:pt x="137451" y="94029"/>
                  </a:moveTo>
                  <a:lnTo>
                    <a:pt x="137451" y="99964"/>
                  </a:lnTo>
                  <a:lnTo>
                    <a:pt x="131517" y="99964"/>
                  </a:lnTo>
                  <a:lnTo>
                    <a:pt x="131517" y="94029"/>
                  </a:lnTo>
                  <a:close/>
                  <a:moveTo>
                    <a:pt x="143702" y="94029"/>
                  </a:moveTo>
                  <a:lnTo>
                    <a:pt x="143702" y="99964"/>
                  </a:lnTo>
                  <a:lnTo>
                    <a:pt x="137766" y="99964"/>
                  </a:lnTo>
                  <a:lnTo>
                    <a:pt x="137766" y="94029"/>
                  </a:lnTo>
                  <a:close/>
                  <a:moveTo>
                    <a:pt x="149949" y="94029"/>
                  </a:moveTo>
                  <a:lnTo>
                    <a:pt x="149949" y="99964"/>
                  </a:lnTo>
                  <a:lnTo>
                    <a:pt x="144015" y="99964"/>
                  </a:lnTo>
                  <a:lnTo>
                    <a:pt x="144015" y="94029"/>
                  </a:lnTo>
                  <a:close/>
                  <a:moveTo>
                    <a:pt x="156196" y="94029"/>
                  </a:moveTo>
                  <a:lnTo>
                    <a:pt x="156196" y="99964"/>
                  </a:lnTo>
                  <a:lnTo>
                    <a:pt x="150262" y="99964"/>
                  </a:lnTo>
                  <a:lnTo>
                    <a:pt x="150262" y="94029"/>
                  </a:lnTo>
                  <a:close/>
                  <a:moveTo>
                    <a:pt x="162445" y="94028"/>
                  </a:moveTo>
                  <a:lnTo>
                    <a:pt x="162445" y="99964"/>
                  </a:lnTo>
                  <a:lnTo>
                    <a:pt x="156509" y="99964"/>
                  </a:lnTo>
                  <a:lnTo>
                    <a:pt x="156509" y="94028"/>
                  </a:lnTo>
                  <a:close/>
                  <a:moveTo>
                    <a:pt x="168692" y="94028"/>
                  </a:moveTo>
                  <a:lnTo>
                    <a:pt x="168692" y="99964"/>
                  </a:lnTo>
                  <a:lnTo>
                    <a:pt x="162756" y="99964"/>
                  </a:lnTo>
                  <a:lnTo>
                    <a:pt x="162756" y="94028"/>
                  </a:lnTo>
                  <a:close/>
                  <a:moveTo>
                    <a:pt x="174939" y="94028"/>
                  </a:moveTo>
                  <a:lnTo>
                    <a:pt x="174939" y="99964"/>
                  </a:lnTo>
                  <a:lnTo>
                    <a:pt x="169005" y="99964"/>
                  </a:lnTo>
                  <a:lnTo>
                    <a:pt x="169005" y="94028"/>
                  </a:lnTo>
                  <a:close/>
                  <a:moveTo>
                    <a:pt x="181186" y="94028"/>
                  </a:moveTo>
                  <a:lnTo>
                    <a:pt x="181186" y="99964"/>
                  </a:lnTo>
                  <a:lnTo>
                    <a:pt x="175252" y="99964"/>
                  </a:lnTo>
                  <a:lnTo>
                    <a:pt x="175252" y="94028"/>
                  </a:lnTo>
                  <a:close/>
                  <a:moveTo>
                    <a:pt x="187435" y="94028"/>
                  </a:moveTo>
                  <a:lnTo>
                    <a:pt x="187435" y="99964"/>
                  </a:lnTo>
                  <a:lnTo>
                    <a:pt x="181499" y="99964"/>
                  </a:lnTo>
                  <a:lnTo>
                    <a:pt x="181499" y="94028"/>
                  </a:lnTo>
                  <a:close/>
                  <a:moveTo>
                    <a:pt x="193684" y="94028"/>
                  </a:moveTo>
                  <a:lnTo>
                    <a:pt x="193684" y="99964"/>
                  </a:lnTo>
                  <a:lnTo>
                    <a:pt x="187749" y="99964"/>
                  </a:lnTo>
                  <a:lnTo>
                    <a:pt x="187749" y="94028"/>
                  </a:lnTo>
                  <a:close/>
                  <a:moveTo>
                    <a:pt x="199931" y="94028"/>
                  </a:moveTo>
                  <a:lnTo>
                    <a:pt x="199931" y="99964"/>
                  </a:lnTo>
                  <a:lnTo>
                    <a:pt x="193996" y="99964"/>
                  </a:lnTo>
                  <a:lnTo>
                    <a:pt x="193996" y="94028"/>
                  </a:lnTo>
                  <a:close/>
                  <a:moveTo>
                    <a:pt x="206180" y="94028"/>
                  </a:moveTo>
                  <a:lnTo>
                    <a:pt x="206180" y="99964"/>
                  </a:lnTo>
                  <a:lnTo>
                    <a:pt x="200244" y="99964"/>
                  </a:lnTo>
                  <a:lnTo>
                    <a:pt x="200244" y="94028"/>
                  </a:lnTo>
                  <a:close/>
                  <a:moveTo>
                    <a:pt x="212427" y="94028"/>
                  </a:moveTo>
                  <a:lnTo>
                    <a:pt x="212427" y="99964"/>
                  </a:lnTo>
                  <a:lnTo>
                    <a:pt x="206491" y="99964"/>
                  </a:lnTo>
                  <a:lnTo>
                    <a:pt x="206491" y="94028"/>
                  </a:lnTo>
                  <a:close/>
                  <a:moveTo>
                    <a:pt x="218674" y="94028"/>
                  </a:moveTo>
                  <a:lnTo>
                    <a:pt x="218674" y="99964"/>
                  </a:lnTo>
                  <a:lnTo>
                    <a:pt x="212739" y="99964"/>
                  </a:lnTo>
                  <a:lnTo>
                    <a:pt x="212739" y="94028"/>
                  </a:lnTo>
                  <a:close/>
                  <a:moveTo>
                    <a:pt x="224921" y="94029"/>
                  </a:moveTo>
                  <a:lnTo>
                    <a:pt x="224921" y="99964"/>
                  </a:lnTo>
                  <a:lnTo>
                    <a:pt x="218987" y="99964"/>
                  </a:lnTo>
                  <a:lnTo>
                    <a:pt x="218987" y="94029"/>
                  </a:lnTo>
                  <a:close/>
                  <a:moveTo>
                    <a:pt x="231170" y="94029"/>
                  </a:moveTo>
                  <a:lnTo>
                    <a:pt x="231170" y="99964"/>
                  </a:lnTo>
                  <a:lnTo>
                    <a:pt x="225234" y="99964"/>
                  </a:lnTo>
                  <a:lnTo>
                    <a:pt x="225234" y="94029"/>
                  </a:lnTo>
                  <a:close/>
                  <a:moveTo>
                    <a:pt x="237417" y="94029"/>
                  </a:moveTo>
                  <a:lnTo>
                    <a:pt x="237417" y="99964"/>
                  </a:lnTo>
                  <a:lnTo>
                    <a:pt x="231481" y="99964"/>
                  </a:lnTo>
                  <a:lnTo>
                    <a:pt x="231481" y="94029"/>
                  </a:lnTo>
                  <a:close/>
                  <a:moveTo>
                    <a:pt x="243664" y="94029"/>
                  </a:moveTo>
                  <a:lnTo>
                    <a:pt x="243664" y="99964"/>
                  </a:lnTo>
                  <a:lnTo>
                    <a:pt x="237729" y="99964"/>
                  </a:lnTo>
                  <a:lnTo>
                    <a:pt x="237729" y="94029"/>
                  </a:lnTo>
                  <a:close/>
                  <a:moveTo>
                    <a:pt x="249911" y="94029"/>
                  </a:moveTo>
                  <a:lnTo>
                    <a:pt x="249911" y="99964"/>
                  </a:lnTo>
                  <a:lnTo>
                    <a:pt x="243977" y="99964"/>
                  </a:lnTo>
                  <a:lnTo>
                    <a:pt x="243977" y="94029"/>
                  </a:lnTo>
                  <a:close/>
                  <a:moveTo>
                    <a:pt x="256161" y="94029"/>
                  </a:moveTo>
                  <a:lnTo>
                    <a:pt x="256161" y="99964"/>
                  </a:lnTo>
                  <a:lnTo>
                    <a:pt x="250225" y="99964"/>
                  </a:lnTo>
                  <a:lnTo>
                    <a:pt x="250225" y="94029"/>
                  </a:lnTo>
                  <a:close/>
                  <a:moveTo>
                    <a:pt x="262409" y="94029"/>
                  </a:moveTo>
                  <a:lnTo>
                    <a:pt x="262409" y="99964"/>
                  </a:lnTo>
                  <a:lnTo>
                    <a:pt x="256474" y="99964"/>
                  </a:lnTo>
                  <a:lnTo>
                    <a:pt x="256474" y="94029"/>
                  </a:lnTo>
                  <a:close/>
                  <a:moveTo>
                    <a:pt x="268656" y="94029"/>
                  </a:moveTo>
                  <a:lnTo>
                    <a:pt x="268656" y="99964"/>
                  </a:lnTo>
                  <a:lnTo>
                    <a:pt x="262721" y="99964"/>
                  </a:lnTo>
                  <a:lnTo>
                    <a:pt x="262721" y="94029"/>
                  </a:lnTo>
                  <a:close/>
                  <a:moveTo>
                    <a:pt x="274904" y="94029"/>
                  </a:moveTo>
                  <a:lnTo>
                    <a:pt x="274904" y="99964"/>
                  </a:lnTo>
                  <a:lnTo>
                    <a:pt x="268968" y="99964"/>
                  </a:lnTo>
                  <a:lnTo>
                    <a:pt x="268968" y="94029"/>
                  </a:lnTo>
                  <a:close/>
                  <a:moveTo>
                    <a:pt x="6251" y="100276"/>
                  </a:moveTo>
                  <a:lnTo>
                    <a:pt x="6251" y="106211"/>
                  </a:lnTo>
                  <a:lnTo>
                    <a:pt x="315" y="106211"/>
                  </a:lnTo>
                  <a:lnTo>
                    <a:pt x="315" y="100276"/>
                  </a:lnTo>
                  <a:close/>
                  <a:moveTo>
                    <a:pt x="12498" y="100276"/>
                  </a:moveTo>
                  <a:lnTo>
                    <a:pt x="12498" y="106211"/>
                  </a:lnTo>
                  <a:lnTo>
                    <a:pt x="6562" y="106211"/>
                  </a:lnTo>
                  <a:lnTo>
                    <a:pt x="6562" y="100276"/>
                  </a:lnTo>
                  <a:close/>
                  <a:moveTo>
                    <a:pt x="18745" y="100276"/>
                  </a:moveTo>
                  <a:lnTo>
                    <a:pt x="18745" y="106211"/>
                  </a:lnTo>
                  <a:lnTo>
                    <a:pt x="12810" y="106211"/>
                  </a:lnTo>
                  <a:lnTo>
                    <a:pt x="12810" y="100276"/>
                  </a:lnTo>
                  <a:close/>
                  <a:moveTo>
                    <a:pt x="24992" y="100276"/>
                  </a:moveTo>
                  <a:lnTo>
                    <a:pt x="24992" y="106211"/>
                  </a:lnTo>
                  <a:lnTo>
                    <a:pt x="19058" y="106211"/>
                  </a:lnTo>
                  <a:lnTo>
                    <a:pt x="19058" y="100276"/>
                  </a:lnTo>
                  <a:close/>
                  <a:moveTo>
                    <a:pt x="31242" y="100276"/>
                  </a:moveTo>
                  <a:lnTo>
                    <a:pt x="31242" y="106211"/>
                  </a:lnTo>
                  <a:lnTo>
                    <a:pt x="25305" y="106211"/>
                  </a:lnTo>
                  <a:lnTo>
                    <a:pt x="25305" y="100276"/>
                  </a:lnTo>
                  <a:close/>
                  <a:moveTo>
                    <a:pt x="37489" y="100276"/>
                  </a:moveTo>
                  <a:lnTo>
                    <a:pt x="37489" y="106211"/>
                  </a:lnTo>
                  <a:lnTo>
                    <a:pt x="31553" y="106211"/>
                  </a:lnTo>
                  <a:lnTo>
                    <a:pt x="31553" y="100276"/>
                  </a:lnTo>
                  <a:close/>
                  <a:moveTo>
                    <a:pt x="43737" y="100276"/>
                  </a:moveTo>
                  <a:lnTo>
                    <a:pt x="43737" y="106211"/>
                  </a:lnTo>
                  <a:lnTo>
                    <a:pt x="37802" y="106211"/>
                  </a:lnTo>
                  <a:lnTo>
                    <a:pt x="37802" y="100276"/>
                  </a:lnTo>
                  <a:close/>
                  <a:moveTo>
                    <a:pt x="49985" y="100276"/>
                  </a:moveTo>
                  <a:lnTo>
                    <a:pt x="49985" y="106211"/>
                  </a:lnTo>
                  <a:lnTo>
                    <a:pt x="44049" y="106211"/>
                  </a:lnTo>
                  <a:lnTo>
                    <a:pt x="44049" y="100276"/>
                  </a:lnTo>
                  <a:close/>
                  <a:moveTo>
                    <a:pt x="56232" y="100276"/>
                  </a:moveTo>
                  <a:lnTo>
                    <a:pt x="56232" y="106211"/>
                  </a:lnTo>
                  <a:lnTo>
                    <a:pt x="50296" y="106211"/>
                  </a:lnTo>
                  <a:lnTo>
                    <a:pt x="50296" y="100276"/>
                  </a:lnTo>
                  <a:close/>
                  <a:moveTo>
                    <a:pt x="62480" y="100276"/>
                  </a:moveTo>
                  <a:lnTo>
                    <a:pt x="62480" y="106211"/>
                  </a:lnTo>
                  <a:lnTo>
                    <a:pt x="56545" y="106211"/>
                  </a:lnTo>
                  <a:lnTo>
                    <a:pt x="56545" y="100276"/>
                  </a:lnTo>
                  <a:close/>
                  <a:moveTo>
                    <a:pt x="68727" y="100276"/>
                  </a:moveTo>
                  <a:lnTo>
                    <a:pt x="68727" y="106211"/>
                  </a:lnTo>
                  <a:lnTo>
                    <a:pt x="62792" y="106211"/>
                  </a:lnTo>
                  <a:lnTo>
                    <a:pt x="62792" y="100276"/>
                  </a:lnTo>
                  <a:close/>
                  <a:moveTo>
                    <a:pt x="74975" y="100276"/>
                  </a:moveTo>
                  <a:lnTo>
                    <a:pt x="74975" y="106211"/>
                  </a:lnTo>
                  <a:lnTo>
                    <a:pt x="69039" y="106211"/>
                  </a:lnTo>
                  <a:lnTo>
                    <a:pt x="69039" y="100276"/>
                  </a:lnTo>
                  <a:close/>
                  <a:moveTo>
                    <a:pt x="81223" y="100276"/>
                  </a:moveTo>
                  <a:lnTo>
                    <a:pt x="81223" y="106211"/>
                  </a:lnTo>
                  <a:lnTo>
                    <a:pt x="75286" y="106211"/>
                  </a:lnTo>
                  <a:lnTo>
                    <a:pt x="75286" y="100276"/>
                  </a:lnTo>
                  <a:close/>
                  <a:moveTo>
                    <a:pt x="87470" y="100276"/>
                  </a:moveTo>
                  <a:lnTo>
                    <a:pt x="87470" y="106211"/>
                  </a:lnTo>
                  <a:lnTo>
                    <a:pt x="81535" y="106211"/>
                  </a:lnTo>
                  <a:lnTo>
                    <a:pt x="81535" y="100276"/>
                  </a:lnTo>
                  <a:close/>
                  <a:moveTo>
                    <a:pt x="93718" y="100276"/>
                  </a:moveTo>
                  <a:lnTo>
                    <a:pt x="93718" y="106211"/>
                  </a:lnTo>
                  <a:lnTo>
                    <a:pt x="87784" y="106211"/>
                  </a:lnTo>
                  <a:lnTo>
                    <a:pt x="87784" y="100276"/>
                  </a:lnTo>
                  <a:close/>
                  <a:moveTo>
                    <a:pt x="99967" y="100276"/>
                  </a:moveTo>
                  <a:lnTo>
                    <a:pt x="99967" y="106211"/>
                  </a:lnTo>
                  <a:lnTo>
                    <a:pt x="94031" y="106211"/>
                  </a:lnTo>
                  <a:lnTo>
                    <a:pt x="94031" y="100276"/>
                  </a:lnTo>
                  <a:close/>
                  <a:moveTo>
                    <a:pt x="106214" y="100276"/>
                  </a:moveTo>
                  <a:lnTo>
                    <a:pt x="106214" y="106211"/>
                  </a:lnTo>
                  <a:lnTo>
                    <a:pt x="100278" y="106211"/>
                  </a:lnTo>
                  <a:lnTo>
                    <a:pt x="100278" y="100276"/>
                  </a:lnTo>
                  <a:close/>
                  <a:moveTo>
                    <a:pt x="112461" y="100276"/>
                  </a:moveTo>
                  <a:lnTo>
                    <a:pt x="112461" y="106211"/>
                  </a:lnTo>
                  <a:lnTo>
                    <a:pt x="106527" y="106211"/>
                  </a:lnTo>
                  <a:lnTo>
                    <a:pt x="106527" y="100276"/>
                  </a:lnTo>
                  <a:close/>
                  <a:moveTo>
                    <a:pt x="118710" y="100276"/>
                  </a:moveTo>
                  <a:lnTo>
                    <a:pt x="118710" y="106211"/>
                  </a:lnTo>
                  <a:lnTo>
                    <a:pt x="112774" y="106211"/>
                  </a:lnTo>
                  <a:lnTo>
                    <a:pt x="112774" y="100276"/>
                  </a:lnTo>
                  <a:close/>
                  <a:moveTo>
                    <a:pt x="124957" y="100276"/>
                  </a:moveTo>
                  <a:lnTo>
                    <a:pt x="124957" y="106211"/>
                  </a:lnTo>
                  <a:lnTo>
                    <a:pt x="119021" y="106211"/>
                  </a:lnTo>
                  <a:lnTo>
                    <a:pt x="119021" y="100276"/>
                  </a:lnTo>
                  <a:close/>
                  <a:moveTo>
                    <a:pt x="131204" y="100276"/>
                  </a:moveTo>
                  <a:lnTo>
                    <a:pt x="131204" y="106211"/>
                  </a:lnTo>
                  <a:lnTo>
                    <a:pt x="125270" y="106211"/>
                  </a:lnTo>
                  <a:lnTo>
                    <a:pt x="125270" y="100276"/>
                  </a:lnTo>
                  <a:close/>
                  <a:moveTo>
                    <a:pt x="137451" y="100276"/>
                  </a:moveTo>
                  <a:lnTo>
                    <a:pt x="137451" y="106211"/>
                  </a:lnTo>
                  <a:lnTo>
                    <a:pt x="131517" y="106211"/>
                  </a:lnTo>
                  <a:lnTo>
                    <a:pt x="131517" y="100276"/>
                  </a:lnTo>
                  <a:close/>
                  <a:moveTo>
                    <a:pt x="143702" y="100276"/>
                  </a:moveTo>
                  <a:lnTo>
                    <a:pt x="143702" y="106211"/>
                  </a:lnTo>
                  <a:lnTo>
                    <a:pt x="137766" y="106211"/>
                  </a:lnTo>
                  <a:lnTo>
                    <a:pt x="137766" y="100276"/>
                  </a:lnTo>
                  <a:close/>
                  <a:moveTo>
                    <a:pt x="149949" y="100276"/>
                  </a:moveTo>
                  <a:lnTo>
                    <a:pt x="149949" y="106211"/>
                  </a:lnTo>
                  <a:lnTo>
                    <a:pt x="144015" y="106211"/>
                  </a:lnTo>
                  <a:lnTo>
                    <a:pt x="144015" y="100276"/>
                  </a:lnTo>
                  <a:close/>
                  <a:moveTo>
                    <a:pt x="156196" y="100276"/>
                  </a:moveTo>
                  <a:lnTo>
                    <a:pt x="156196" y="106211"/>
                  </a:lnTo>
                  <a:lnTo>
                    <a:pt x="150262" y="106211"/>
                  </a:lnTo>
                  <a:lnTo>
                    <a:pt x="150262" y="100276"/>
                  </a:lnTo>
                  <a:close/>
                  <a:moveTo>
                    <a:pt x="162445" y="100276"/>
                  </a:moveTo>
                  <a:lnTo>
                    <a:pt x="162445" y="106211"/>
                  </a:lnTo>
                  <a:lnTo>
                    <a:pt x="156509" y="106211"/>
                  </a:lnTo>
                  <a:lnTo>
                    <a:pt x="156509" y="100276"/>
                  </a:lnTo>
                  <a:close/>
                  <a:moveTo>
                    <a:pt x="168692" y="100276"/>
                  </a:moveTo>
                  <a:lnTo>
                    <a:pt x="168692" y="106211"/>
                  </a:lnTo>
                  <a:lnTo>
                    <a:pt x="162756" y="106211"/>
                  </a:lnTo>
                  <a:lnTo>
                    <a:pt x="162756" y="100276"/>
                  </a:lnTo>
                  <a:close/>
                  <a:moveTo>
                    <a:pt x="174939" y="100276"/>
                  </a:moveTo>
                  <a:lnTo>
                    <a:pt x="174939" y="106211"/>
                  </a:lnTo>
                  <a:lnTo>
                    <a:pt x="169005" y="106211"/>
                  </a:lnTo>
                  <a:lnTo>
                    <a:pt x="169005" y="100276"/>
                  </a:lnTo>
                  <a:close/>
                  <a:moveTo>
                    <a:pt x="181186" y="100276"/>
                  </a:moveTo>
                  <a:lnTo>
                    <a:pt x="181186" y="106211"/>
                  </a:lnTo>
                  <a:lnTo>
                    <a:pt x="175252" y="106211"/>
                  </a:lnTo>
                  <a:lnTo>
                    <a:pt x="175252" y="100276"/>
                  </a:lnTo>
                  <a:close/>
                  <a:moveTo>
                    <a:pt x="187435" y="100276"/>
                  </a:moveTo>
                  <a:lnTo>
                    <a:pt x="187435" y="106211"/>
                  </a:lnTo>
                  <a:lnTo>
                    <a:pt x="181499" y="106211"/>
                  </a:lnTo>
                  <a:lnTo>
                    <a:pt x="181499" y="100276"/>
                  </a:lnTo>
                  <a:close/>
                  <a:moveTo>
                    <a:pt x="193684" y="100276"/>
                  </a:moveTo>
                  <a:lnTo>
                    <a:pt x="193684" y="106211"/>
                  </a:lnTo>
                  <a:lnTo>
                    <a:pt x="187749" y="106211"/>
                  </a:lnTo>
                  <a:lnTo>
                    <a:pt x="187749" y="100276"/>
                  </a:lnTo>
                  <a:close/>
                  <a:moveTo>
                    <a:pt x="199931" y="100276"/>
                  </a:moveTo>
                  <a:lnTo>
                    <a:pt x="199931" y="106211"/>
                  </a:lnTo>
                  <a:lnTo>
                    <a:pt x="193996" y="106211"/>
                  </a:lnTo>
                  <a:lnTo>
                    <a:pt x="193996" y="100276"/>
                  </a:lnTo>
                  <a:close/>
                  <a:moveTo>
                    <a:pt x="206180" y="100276"/>
                  </a:moveTo>
                  <a:lnTo>
                    <a:pt x="206180" y="106211"/>
                  </a:lnTo>
                  <a:lnTo>
                    <a:pt x="200244" y="106211"/>
                  </a:lnTo>
                  <a:lnTo>
                    <a:pt x="200244" y="100276"/>
                  </a:lnTo>
                  <a:close/>
                  <a:moveTo>
                    <a:pt x="212427" y="100276"/>
                  </a:moveTo>
                  <a:lnTo>
                    <a:pt x="212427" y="106211"/>
                  </a:lnTo>
                  <a:lnTo>
                    <a:pt x="206491" y="106211"/>
                  </a:lnTo>
                  <a:lnTo>
                    <a:pt x="206491" y="100276"/>
                  </a:lnTo>
                  <a:close/>
                  <a:moveTo>
                    <a:pt x="218674" y="100276"/>
                  </a:moveTo>
                  <a:lnTo>
                    <a:pt x="218674" y="106211"/>
                  </a:lnTo>
                  <a:lnTo>
                    <a:pt x="212739" y="106211"/>
                  </a:lnTo>
                  <a:lnTo>
                    <a:pt x="212739" y="100276"/>
                  </a:lnTo>
                  <a:close/>
                  <a:moveTo>
                    <a:pt x="224921" y="100276"/>
                  </a:moveTo>
                  <a:lnTo>
                    <a:pt x="224921" y="106211"/>
                  </a:lnTo>
                  <a:lnTo>
                    <a:pt x="218987" y="106211"/>
                  </a:lnTo>
                  <a:lnTo>
                    <a:pt x="218987" y="100276"/>
                  </a:lnTo>
                  <a:close/>
                  <a:moveTo>
                    <a:pt x="231170" y="100276"/>
                  </a:moveTo>
                  <a:lnTo>
                    <a:pt x="231170" y="106211"/>
                  </a:lnTo>
                  <a:lnTo>
                    <a:pt x="225234" y="106211"/>
                  </a:lnTo>
                  <a:lnTo>
                    <a:pt x="225234" y="100276"/>
                  </a:lnTo>
                  <a:close/>
                  <a:moveTo>
                    <a:pt x="237417" y="100276"/>
                  </a:moveTo>
                  <a:lnTo>
                    <a:pt x="237417" y="106211"/>
                  </a:lnTo>
                  <a:lnTo>
                    <a:pt x="231481" y="106211"/>
                  </a:lnTo>
                  <a:lnTo>
                    <a:pt x="231481" y="100276"/>
                  </a:lnTo>
                  <a:close/>
                  <a:moveTo>
                    <a:pt x="243664" y="100276"/>
                  </a:moveTo>
                  <a:lnTo>
                    <a:pt x="243664" y="106211"/>
                  </a:lnTo>
                  <a:lnTo>
                    <a:pt x="237729" y="106211"/>
                  </a:lnTo>
                  <a:lnTo>
                    <a:pt x="237729" y="100276"/>
                  </a:lnTo>
                  <a:close/>
                  <a:moveTo>
                    <a:pt x="249911" y="100276"/>
                  </a:moveTo>
                  <a:lnTo>
                    <a:pt x="249911" y="106211"/>
                  </a:lnTo>
                  <a:lnTo>
                    <a:pt x="243977" y="106211"/>
                  </a:lnTo>
                  <a:lnTo>
                    <a:pt x="243977" y="100276"/>
                  </a:lnTo>
                  <a:close/>
                  <a:moveTo>
                    <a:pt x="256161" y="100276"/>
                  </a:moveTo>
                  <a:lnTo>
                    <a:pt x="256161" y="106211"/>
                  </a:lnTo>
                  <a:lnTo>
                    <a:pt x="250225" y="106211"/>
                  </a:lnTo>
                  <a:lnTo>
                    <a:pt x="250225" y="100276"/>
                  </a:lnTo>
                  <a:close/>
                  <a:moveTo>
                    <a:pt x="262409" y="100276"/>
                  </a:moveTo>
                  <a:lnTo>
                    <a:pt x="262409" y="106211"/>
                  </a:lnTo>
                  <a:lnTo>
                    <a:pt x="256474" y="106211"/>
                  </a:lnTo>
                  <a:lnTo>
                    <a:pt x="256474" y="100276"/>
                  </a:lnTo>
                  <a:close/>
                  <a:moveTo>
                    <a:pt x="268656" y="100276"/>
                  </a:moveTo>
                  <a:lnTo>
                    <a:pt x="268656" y="106211"/>
                  </a:lnTo>
                  <a:lnTo>
                    <a:pt x="262721" y="106211"/>
                  </a:lnTo>
                  <a:lnTo>
                    <a:pt x="262721" y="100276"/>
                  </a:lnTo>
                  <a:close/>
                  <a:moveTo>
                    <a:pt x="274904" y="100276"/>
                  </a:moveTo>
                  <a:lnTo>
                    <a:pt x="274904" y="106211"/>
                  </a:lnTo>
                  <a:lnTo>
                    <a:pt x="268968" y="106211"/>
                  </a:lnTo>
                  <a:lnTo>
                    <a:pt x="268968" y="100276"/>
                  </a:lnTo>
                  <a:close/>
                  <a:moveTo>
                    <a:pt x="6251" y="106523"/>
                  </a:moveTo>
                  <a:lnTo>
                    <a:pt x="6251" y="112460"/>
                  </a:lnTo>
                  <a:lnTo>
                    <a:pt x="315" y="112460"/>
                  </a:lnTo>
                  <a:lnTo>
                    <a:pt x="315" y="106523"/>
                  </a:lnTo>
                  <a:close/>
                  <a:moveTo>
                    <a:pt x="12498" y="106523"/>
                  </a:moveTo>
                  <a:lnTo>
                    <a:pt x="12498" y="112460"/>
                  </a:lnTo>
                  <a:lnTo>
                    <a:pt x="6562" y="112460"/>
                  </a:lnTo>
                  <a:lnTo>
                    <a:pt x="6562" y="106523"/>
                  </a:lnTo>
                  <a:close/>
                  <a:moveTo>
                    <a:pt x="18745" y="106523"/>
                  </a:moveTo>
                  <a:lnTo>
                    <a:pt x="18745" y="112460"/>
                  </a:lnTo>
                  <a:lnTo>
                    <a:pt x="12810" y="112460"/>
                  </a:lnTo>
                  <a:lnTo>
                    <a:pt x="12810" y="106523"/>
                  </a:lnTo>
                  <a:close/>
                  <a:moveTo>
                    <a:pt x="24992" y="106523"/>
                  </a:moveTo>
                  <a:lnTo>
                    <a:pt x="24992" y="112460"/>
                  </a:lnTo>
                  <a:lnTo>
                    <a:pt x="19058" y="112460"/>
                  </a:lnTo>
                  <a:lnTo>
                    <a:pt x="19058" y="106523"/>
                  </a:lnTo>
                  <a:close/>
                  <a:moveTo>
                    <a:pt x="31242" y="106523"/>
                  </a:moveTo>
                  <a:lnTo>
                    <a:pt x="31242" y="112460"/>
                  </a:lnTo>
                  <a:lnTo>
                    <a:pt x="25305" y="112460"/>
                  </a:lnTo>
                  <a:lnTo>
                    <a:pt x="25305" y="106523"/>
                  </a:lnTo>
                  <a:close/>
                  <a:moveTo>
                    <a:pt x="37489" y="106523"/>
                  </a:moveTo>
                  <a:lnTo>
                    <a:pt x="37489" y="112460"/>
                  </a:lnTo>
                  <a:lnTo>
                    <a:pt x="31553" y="112460"/>
                  </a:lnTo>
                  <a:lnTo>
                    <a:pt x="31553" y="106523"/>
                  </a:lnTo>
                  <a:close/>
                  <a:moveTo>
                    <a:pt x="43737" y="106523"/>
                  </a:moveTo>
                  <a:lnTo>
                    <a:pt x="43737" y="112460"/>
                  </a:lnTo>
                  <a:lnTo>
                    <a:pt x="37802" y="112460"/>
                  </a:lnTo>
                  <a:lnTo>
                    <a:pt x="37802" y="106523"/>
                  </a:lnTo>
                  <a:close/>
                  <a:moveTo>
                    <a:pt x="49985" y="106523"/>
                  </a:moveTo>
                  <a:lnTo>
                    <a:pt x="49985" y="112460"/>
                  </a:lnTo>
                  <a:lnTo>
                    <a:pt x="44049" y="112460"/>
                  </a:lnTo>
                  <a:lnTo>
                    <a:pt x="44049" y="106523"/>
                  </a:lnTo>
                  <a:close/>
                  <a:moveTo>
                    <a:pt x="56232" y="106523"/>
                  </a:moveTo>
                  <a:lnTo>
                    <a:pt x="56232" y="112460"/>
                  </a:lnTo>
                  <a:lnTo>
                    <a:pt x="50296" y="112460"/>
                  </a:lnTo>
                  <a:lnTo>
                    <a:pt x="50296" y="106523"/>
                  </a:lnTo>
                  <a:close/>
                  <a:moveTo>
                    <a:pt x="62480" y="106523"/>
                  </a:moveTo>
                  <a:lnTo>
                    <a:pt x="62480" y="112460"/>
                  </a:lnTo>
                  <a:lnTo>
                    <a:pt x="56545" y="112460"/>
                  </a:lnTo>
                  <a:lnTo>
                    <a:pt x="56545" y="106523"/>
                  </a:lnTo>
                  <a:close/>
                  <a:moveTo>
                    <a:pt x="68727" y="106523"/>
                  </a:moveTo>
                  <a:lnTo>
                    <a:pt x="68727" y="112460"/>
                  </a:lnTo>
                  <a:lnTo>
                    <a:pt x="62792" y="112460"/>
                  </a:lnTo>
                  <a:lnTo>
                    <a:pt x="62792" y="106523"/>
                  </a:lnTo>
                  <a:close/>
                  <a:moveTo>
                    <a:pt x="74975" y="106523"/>
                  </a:moveTo>
                  <a:lnTo>
                    <a:pt x="74975" y="112460"/>
                  </a:lnTo>
                  <a:lnTo>
                    <a:pt x="69039" y="112460"/>
                  </a:lnTo>
                  <a:lnTo>
                    <a:pt x="69039" y="106523"/>
                  </a:lnTo>
                  <a:close/>
                  <a:moveTo>
                    <a:pt x="81223" y="106523"/>
                  </a:moveTo>
                  <a:lnTo>
                    <a:pt x="81223" y="112460"/>
                  </a:lnTo>
                  <a:lnTo>
                    <a:pt x="75286" y="112460"/>
                  </a:lnTo>
                  <a:lnTo>
                    <a:pt x="75286" y="106523"/>
                  </a:lnTo>
                  <a:close/>
                  <a:moveTo>
                    <a:pt x="87470" y="106523"/>
                  </a:moveTo>
                  <a:lnTo>
                    <a:pt x="87470" y="112460"/>
                  </a:lnTo>
                  <a:lnTo>
                    <a:pt x="81535" y="112460"/>
                  </a:lnTo>
                  <a:lnTo>
                    <a:pt x="81535" y="106523"/>
                  </a:lnTo>
                  <a:close/>
                  <a:moveTo>
                    <a:pt x="93718" y="106523"/>
                  </a:moveTo>
                  <a:lnTo>
                    <a:pt x="93718" y="112460"/>
                  </a:lnTo>
                  <a:lnTo>
                    <a:pt x="87784" y="112460"/>
                  </a:lnTo>
                  <a:lnTo>
                    <a:pt x="87784" y="106523"/>
                  </a:lnTo>
                  <a:close/>
                  <a:moveTo>
                    <a:pt x="99967" y="106523"/>
                  </a:moveTo>
                  <a:lnTo>
                    <a:pt x="99967" y="112460"/>
                  </a:lnTo>
                  <a:lnTo>
                    <a:pt x="94031" y="112460"/>
                  </a:lnTo>
                  <a:lnTo>
                    <a:pt x="94031" y="106523"/>
                  </a:lnTo>
                  <a:close/>
                  <a:moveTo>
                    <a:pt x="106214" y="106523"/>
                  </a:moveTo>
                  <a:lnTo>
                    <a:pt x="106214" y="112460"/>
                  </a:lnTo>
                  <a:lnTo>
                    <a:pt x="100278" y="112460"/>
                  </a:lnTo>
                  <a:lnTo>
                    <a:pt x="100278" y="106523"/>
                  </a:lnTo>
                  <a:close/>
                  <a:moveTo>
                    <a:pt x="112461" y="106523"/>
                  </a:moveTo>
                  <a:lnTo>
                    <a:pt x="112461" y="112460"/>
                  </a:lnTo>
                  <a:lnTo>
                    <a:pt x="106527" y="112460"/>
                  </a:lnTo>
                  <a:lnTo>
                    <a:pt x="106527" y="106523"/>
                  </a:lnTo>
                  <a:close/>
                  <a:moveTo>
                    <a:pt x="118710" y="106523"/>
                  </a:moveTo>
                  <a:lnTo>
                    <a:pt x="118710" y="112460"/>
                  </a:lnTo>
                  <a:lnTo>
                    <a:pt x="112774" y="112460"/>
                  </a:lnTo>
                  <a:lnTo>
                    <a:pt x="112774" y="106523"/>
                  </a:lnTo>
                  <a:close/>
                  <a:moveTo>
                    <a:pt x="124957" y="106523"/>
                  </a:moveTo>
                  <a:lnTo>
                    <a:pt x="124957" y="112460"/>
                  </a:lnTo>
                  <a:lnTo>
                    <a:pt x="119021" y="112460"/>
                  </a:lnTo>
                  <a:lnTo>
                    <a:pt x="119021" y="106523"/>
                  </a:lnTo>
                  <a:close/>
                  <a:moveTo>
                    <a:pt x="131204" y="106523"/>
                  </a:moveTo>
                  <a:lnTo>
                    <a:pt x="131204" y="112460"/>
                  </a:lnTo>
                  <a:lnTo>
                    <a:pt x="125270" y="112460"/>
                  </a:lnTo>
                  <a:lnTo>
                    <a:pt x="125270" y="106523"/>
                  </a:lnTo>
                  <a:close/>
                  <a:moveTo>
                    <a:pt x="137451" y="106523"/>
                  </a:moveTo>
                  <a:lnTo>
                    <a:pt x="137451" y="112460"/>
                  </a:lnTo>
                  <a:lnTo>
                    <a:pt x="131517" y="112460"/>
                  </a:lnTo>
                  <a:lnTo>
                    <a:pt x="131517" y="106523"/>
                  </a:lnTo>
                  <a:close/>
                  <a:moveTo>
                    <a:pt x="143702" y="106523"/>
                  </a:moveTo>
                  <a:lnTo>
                    <a:pt x="143702" y="112460"/>
                  </a:lnTo>
                  <a:lnTo>
                    <a:pt x="137766" y="112460"/>
                  </a:lnTo>
                  <a:lnTo>
                    <a:pt x="137766" y="106523"/>
                  </a:lnTo>
                  <a:close/>
                  <a:moveTo>
                    <a:pt x="149949" y="106523"/>
                  </a:moveTo>
                  <a:lnTo>
                    <a:pt x="149949" y="112460"/>
                  </a:lnTo>
                  <a:lnTo>
                    <a:pt x="144015" y="112460"/>
                  </a:lnTo>
                  <a:lnTo>
                    <a:pt x="144015" y="106523"/>
                  </a:lnTo>
                  <a:close/>
                  <a:moveTo>
                    <a:pt x="156196" y="106523"/>
                  </a:moveTo>
                  <a:lnTo>
                    <a:pt x="156196" y="112460"/>
                  </a:lnTo>
                  <a:lnTo>
                    <a:pt x="150262" y="112460"/>
                  </a:lnTo>
                  <a:lnTo>
                    <a:pt x="150262" y="106523"/>
                  </a:lnTo>
                  <a:close/>
                  <a:moveTo>
                    <a:pt x="162445" y="106523"/>
                  </a:moveTo>
                  <a:lnTo>
                    <a:pt x="162445" y="112460"/>
                  </a:lnTo>
                  <a:lnTo>
                    <a:pt x="156509" y="112460"/>
                  </a:lnTo>
                  <a:lnTo>
                    <a:pt x="156509" y="106523"/>
                  </a:lnTo>
                  <a:close/>
                  <a:moveTo>
                    <a:pt x="168692" y="106523"/>
                  </a:moveTo>
                  <a:lnTo>
                    <a:pt x="168692" y="112460"/>
                  </a:lnTo>
                  <a:lnTo>
                    <a:pt x="162756" y="112460"/>
                  </a:lnTo>
                  <a:lnTo>
                    <a:pt x="162756" y="106523"/>
                  </a:lnTo>
                  <a:close/>
                  <a:moveTo>
                    <a:pt x="174939" y="106523"/>
                  </a:moveTo>
                  <a:lnTo>
                    <a:pt x="174939" y="112460"/>
                  </a:lnTo>
                  <a:lnTo>
                    <a:pt x="169005" y="112460"/>
                  </a:lnTo>
                  <a:lnTo>
                    <a:pt x="169005" y="106523"/>
                  </a:lnTo>
                  <a:close/>
                  <a:moveTo>
                    <a:pt x="181186" y="106523"/>
                  </a:moveTo>
                  <a:lnTo>
                    <a:pt x="181186" y="112460"/>
                  </a:lnTo>
                  <a:lnTo>
                    <a:pt x="175252" y="112460"/>
                  </a:lnTo>
                  <a:lnTo>
                    <a:pt x="175252" y="106523"/>
                  </a:lnTo>
                  <a:close/>
                  <a:moveTo>
                    <a:pt x="187435" y="106523"/>
                  </a:moveTo>
                  <a:lnTo>
                    <a:pt x="187435" y="112460"/>
                  </a:lnTo>
                  <a:lnTo>
                    <a:pt x="181499" y="112460"/>
                  </a:lnTo>
                  <a:lnTo>
                    <a:pt x="181499" y="106523"/>
                  </a:lnTo>
                  <a:close/>
                  <a:moveTo>
                    <a:pt x="193684" y="106523"/>
                  </a:moveTo>
                  <a:lnTo>
                    <a:pt x="193684" y="112460"/>
                  </a:lnTo>
                  <a:lnTo>
                    <a:pt x="187749" y="112460"/>
                  </a:lnTo>
                  <a:lnTo>
                    <a:pt x="187749" y="106523"/>
                  </a:lnTo>
                  <a:close/>
                  <a:moveTo>
                    <a:pt x="199931" y="106523"/>
                  </a:moveTo>
                  <a:lnTo>
                    <a:pt x="199931" y="112460"/>
                  </a:lnTo>
                  <a:lnTo>
                    <a:pt x="193996" y="112460"/>
                  </a:lnTo>
                  <a:lnTo>
                    <a:pt x="193996" y="106523"/>
                  </a:lnTo>
                  <a:close/>
                  <a:moveTo>
                    <a:pt x="206180" y="106523"/>
                  </a:moveTo>
                  <a:lnTo>
                    <a:pt x="206180" y="112460"/>
                  </a:lnTo>
                  <a:lnTo>
                    <a:pt x="200244" y="112460"/>
                  </a:lnTo>
                  <a:lnTo>
                    <a:pt x="200244" y="106523"/>
                  </a:lnTo>
                  <a:close/>
                  <a:moveTo>
                    <a:pt x="212427" y="106523"/>
                  </a:moveTo>
                  <a:lnTo>
                    <a:pt x="212427" y="112460"/>
                  </a:lnTo>
                  <a:lnTo>
                    <a:pt x="206491" y="112460"/>
                  </a:lnTo>
                  <a:lnTo>
                    <a:pt x="206491" y="106523"/>
                  </a:lnTo>
                  <a:close/>
                  <a:moveTo>
                    <a:pt x="218674" y="106523"/>
                  </a:moveTo>
                  <a:lnTo>
                    <a:pt x="218674" y="112460"/>
                  </a:lnTo>
                  <a:lnTo>
                    <a:pt x="212739" y="112460"/>
                  </a:lnTo>
                  <a:lnTo>
                    <a:pt x="212739" y="106523"/>
                  </a:lnTo>
                  <a:close/>
                  <a:moveTo>
                    <a:pt x="224921" y="106523"/>
                  </a:moveTo>
                  <a:lnTo>
                    <a:pt x="224921" y="112460"/>
                  </a:lnTo>
                  <a:lnTo>
                    <a:pt x="218987" y="112460"/>
                  </a:lnTo>
                  <a:lnTo>
                    <a:pt x="218987" y="106523"/>
                  </a:lnTo>
                  <a:close/>
                  <a:moveTo>
                    <a:pt x="231170" y="106523"/>
                  </a:moveTo>
                  <a:lnTo>
                    <a:pt x="231170" y="112460"/>
                  </a:lnTo>
                  <a:lnTo>
                    <a:pt x="225234" y="112460"/>
                  </a:lnTo>
                  <a:lnTo>
                    <a:pt x="225234" y="106523"/>
                  </a:lnTo>
                  <a:close/>
                  <a:moveTo>
                    <a:pt x="237417" y="106523"/>
                  </a:moveTo>
                  <a:lnTo>
                    <a:pt x="237417" y="112460"/>
                  </a:lnTo>
                  <a:lnTo>
                    <a:pt x="231481" y="112460"/>
                  </a:lnTo>
                  <a:lnTo>
                    <a:pt x="231481" y="106523"/>
                  </a:lnTo>
                  <a:close/>
                  <a:moveTo>
                    <a:pt x="243664" y="106523"/>
                  </a:moveTo>
                  <a:lnTo>
                    <a:pt x="243664" y="112460"/>
                  </a:lnTo>
                  <a:lnTo>
                    <a:pt x="237729" y="112460"/>
                  </a:lnTo>
                  <a:lnTo>
                    <a:pt x="237729" y="106523"/>
                  </a:lnTo>
                  <a:close/>
                  <a:moveTo>
                    <a:pt x="249911" y="106523"/>
                  </a:moveTo>
                  <a:lnTo>
                    <a:pt x="249911" y="112460"/>
                  </a:lnTo>
                  <a:lnTo>
                    <a:pt x="243977" y="112460"/>
                  </a:lnTo>
                  <a:lnTo>
                    <a:pt x="243977" y="106523"/>
                  </a:lnTo>
                  <a:close/>
                  <a:moveTo>
                    <a:pt x="256161" y="106523"/>
                  </a:moveTo>
                  <a:lnTo>
                    <a:pt x="256161" y="112460"/>
                  </a:lnTo>
                  <a:lnTo>
                    <a:pt x="250225" y="112460"/>
                  </a:lnTo>
                  <a:lnTo>
                    <a:pt x="250225" y="106523"/>
                  </a:lnTo>
                  <a:close/>
                  <a:moveTo>
                    <a:pt x="262409" y="106523"/>
                  </a:moveTo>
                  <a:lnTo>
                    <a:pt x="262409" y="112460"/>
                  </a:lnTo>
                  <a:lnTo>
                    <a:pt x="256474" y="112460"/>
                  </a:lnTo>
                  <a:lnTo>
                    <a:pt x="256474" y="106523"/>
                  </a:lnTo>
                  <a:close/>
                  <a:moveTo>
                    <a:pt x="268656" y="106523"/>
                  </a:moveTo>
                  <a:lnTo>
                    <a:pt x="268656" y="112460"/>
                  </a:lnTo>
                  <a:lnTo>
                    <a:pt x="262721" y="112460"/>
                  </a:lnTo>
                  <a:lnTo>
                    <a:pt x="262721" y="106523"/>
                  </a:lnTo>
                  <a:close/>
                  <a:moveTo>
                    <a:pt x="274904" y="106523"/>
                  </a:moveTo>
                  <a:lnTo>
                    <a:pt x="274904" y="112460"/>
                  </a:lnTo>
                  <a:lnTo>
                    <a:pt x="268968" y="112460"/>
                  </a:lnTo>
                  <a:lnTo>
                    <a:pt x="268968" y="106523"/>
                  </a:lnTo>
                  <a:close/>
                  <a:moveTo>
                    <a:pt x="6251" y="112771"/>
                  </a:moveTo>
                  <a:lnTo>
                    <a:pt x="6251" y="118707"/>
                  </a:lnTo>
                  <a:lnTo>
                    <a:pt x="315" y="118707"/>
                  </a:lnTo>
                  <a:lnTo>
                    <a:pt x="315" y="112771"/>
                  </a:lnTo>
                  <a:close/>
                  <a:moveTo>
                    <a:pt x="12498" y="112771"/>
                  </a:moveTo>
                  <a:lnTo>
                    <a:pt x="12498" y="118707"/>
                  </a:lnTo>
                  <a:lnTo>
                    <a:pt x="6562" y="118707"/>
                  </a:lnTo>
                  <a:lnTo>
                    <a:pt x="6562" y="112771"/>
                  </a:lnTo>
                  <a:close/>
                  <a:moveTo>
                    <a:pt x="18745" y="112771"/>
                  </a:moveTo>
                  <a:lnTo>
                    <a:pt x="18745" y="118707"/>
                  </a:lnTo>
                  <a:lnTo>
                    <a:pt x="12810" y="118707"/>
                  </a:lnTo>
                  <a:lnTo>
                    <a:pt x="12810" y="112771"/>
                  </a:lnTo>
                  <a:close/>
                  <a:moveTo>
                    <a:pt x="24992" y="112771"/>
                  </a:moveTo>
                  <a:lnTo>
                    <a:pt x="24992" y="118707"/>
                  </a:lnTo>
                  <a:lnTo>
                    <a:pt x="19058" y="118707"/>
                  </a:lnTo>
                  <a:lnTo>
                    <a:pt x="19058" y="112771"/>
                  </a:lnTo>
                  <a:close/>
                  <a:moveTo>
                    <a:pt x="31242" y="112771"/>
                  </a:moveTo>
                  <a:lnTo>
                    <a:pt x="31242" y="118707"/>
                  </a:lnTo>
                  <a:lnTo>
                    <a:pt x="25305" y="118707"/>
                  </a:lnTo>
                  <a:lnTo>
                    <a:pt x="25305" y="112771"/>
                  </a:lnTo>
                  <a:close/>
                  <a:moveTo>
                    <a:pt x="37489" y="112771"/>
                  </a:moveTo>
                  <a:lnTo>
                    <a:pt x="37489" y="118707"/>
                  </a:lnTo>
                  <a:lnTo>
                    <a:pt x="31553" y="118707"/>
                  </a:lnTo>
                  <a:lnTo>
                    <a:pt x="31553" y="112771"/>
                  </a:lnTo>
                  <a:close/>
                  <a:moveTo>
                    <a:pt x="43737" y="112771"/>
                  </a:moveTo>
                  <a:lnTo>
                    <a:pt x="43737" y="118707"/>
                  </a:lnTo>
                  <a:lnTo>
                    <a:pt x="37802" y="118707"/>
                  </a:lnTo>
                  <a:lnTo>
                    <a:pt x="37802" y="112771"/>
                  </a:lnTo>
                  <a:close/>
                  <a:moveTo>
                    <a:pt x="49985" y="112771"/>
                  </a:moveTo>
                  <a:lnTo>
                    <a:pt x="49985" y="118707"/>
                  </a:lnTo>
                  <a:lnTo>
                    <a:pt x="44049" y="118707"/>
                  </a:lnTo>
                  <a:lnTo>
                    <a:pt x="44049" y="112771"/>
                  </a:lnTo>
                  <a:close/>
                  <a:moveTo>
                    <a:pt x="56232" y="112771"/>
                  </a:moveTo>
                  <a:lnTo>
                    <a:pt x="56232" y="118707"/>
                  </a:lnTo>
                  <a:lnTo>
                    <a:pt x="50296" y="118707"/>
                  </a:lnTo>
                  <a:lnTo>
                    <a:pt x="50296" y="112771"/>
                  </a:lnTo>
                  <a:close/>
                  <a:moveTo>
                    <a:pt x="62480" y="112771"/>
                  </a:moveTo>
                  <a:lnTo>
                    <a:pt x="62480" y="118707"/>
                  </a:lnTo>
                  <a:lnTo>
                    <a:pt x="56545" y="118707"/>
                  </a:lnTo>
                  <a:lnTo>
                    <a:pt x="56545" y="112771"/>
                  </a:lnTo>
                  <a:close/>
                  <a:moveTo>
                    <a:pt x="68727" y="112771"/>
                  </a:moveTo>
                  <a:lnTo>
                    <a:pt x="68727" y="118707"/>
                  </a:lnTo>
                  <a:lnTo>
                    <a:pt x="62792" y="118707"/>
                  </a:lnTo>
                  <a:lnTo>
                    <a:pt x="62792" y="112771"/>
                  </a:lnTo>
                  <a:close/>
                  <a:moveTo>
                    <a:pt x="74975" y="112771"/>
                  </a:moveTo>
                  <a:lnTo>
                    <a:pt x="74975" y="118707"/>
                  </a:lnTo>
                  <a:lnTo>
                    <a:pt x="69039" y="118707"/>
                  </a:lnTo>
                  <a:lnTo>
                    <a:pt x="69039" y="112771"/>
                  </a:lnTo>
                  <a:close/>
                  <a:moveTo>
                    <a:pt x="81223" y="112771"/>
                  </a:moveTo>
                  <a:lnTo>
                    <a:pt x="81223" y="118707"/>
                  </a:lnTo>
                  <a:lnTo>
                    <a:pt x="75286" y="118707"/>
                  </a:lnTo>
                  <a:lnTo>
                    <a:pt x="75286" y="112771"/>
                  </a:lnTo>
                  <a:close/>
                  <a:moveTo>
                    <a:pt x="87470" y="112771"/>
                  </a:moveTo>
                  <a:lnTo>
                    <a:pt x="87470" y="118707"/>
                  </a:lnTo>
                  <a:lnTo>
                    <a:pt x="81535" y="118707"/>
                  </a:lnTo>
                  <a:lnTo>
                    <a:pt x="81535" y="112771"/>
                  </a:lnTo>
                  <a:close/>
                  <a:moveTo>
                    <a:pt x="93718" y="112771"/>
                  </a:moveTo>
                  <a:lnTo>
                    <a:pt x="93718" y="118707"/>
                  </a:lnTo>
                  <a:lnTo>
                    <a:pt x="87784" y="118707"/>
                  </a:lnTo>
                  <a:lnTo>
                    <a:pt x="87784" y="112771"/>
                  </a:lnTo>
                  <a:close/>
                  <a:moveTo>
                    <a:pt x="99967" y="112771"/>
                  </a:moveTo>
                  <a:lnTo>
                    <a:pt x="99967" y="118707"/>
                  </a:lnTo>
                  <a:lnTo>
                    <a:pt x="94031" y="118707"/>
                  </a:lnTo>
                  <a:lnTo>
                    <a:pt x="94031" y="112771"/>
                  </a:lnTo>
                  <a:close/>
                  <a:moveTo>
                    <a:pt x="106214" y="112771"/>
                  </a:moveTo>
                  <a:lnTo>
                    <a:pt x="106214" y="118707"/>
                  </a:lnTo>
                  <a:lnTo>
                    <a:pt x="100278" y="118707"/>
                  </a:lnTo>
                  <a:lnTo>
                    <a:pt x="100278" y="112771"/>
                  </a:lnTo>
                  <a:close/>
                  <a:moveTo>
                    <a:pt x="112461" y="112771"/>
                  </a:moveTo>
                  <a:lnTo>
                    <a:pt x="112461" y="118707"/>
                  </a:lnTo>
                  <a:lnTo>
                    <a:pt x="106527" y="118707"/>
                  </a:lnTo>
                  <a:lnTo>
                    <a:pt x="106527" y="112771"/>
                  </a:lnTo>
                  <a:close/>
                  <a:moveTo>
                    <a:pt x="118710" y="112771"/>
                  </a:moveTo>
                  <a:lnTo>
                    <a:pt x="118710" y="118707"/>
                  </a:lnTo>
                  <a:lnTo>
                    <a:pt x="112774" y="118707"/>
                  </a:lnTo>
                  <a:lnTo>
                    <a:pt x="112774" y="112771"/>
                  </a:lnTo>
                  <a:close/>
                  <a:moveTo>
                    <a:pt x="124957" y="112771"/>
                  </a:moveTo>
                  <a:lnTo>
                    <a:pt x="124957" y="118707"/>
                  </a:lnTo>
                  <a:lnTo>
                    <a:pt x="119021" y="118707"/>
                  </a:lnTo>
                  <a:lnTo>
                    <a:pt x="119021" y="112771"/>
                  </a:lnTo>
                  <a:close/>
                  <a:moveTo>
                    <a:pt x="131204" y="112771"/>
                  </a:moveTo>
                  <a:lnTo>
                    <a:pt x="131204" y="118707"/>
                  </a:lnTo>
                  <a:lnTo>
                    <a:pt x="125270" y="118707"/>
                  </a:lnTo>
                  <a:lnTo>
                    <a:pt x="125270" y="112771"/>
                  </a:lnTo>
                  <a:close/>
                  <a:moveTo>
                    <a:pt x="137451" y="112771"/>
                  </a:moveTo>
                  <a:lnTo>
                    <a:pt x="137451" y="118707"/>
                  </a:lnTo>
                  <a:lnTo>
                    <a:pt x="131517" y="118707"/>
                  </a:lnTo>
                  <a:lnTo>
                    <a:pt x="131517" y="112771"/>
                  </a:lnTo>
                  <a:close/>
                  <a:moveTo>
                    <a:pt x="143702" y="112771"/>
                  </a:moveTo>
                  <a:lnTo>
                    <a:pt x="143702" y="118707"/>
                  </a:lnTo>
                  <a:lnTo>
                    <a:pt x="137766" y="118707"/>
                  </a:lnTo>
                  <a:lnTo>
                    <a:pt x="137766" y="112771"/>
                  </a:lnTo>
                  <a:close/>
                  <a:moveTo>
                    <a:pt x="149949" y="112771"/>
                  </a:moveTo>
                  <a:lnTo>
                    <a:pt x="149949" y="118707"/>
                  </a:lnTo>
                  <a:lnTo>
                    <a:pt x="144015" y="118707"/>
                  </a:lnTo>
                  <a:lnTo>
                    <a:pt x="144015" y="112771"/>
                  </a:lnTo>
                  <a:close/>
                  <a:moveTo>
                    <a:pt x="156196" y="112771"/>
                  </a:moveTo>
                  <a:lnTo>
                    <a:pt x="156196" y="118707"/>
                  </a:lnTo>
                  <a:lnTo>
                    <a:pt x="150262" y="118707"/>
                  </a:lnTo>
                  <a:lnTo>
                    <a:pt x="150262" y="112771"/>
                  </a:lnTo>
                  <a:close/>
                  <a:moveTo>
                    <a:pt x="162445" y="112771"/>
                  </a:moveTo>
                  <a:lnTo>
                    <a:pt x="162445" y="118707"/>
                  </a:lnTo>
                  <a:lnTo>
                    <a:pt x="156509" y="118707"/>
                  </a:lnTo>
                  <a:lnTo>
                    <a:pt x="156509" y="112771"/>
                  </a:lnTo>
                  <a:close/>
                  <a:moveTo>
                    <a:pt x="168692" y="112771"/>
                  </a:moveTo>
                  <a:lnTo>
                    <a:pt x="168692" y="118707"/>
                  </a:lnTo>
                  <a:lnTo>
                    <a:pt x="162756" y="118707"/>
                  </a:lnTo>
                  <a:lnTo>
                    <a:pt x="162756" y="112771"/>
                  </a:lnTo>
                  <a:close/>
                  <a:moveTo>
                    <a:pt x="174939" y="112771"/>
                  </a:moveTo>
                  <a:lnTo>
                    <a:pt x="174939" y="118707"/>
                  </a:lnTo>
                  <a:lnTo>
                    <a:pt x="169005" y="118707"/>
                  </a:lnTo>
                  <a:lnTo>
                    <a:pt x="169005" y="112771"/>
                  </a:lnTo>
                  <a:close/>
                  <a:moveTo>
                    <a:pt x="181186" y="112771"/>
                  </a:moveTo>
                  <a:lnTo>
                    <a:pt x="181186" y="118707"/>
                  </a:lnTo>
                  <a:lnTo>
                    <a:pt x="175252" y="118707"/>
                  </a:lnTo>
                  <a:lnTo>
                    <a:pt x="175252" y="112771"/>
                  </a:lnTo>
                  <a:close/>
                  <a:moveTo>
                    <a:pt x="187435" y="112771"/>
                  </a:moveTo>
                  <a:lnTo>
                    <a:pt x="187435" y="118707"/>
                  </a:lnTo>
                  <a:lnTo>
                    <a:pt x="181499" y="118707"/>
                  </a:lnTo>
                  <a:lnTo>
                    <a:pt x="181499" y="112771"/>
                  </a:lnTo>
                  <a:close/>
                  <a:moveTo>
                    <a:pt x="193684" y="112771"/>
                  </a:moveTo>
                  <a:lnTo>
                    <a:pt x="193684" y="118707"/>
                  </a:lnTo>
                  <a:lnTo>
                    <a:pt x="187749" y="118707"/>
                  </a:lnTo>
                  <a:lnTo>
                    <a:pt x="187749" y="112771"/>
                  </a:lnTo>
                  <a:close/>
                  <a:moveTo>
                    <a:pt x="199931" y="112771"/>
                  </a:moveTo>
                  <a:lnTo>
                    <a:pt x="199931" y="118707"/>
                  </a:lnTo>
                  <a:lnTo>
                    <a:pt x="193996" y="118707"/>
                  </a:lnTo>
                  <a:lnTo>
                    <a:pt x="193996" y="112771"/>
                  </a:lnTo>
                  <a:close/>
                  <a:moveTo>
                    <a:pt x="206180" y="112771"/>
                  </a:moveTo>
                  <a:lnTo>
                    <a:pt x="206180" y="118707"/>
                  </a:lnTo>
                  <a:lnTo>
                    <a:pt x="200244" y="118707"/>
                  </a:lnTo>
                  <a:lnTo>
                    <a:pt x="200244" y="112771"/>
                  </a:lnTo>
                  <a:close/>
                  <a:moveTo>
                    <a:pt x="212427" y="112771"/>
                  </a:moveTo>
                  <a:lnTo>
                    <a:pt x="212427" y="118707"/>
                  </a:lnTo>
                  <a:lnTo>
                    <a:pt x="206491" y="118707"/>
                  </a:lnTo>
                  <a:lnTo>
                    <a:pt x="206491" y="112771"/>
                  </a:lnTo>
                  <a:close/>
                  <a:moveTo>
                    <a:pt x="218674" y="112771"/>
                  </a:moveTo>
                  <a:lnTo>
                    <a:pt x="218674" y="118707"/>
                  </a:lnTo>
                  <a:lnTo>
                    <a:pt x="212739" y="118707"/>
                  </a:lnTo>
                  <a:lnTo>
                    <a:pt x="212739" y="112771"/>
                  </a:lnTo>
                  <a:close/>
                  <a:moveTo>
                    <a:pt x="224921" y="112771"/>
                  </a:moveTo>
                  <a:lnTo>
                    <a:pt x="224921" y="118707"/>
                  </a:lnTo>
                  <a:lnTo>
                    <a:pt x="218987" y="118707"/>
                  </a:lnTo>
                  <a:lnTo>
                    <a:pt x="218987" y="112771"/>
                  </a:lnTo>
                  <a:close/>
                  <a:moveTo>
                    <a:pt x="231170" y="112771"/>
                  </a:moveTo>
                  <a:lnTo>
                    <a:pt x="231170" y="118707"/>
                  </a:lnTo>
                  <a:lnTo>
                    <a:pt x="225234" y="118707"/>
                  </a:lnTo>
                  <a:lnTo>
                    <a:pt x="225234" y="112771"/>
                  </a:lnTo>
                  <a:close/>
                  <a:moveTo>
                    <a:pt x="237417" y="112771"/>
                  </a:moveTo>
                  <a:lnTo>
                    <a:pt x="237417" y="118707"/>
                  </a:lnTo>
                  <a:lnTo>
                    <a:pt x="231481" y="118707"/>
                  </a:lnTo>
                  <a:lnTo>
                    <a:pt x="231481" y="112771"/>
                  </a:lnTo>
                  <a:close/>
                  <a:moveTo>
                    <a:pt x="243664" y="112771"/>
                  </a:moveTo>
                  <a:lnTo>
                    <a:pt x="243664" y="118707"/>
                  </a:lnTo>
                  <a:lnTo>
                    <a:pt x="237729" y="118707"/>
                  </a:lnTo>
                  <a:lnTo>
                    <a:pt x="237729" y="112771"/>
                  </a:lnTo>
                  <a:close/>
                  <a:moveTo>
                    <a:pt x="249911" y="112771"/>
                  </a:moveTo>
                  <a:lnTo>
                    <a:pt x="249911" y="118707"/>
                  </a:lnTo>
                  <a:lnTo>
                    <a:pt x="243977" y="118707"/>
                  </a:lnTo>
                  <a:lnTo>
                    <a:pt x="243977" y="112771"/>
                  </a:lnTo>
                  <a:close/>
                  <a:moveTo>
                    <a:pt x="256161" y="112771"/>
                  </a:moveTo>
                  <a:lnTo>
                    <a:pt x="256161" y="118707"/>
                  </a:lnTo>
                  <a:lnTo>
                    <a:pt x="250225" y="118707"/>
                  </a:lnTo>
                  <a:lnTo>
                    <a:pt x="250225" y="112771"/>
                  </a:lnTo>
                  <a:close/>
                  <a:moveTo>
                    <a:pt x="262409" y="112771"/>
                  </a:moveTo>
                  <a:lnTo>
                    <a:pt x="262409" y="118707"/>
                  </a:lnTo>
                  <a:lnTo>
                    <a:pt x="256474" y="118707"/>
                  </a:lnTo>
                  <a:lnTo>
                    <a:pt x="256474" y="112771"/>
                  </a:lnTo>
                  <a:close/>
                  <a:moveTo>
                    <a:pt x="268656" y="112771"/>
                  </a:moveTo>
                  <a:lnTo>
                    <a:pt x="268656" y="118707"/>
                  </a:lnTo>
                  <a:lnTo>
                    <a:pt x="262721" y="118707"/>
                  </a:lnTo>
                  <a:lnTo>
                    <a:pt x="262721" y="112771"/>
                  </a:lnTo>
                  <a:close/>
                  <a:moveTo>
                    <a:pt x="274904" y="112771"/>
                  </a:moveTo>
                  <a:lnTo>
                    <a:pt x="274904" y="118707"/>
                  </a:lnTo>
                  <a:lnTo>
                    <a:pt x="268968" y="118707"/>
                  </a:lnTo>
                  <a:lnTo>
                    <a:pt x="268968" y="112771"/>
                  </a:lnTo>
                  <a:close/>
                  <a:moveTo>
                    <a:pt x="6251" y="119019"/>
                  </a:moveTo>
                  <a:lnTo>
                    <a:pt x="6251" y="124954"/>
                  </a:lnTo>
                  <a:lnTo>
                    <a:pt x="315" y="124954"/>
                  </a:lnTo>
                  <a:lnTo>
                    <a:pt x="315" y="119019"/>
                  </a:lnTo>
                  <a:close/>
                  <a:moveTo>
                    <a:pt x="12498" y="119019"/>
                  </a:moveTo>
                  <a:lnTo>
                    <a:pt x="12498" y="124954"/>
                  </a:lnTo>
                  <a:lnTo>
                    <a:pt x="6562" y="124954"/>
                  </a:lnTo>
                  <a:lnTo>
                    <a:pt x="6562" y="119019"/>
                  </a:lnTo>
                  <a:close/>
                  <a:moveTo>
                    <a:pt x="18745" y="119019"/>
                  </a:moveTo>
                  <a:lnTo>
                    <a:pt x="18745" y="124954"/>
                  </a:lnTo>
                  <a:lnTo>
                    <a:pt x="12810" y="124954"/>
                  </a:lnTo>
                  <a:lnTo>
                    <a:pt x="12810" y="119019"/>
                  </a:lnTo>
                  <a:close/>
                  <a:moveTo>
                    <a:pt x="24992" y="119019"/>
                  </a:moveTo>
                  <a:lnTo>
                    <a:pt x="24992" y="124954"/>
                  </a:lnTo>
                  <a:lnTo>
                    <a:pt x="19058" y="124954"/>
                  </a:lnTo>
                  <a:lnTo>
                    <a:pt x="19058" y="119019"/>
                  </a:lnTo>
                  <a:close/>
                  <a:moveTo>
                    <a:pt x="31242" y="119019"/>
                  </a:moveTo>
                  <a:lnTo>
                    <a:pt x="31242" y="124954"/>
                  </a:lnTo>
                  <a:lnTo>
                    <a:pt x="25305" y="124954"/>
                  </a:lnTo>
                  <a:lnTo>
                    <a:pt x="25305" y="119019"/>
                  </a:lnTo>
                  <a:close/>
                  <a:moveTo>
                    <a:pt x="37489" y="119019"/>
                  </a:moveTo>
                  <a:lnTo>
                    <a:pt x="37489" y="124954"/>
                  </a:lnTo>
                  <a:lnTo>
                    <a:pt x="31553" y="124954"/>
                  </a:lnTo>
                  <a:lnTo>
                    <a:pt x="31553" y="119019"/>
                  </a:lnTo>
                  <a:close/>
                  <a:moveTo>
                    <a:pt x="43737" y="119019"/>
                  </a:moveTo>
                  <a:lnTo>
                    <a:pt x="43737" y="124954"/>
                  </a:lnTo>
                  <a:lnTo>
                    <a:pt x="37802" y="124954"/>
                  </a:lnTo>
                  <a:lnTo>
                    <a:pt x="37802" y="119019"/>
                  </a:lnTo>
                  <a:close/>
                  <a:moveTo>
                    <a:pt x="49985" y="119019"/>
                  </a:moveTo>
                  <a:lnTo>
                    <a:pt x="49985" y="124954"/>
                  </a:lnTo>
                  <a:lnTo>
                    <a:pt x="44049" y="124954"/>
                  </a:lnTo>
                  <a:lnTo>
                    <a:pt x="44049" y="119019"/>
                  </a:lnTo>
                  <a:close/>
                  <a:moveTo>
                    <a:pt x="56232" y="119019"/>
                  </a:moveTo>
                  <a:lnTo>
                    <a:pt x="56232" y="124954"/>
                  </a:lnTo>
                  <a:lnTo>
                    <a:pt x="50296" y="124954"/>
                  </a:lnTo>
                  <a:lnTo>
                    <a:pt x="50296" y="119019"/>
                  </a:lnTo>
                  <a:close/>
                  <a:moveTo>
                    <a:pt x="62480" y="119019"/>
                  </a:moveTo>
                  <a:lnTo>
                    <a:pt x="62480" y="124954"/>
                  </a:lnTo>
                  <a:lnTo>
                    <a:pt x="56545" y="124954"/>
                  </a:lnTo>
                  <a:lnTo>
                    <a:pt x="56545" y="119019"/>
                  </a:lnTo>
                  <a:close/>
                  <a:moveTo>
                    <a:pt x="68727" y="119019"/>
                  </a:moveTo>
                  <a:lnTo>
                    <a:pt x="68727" y="124954"/>
                  </a:lnTo>
                  <a:lnTo>
                    <a:pt x="62792" y="124954"/>
                  </a:lnTo>
                  <a:lnTo>
                    <a:pt x="62792" y="119019"/>
                  </a:lnTo>
                  <a:close/>
                  <a:moveTo>
                    <a:pt x="74975" y="119019"/>
                  </a:moveTo>
                  <a:lnTo>
                    <a:pt x="74975" y="124954"/>
                  </a:lnTo>
                  <a:lnTo>
                    <a:pt x="69039" y="124954"/>
                  </a:lnTo>
                  <a:lnTo>
                    <a:pt x="69039" y="119019"/>
                  </a:lnTo>
                  <a:close/>
                  <a:moveTo>
                    <a:pt x="81223" y="119019"/>
                  </a:moveTo>
                  <a:lnTo>
                    <a:pt x="81223" y="124954"/>
                  </a:lnTo>
                  <a:lnTo>
                    <a:pt x="75286" y="124954"/>
                  </a:lnTo>
                  <a:lnTo>
                    <a:pt x="75286" y="119019"/>
                  </a:lnTo>
                  <a:close/>
                  <a:moveTo>
                    <a:pt x="87470" y="119019"/>
                  </a:moveTo>
                  <a:lnTo>
                    <a:pt x="87470" y="124954"/>
                  </a:lnTo>
                  <a:lnTo>
                    <a:pt x="81535" y="124954"/>
                  </a:lnTo>
                  <a:lnTo>
                    <a:pt x="81535" y="119019"/>
                  </a:lnTo>
                  <a:close/>
                  <a:moveTo>
                    <a:pt x="93718" y="119019"/>
                  </a:moveTo>
                  <a:lnTo>
                    <a:pt x="93718" y="124954"/>
                  </a:lnTo>
                  <a:lnTo>
                    <a:pt x="87784" y="124954"/>
                  </a:lnTo>
                  <a:lnTo>
                    <a:pt x="87784" y="119019"/>
                  </a:lnTo>
                  <a:close/>
                  <a:moveTo>
                    <a:pt x="99967" y="119019"/>
                  </a:moveTo>
                  <a:lnTo>
                    <a:pt x="99967" y="124954"/>
                  </a:lnTo>
                  <a:lnTo>
                    <a:pt x="94031" y="124954"/>
                  </a:lnTo>
                  <a:lnTo>
                    <a:pt x="94031" y="119019"/>
                  </a:lnTo>
                  <a:close/>
                  <a:moveTo>
                    <a:pt x="106214" y="119019"/>
                  </a:moveTo>
                  <a:lnTo>
                    <a:pt x="106214" y="124954"/>
                  </a:lnTo>
                  <a:lnTo>
                    <a:pt x="100278" y="124954"/>
                  </a:lnTo>
                  <a:lnTo>
                    <a:pt x="100278" y="119019"/>
                  </a:lnTo>
                  <a:close/>
                  <a:moveTo>
                    <a:pt x="112461" y="119019"/>
                  </a:moveTo>
                  <a:lnTo>
                    <a:pt x="112461" y="124954"/>
                  </a:lnTo>
                  <a:lnTo>
                    <a:pt x="106527" y="124954"/>
                  </a:lnTo>
                  <a:lnTo>
                    <a:pt x="106527" y="119019"/>
                  </a:lnTo>
                  <a:close/>
                  <a:moveTo>
                    <a:pt x="118710" y="119019"/>
                  </a:moveTo>
                  <a:lnTo>
                    <a:pt x="118710" y="124954"/>
                  </a:lnTo>
                  <a:lnTo>
                    <a:pt x="112774" y="124954"/>
                  </a:lnTo>
                  <a:lnTo>
                    <a:pt x="112774" y="119019"/>
                  </a:lnTo>
                  <a:close/>
                  <a:moveTo>
                    <a:pt x="124957" y="119019"/>
                  </a:moveTo>
                  <a:lnTo>
                    <a:pt x="124957" y="124954"/>
                  </a:lnTo>
                  <a:lnTo>
                    <a:pt x="119021" y="124954"/>
                  </a:lnTo>
                  <a:lnTo>
                    <a:pt x="119021" y="119019"/>
                  </a:lnTo>
                  <a:close/>
                  <a:moveTo>
                    <a:pt x="131204" y="119019"/>
                  </a:moveTo>
                  <a:lnTo>
                    <a:pt x="131204" y="124954"/>
                  </a:lnTo>
                  <a:lnTo>
                    <a:pt x="125270" y="124954"/>
                  </a:lnTo>
                  <a:lnTo>
                    <a:pt x="125270" y="119019"/>
                  </a:lnTo>
                  <a:close/>
                  <a:moveTo>
                    <a:pt x="137451" y="119019"/>
                  </a:moveTo>
                  <a:lnTo>
                    <a:pt x="137451" y="124954"/>
                  </a:lnTo>
                  <a:lnTo>
                    <a:pt x="131517" y="124954"/>
                  </a:lnTo>
                  <a:lnTo>
                    <a:pt x="131517" y="119019"/>
                  </a:lnTo>
                  <a:close/>
                  <a:moveTo>
                    <a:pt x="143702" y="119019"/>
                  </a:moveTo>
                  <a:lnTo>
                    <a:pt x="143702" y="124954"/>
                  </a:lnTo>
                  <a:lnTo>
                    <a:pt x="137766" y="124954"/>
                  </a:lnTo>
                  <a:lnTo>
                    <a:pt x="137766" y="119019"/>
                  </a:lnTo>
                  <a:close/>
                  <a:moveTo>
                    <a:pt x="149949" y="119019"/>
                  </a:moveTo>
                  <a:lnTo>
                    <a:pt x="149949" y="124954"/>
                  </a:lnTo>
                  <a:lnTo>
                    <a:pt x="144015" y="124954"/>
                  </a:lnTo>
                  <a:lnTo>
                    <a:pt x="144015" y="119019"/>
                  </a:lnTo>
                  <a:close/>
                  <a:moveTo>
                    <a:pt x="156196" y="119019"/>
                  </a:moveTo>
                  <a:lnTo>
                    <a:pt x="156196" y="124954"/>
                  </a:lnTo>
                  <a:lnTo>
                    <a:pt x="150262" y="124954"/>
                  </a:lnTo>
                  <a:lnTo>
                    <a:pt x="150262" y="119019"/>
                  </a:lnTo>
                  <a:close/>
                  <a:moveTo>
                    <a:pt x="162445" y="119019"/>
                  </a:moveTo>
                  <a:lnTo>
                    <a:pt x="162445" y="124954"/>
                  </a:lnTo>
                  <a:lnTo>
                    <a:pt x="156509" y="124954"/>
                  </a:lnTo>
                  <a:lnTo>
                    <a:pt x="156509" y="119019"/>
                  </a:lnTo>
                  <a:close/>
                  <a:moveTo>
                    <a:pt x="168692" y="119019"/>
                  </a:moveTo>
                  <a:lnTo>
                    <a:pt x="168692" y="124954"/>
                  </a:lnTo>
                  <a:lnTo>
                    <a:pt x="162756" y="124954"/>
                  </a:lnTo>
                  <a:lnTo>
                    <a:pt x="162756" y="119019"/>
                  </a:lnTo>
                  <a:close/>
                  <a:moveTo>
                    <a:pt x="174939" y="119019"/>
                  </a:moveTo>
                  <a:lnTo>
                    <a:pt x="174939" y="124954"/>
                  </a:lnTo>
                  <a:lnTo>
                    <a:pt x="169005" y="124954"/>
                  </a:lnTo>
                  <a:lnTo>
                    <a:pt x="169005" y="119019"/>
                  </a:lnTo>
                  <a:close/>
                  <a:moveTo>
                    <a:pt x="181186" y="119019"/>
                  </a:moveTo>
                  <a:lnTo>
                    <a:pt x="181186" y="124954"/>
                  </a:lnTo>
                  <a:lnTo>
                    <a:pt x="175252" y="124954"/>
                  </a:lnTo>
                  <a:lnTo>
                    <a:pt x="175252" y="119019"/>
                  </a:lnTo>
                  <a:close/>
                  <a:moveTo>
                    <a:pt x="187435" y="119019"/>
                  </a:moveTo>
                  <a:lnTo>
                    <a:pt x="187435" y="124954"/>
                  </a:lnTo>
                  <a:lnTo>
                    <a:pt x="181499" y="124954"/>
                  </a:lnTo>
                  <a:lnTo>
                    <a:pt x="181499" y="119019"/>
                  </a:lnTo>
                  <a:close/>
                  <a:moveTo>
                    <a:pt x="193684" y="119019"/>
                  </a:moveTo>
                  <a:lnTo>
                    <a:pt x="193684" y="124954"/>
                  </a:lnTo>
                  <a:lnTo>
                    <a:pt x="187749" y="124954"/>
                  </a:lnTo>
                  <a:lnTo>
                    <a:pt x="187749" y="119019"/>
                  </a:lnTo>
                  <a:close/>
                  <a:moveTo>
                    <a:pt x="199931" y="119019"/>
                  </a:moveTo>
                  <a:lnTo>
                    <a:pt x="199931" y="124954"/>
                  </a:lnTo>
                  <a:lnTo>
                    <a:pt x="193996" y="124954"/>
                  </a:lnTo>
                  <a:lnTo>
                    <a:pt x="193996" y="119019"/>
                  </a:lnTo>
                  <a:close/>
                  <a:moveTo>
                    <a:pt x="206180" y="119019"/>
                  </a:moveTo>
                  <a:lnTo>
                    <a:pt x="206180" y="124954"/>
                  </a:lnTo>
                  <a:lnTo>
                    <a:pt x="200244" y="124954"/>
                  </a:lnTo>
                  <a:lnTo>
                    <a:pt x="200244" y="119019"/>
                  </a:lnTo>
                  <a:close/>
                  <a:moveTo>
                    <a:pt x="212427" y="119019"/>
                  </a:moveTo>
                  <a:lnTo>
                    <a:pt x="212427" y="124954"/>
                  </a:lnTo>
                  <a:lnTo>
                    <a:pt x="206491" y="124954"/>
                  </a:lnTo>
                  <a:lnTo>
                    <a:pt x="206491" y="119019"/>
                  </a:lnTo>
                  <a:close/>
                  <a:moveTo>
                    <a:pt x="218674" y="119019"/>
                  </a:moveTo>
                  <a:lnTo>
                    <a:pt x="218674" y="124954"/>
                  </a:lnTo>
                  <a:lnTo>
                    <a:pt x="212739" y="124954"/>
                  </a:lnTo>
                  <a:lnTo>
                    <a:pt x="212739" y="119019"/>
                  </a:lnTo>
                  <a:close/>
                  <a:moveTo>
                    <a:pt x="224921" y="119019"/>
                  </a:moveTo>
                  <a:lnTo>
                    <a:pt x="224921" y="124954"/>
                  </a:lnTo>
                  <a:lnTo>
                    <a:pt x="218987" y="124954"/>
                  </a:lnTo>
                  <a:lnTo>
                    <a:pt x="218987" y="119019"/>
                  </a:lnTo>
                  <a:close/>
                  <a:moveTo>
                    <a:pt x="231170" y="119019"/>
                  </a:moveTo>
                  <a:lnTo>
                    <a:pt x="231170" y="124954"/>
                  </a:lnTo>
                  <a:lnTo>
                    <a:pt x="225234" y="124954"/>
                  </a:lnTo>
                  <a:lnTo>
                    <a:pt x="225234" y="119019"/>
                  </a:lnTo>
                  <a:close/>
                  <a:moveTo>
                    <a:pt x="237417" y="119019"/>
                  </a:moveTo>
                  <a:lnTo>
                    <a:pt x="237417" y="124954"/>
                  </a:lnTo>
                  <a:lnTo>
                    <a:pt x="231481" y="124954"/>
                  </a:lnTo>
                  <a:lnTo>
                    <a:pt x="231481" y="119019"/>
                  </a:lnTo>
                  <a:close/>
                  <a:moveTo>
                    <a:pt x="243664" y="119019"/>
                  </a:moveTo>
                  <a:lnTo>
                    <a:pt x="243664" y="124954"/>
                  </a:lnTo>
                  <a:lnTo>
                    <a:pt x="237729" y="124954"/>
                  </a:lnTo>
                  <a:lnTo>
                    <a:pt x="237729" y="119019"/>
                  </a:lnTo>
                  <a:close/>
                  <a:moveTo>
                    <a:pt x="249911" y="119019"/>
                  </a:moveTo>
                  <a:lnTo>
                    <a:pt x="249911" y="124954"/>
                  </a:lnTo>
                  <a:lnTo>
                    <a:pt x="243977" y="124954"/>
                  </a:lnTo>
                  <a:lnTo>
                    <a:pt x="243977" y="119019"/>
                  </a:lnTo>
                  <a:close/>
                  <a:moveTo>
                    <a:pt x="256161" y="119019"/>
                  </a:moveTo>
                  <a:lnTo>
                    <a:pt x="256161" y="124954"/>
                  </a:lnTo>
                  <a:lnTo>
                    <a:pt x="250225" y="124954"/>
                  </a:lnTo>
                  <a:lnTo>
                    <a:pt x="250225" y="119019"/>
                  </a:lnTo>
                  <a:close/>
                  <a:moveTo>
                    <a:pt x="262409" y="119019"/>
                  </a:moveTo>
                  <a:lnTo>
                    <a:pt x="262409" y="124954"/>
                  </a:lnTo>
                  <a:lnTo>
                    <a:pt x="256474" y="124954"/>
                  </a:lnTo>
                  <a:lnTo>
                    <a:pt x="256474" y="119019"/>
                  </a:lnTo>
                  <a:close/>
                  <a:moveTo>
                    <a:pt x="268656" y="119019"/>
                  </a:moveTo>
                  <a:lnTo>
                    <a:pt x="268656" y="124954"/>
                  </a:lnTo>
                  <a:lnTo>
                    <a:pt x="262721" y="124954"/>
                  </a:lnTo>
                  <a:lnTo>
                    <a:pt x="262721" y="119019"/>
                  </a:lnTo>
                  <a:close/>
                  <a:moveTo>
                    <a:pt x="274904" y="119019"/>
                  </a:moveTo>
                  <a:lnTo>
                    <a:pt x="274904" y="124954"/>
                  </a:lnTo>
                  <a:lnTo>
                    <a:pt x="268968" y="124954"/>
                  </a:lnTo>
                  <a:lnTo>
                    <a:pt x="268968" y="119019"/>
                  </a:lnTo>
                  <a:close/>
                  <a:moveTo>
                    <a:pt x="6251" y="125266"/>
                  </a:moveTo>
                  <a:lnTo>
                    <a:pt x="6251" y="131201"/>
                  </a:lnTo>
                  <a:lnTo>
                    <a:pt x="315" y="131201"/>
                  </a:lnTo>
                  <a:lnTo>
                    <a:pt x="315" y="125266"/>
                  </a:lnTo>
                  <a:close/>
                  <a:moveTo>
                    <a:pt x="12498" y="125266"/>
                  </a:moveTo>
                  <a:lnTo>
                    <a:pt x="12498" y="131201"/>
                  </a:lnTo>
                  <a:lnTo>
                    <a:pt x="6562" y="131201"/>
                  </a:lnTo>
                  <a:lnTo>
                    <a:pt x="6562" y="125266"/>
                  </a:lnTo>
                  <a:close/>
                  <a:moveTo>
                    <a:pt x="18745" y="125266"/>
                  </a:moveTo>
                  <a:lnTo>
                    <a:pt x="18745" y="131201"/>
                  </a:lnTo>
                  <a:lnTo>
                    <a:pt x="12810" y="131201"/>
                  </a:lnTo>
                  <a:lnTo>
                    <a:pt x="12810" y="125266"/>
                  </a:lnTo>
                  <a:close/>
                  <a:moveTo>
                    <a:pt x="24992" y="125266"/>
                  </a:moveTo>
                  <a:lnTo>
                    <a:pt x="24992" y="131201"/>
                  </a:lnTo>
                  <a:lnTo>
                    <a:pt x="19058" y="131201"/>
                  </a:lnTo>
                  <a:lnTo>
                    <a:pt x="19058" y="125266"/>
                  </a:lnTo>
                  <a:close/>
                  <a:moveTo>
                    <a:pt x="31242" y="125266"/>
                  </a:moveTo>
                  <a:lnTo>
                    <a:pt x="31242" y="131201"/>
                  </a:lnTo>
                  <a:lnTo>
                    <a:pt x="25305" y="131201"/>
                  </a:lnTo>
                  <a:lnTo>
                    <a:pt x="25305" y="125266"/>
                  </a:lnTo>
                  <a:close/>
                  <a:moveTo>
                    <a:pt x="37489" y="125266"/>
                  </a:moveTo>
                  <a:lnTo>
                    <a:pt x="37489" y="131201"/>
                  </a:lnTo>
                  <a:lnTo>
                    <a:pt x="31553" y="131201"/>
                  </a:lnTo>
                  <a:lnTo>
                    <a:pt x="31553" y="125266"/>
                  </a:lnTo>
                  <a:close/>
                  <a:moveTo>
                    <a:pt x="43737" y="125266"/>
                  </a:moveTo>
                  <a:lnTo>
                    <a:pt x="43737" y="131201"/>
                  </a:lnTo>
                  <a:lnTo>
                    <a:pt x="37802" y="131201"/>
                  </a:lnTo>
                  <a:lnTo>
                    <a:pt x="37802" y="125266"/>
                  </a:lnTo>
                  <a:close/>
                  <a:moveTo>
                    <a:pt x="49985" y="125266"/>
                  </a:moveTo>
                  <a:lnTo>
                    <a:pt x="49985" y="131201"/>
                  </a:lnTo>
                  <a:lnTo>
                    <a:pt x="44049" y="131201"/>
                  </a:lnTo>
                  <a:lnTo>
                    <a:pt x="44049" y="125266"/>
                  </a:lnTo>
                  <a:close/>
                  <a:moveTo>
                    <a:pt x="56232" y="125266"/>
                  </a:moveTo>
                  <a:lnTo>
                    <a:pt x="56232" y="131201"/>
                  </a:lnTo>
                  <a:lnTo>
                    <a:pt x="50296" y="131201"/>
                  </a:lnTo>
                  <a:lnTo>
                    <a:pt x="50296" y="125266"/>
                  </a:lnTo>
                  <a:close/>
                  <a:moveTo>
                    <a:pt x="62480" y="125266"/>
                  </a:moveTo>
                  <a:lnTo>
                    <a:pt x="62480" y="131201"/>
                  </a:lnTo>
                  <a:lnTo>
                    <a:pt x="56545" y="131201"/>
                  </a:lnTo>
                  <a:lnTo>
                    <a:pt x="56545" y="125266"/>
                  </a:lnTo>
                  <a:close/>
                  <a:moveTo>
                    <a:pt x="68727" y="125266"/>
                  </a:moveTo>
                  <a:lnTo>
                    <a:pt x="68727" y="131201"/>
                  </a:lnTo>
                  <a:lnTo>
                    <a:pt x="62792" y="131201"/>
                  </a:lnTo>
                  <a:lnTo>
                    <a:pt x="62792" y="125266"/>
                  </a:lnTo>
                  <a:close/>
                  <a:moveTo>
                    <a:pt x="74975" y="125266"/>
                  </a:moveTo>
                  <a:lnTo>
                    <a:pt x="74975" y="131201"/>
                  </a:lnTo>
                  <a:lnTo>
                    <a:pt x="69039" y="131201"/>
                  </a:lnTo>
                  <a:lnTo>
                    <a:pt x="69039" y="125266"/>
                  </a:lnTo>
                  <a:close/>
                  <a:moveTo>
                    <a:pt x="81223" y="125266"/>
                  </a:moveTo>
                  <a:lnTo>
                    <a:pt x="81223" y="131201"/>
                  </a:lnTo>
                  <a:lnTo>
                    <a:pt x="75286" y="131201"/>
                  </a:lnTo>
                  <a:lnTo>
                    <a:pt x="75286" y="125266"/>
                  </a:lnTo>
                  <a:close/>
                  <a:moveTo>
                    <a:pt x="87470" y="125266"/>
                  </a:moveTo>
                  <a:lnTo>
                    <a:pt x="87470" y="131201"/>
                  </a:lnTo>
                  <a:lnTo>
                    <a:pt x="81535" y="131201"/>
                  </a:lnTo>
                  <a:lnTo>
                    <a:pt x="81535" y="125266"/>
                  </a:lnTo>
                  <a:close/>
                  <a:moveTo>
                    <a:pt x="93718" y="125266"/>
                  </a:moveTo>
                  <a:lnTo>
                    <a:pt x="93718" y="131201"/>
                  </a:lnTo>
                  <a:lnTo>
                    <a:pt x="87784" y="131201"/>
                  </a:lnTo>
                  <a:lnTo>
                    <a:pt x="87784" y="125266"/>
                  </a:lnTo>
                  <a:close/>
                  <a:moveTo>
                    <a:pt x="99967" y="125266"/>
                  </a:moveTo>
                  <a:lnTo>
                    <a:pt x="99967" y="131201"/>
                  </a:lnTo>
                  <a:lnTo>
                    <a:pt x="94031" y="131201"/>
                  </a:lnTo>
                  <a:lnTo>
                    <a:pt x="94031" y="125266"/>
                  </a:lnTo>
                  <a:close/>
                  <a:moveTo>
                    <a:pt x="106214" y="125266"/>
                  </a:moveTo>
                  <a:lnTo>
                    <a:pt x="106214" y="131201"/>
                  </a:lnTo>
                  <a:lnTo>
                    <a:pt x="100278" y="131201"/>
                  </a:lnTo>
                  <a:lnTo>
                    <a:pt x="100278" y="125266"/>
                  </a:lnTo>
                  <a:close/>
                  <a:moveTo>
                    <a:pt x="112461" y="125266"/>
                  </a:moveTo>
                  <a:lnTo>
                    <a:pt x="112461" y="131201"/>
                  </a:lnTo>
                  <a:lnTo>
                    <a:pt x="106527" y="131201"/>
                  </a:lnTo>
                  <a:lnTo>
                    <a:pt x="106527" y="125266"/>
                  </a:lnTo>
                  <a:close/>
                  <a:moveTo>
                    <a:pt x="118710" y="125266"/>
                  </a:moveTo>
                  <a:lnTo>
                    <a:pt x="118710" y="131201"/>
                  </a:lnTo>
                  <a:lnTo>
                    <a:pt x="112774" y="131201"/>
                  </a:lnTo>
                  <a:lnTo>
                    <a:pt x="112774" y="125266"/>
                  </a:lnTo>
                  <a:close/>
                  <a:moveTo>
                    <a:pt x="124957" y="125266"/>
                  </a:moveTo>
                  <a:lnTo>
                    <a:pt x="124957" y="131201"/>
                  </a:lnTo>
                  <a:lnTo>
                    <a:pt x="119021" y="131201"/>
                  </a:lnTo>
                  <a:lnTo>
                    <a:pt x="119021" y="125266"/>
                  </a:lnTo>
                  <a:close/>
                  <a:moveTo>
                    <a:pt x="131204" y="125266"/>
                  </a:moveTo>
                  <a:lnTo>
                    <a:pt x="131204" y="131201"/>
                  </a:lnTo>
                  <a:lnTo>
                    <a:pt x="125270" y="131201"/>
                  </a:lnTo>
                  <a:lnTo>
                    <a:pt x="125270" y="125266"/>
                  </a:lnTo>
                  <a:close/>
                  <a:moveTo>
                    <a:pt x="137451" y="125266"/>
                  </a:moveTo>
                  <a:lnTo>
                    <a:pt x="137451" y="131201"/>
                  </a:lnTo>
                  <a:lnTo>
                    <a:pt x="131517" y="131201"/>
                  </a:lnTo>
                  <a:lnTo>
                    <a:pt x="131517" y="125266"/>
                  </a:lnTo>
                  <a:close/>
                  <a:moveTo>
                    <a:pt x="143702" y="125266"/>
                  </a:moveTo>
                  <a:lnTo>
                    <a:pt x="143702" y="131201"/>
                  </a:lnTo>
                  <a:lnTo>
                    <a:pt x="137766" y="131201"/>
                  </a:lnTo>
                  <a:lnTo>
                    <a:pt x="137766" y="125266"/>
                  </a:lnTo>
                  <a:close/>
                  <a:moveTo>
                    <a:pt x="149949" y="125266"/>
                  </a:moveTo>
                  <a:lnTo>
                    <a:pt x="149949" y="131201"/>
                  </a:lnTo>
                  <a:lnTo>
                    <a:pt x="144015" y="131201"/>
                  </a:lnTo>
                  <a:lnTo>
                    <a:pt x="144015" y="125266"/>
                  </a:lnTo>
                  <a:close/>
                  <a:moveTo>
                    <a:pt x="156196" y="125266"/>
                  </a:moveTo>
                  <a:lnTo>
                    <a:pt x="156196" y="131201"/>
                  </a:lnTo>
                  <a:lnTo>
                    <a:pt x="150262" y="131201"/>
                  </a:lnTo>
                  <a:lnTo>
                    <a:pt x="150262" y="125266"/>
                  </a:lnTo>
                  <a:close/>
                  <a:moveTo>
                    <a:pt x="162445" y="125266"/>
                  </a:moveTo>
                  <a:lnTo>
                    <a:pt x="162445" y="131201"/>
                  </a:lnTo>
                  <a:lnTo>
                    <a:pt x="156509" y="131201"/>
                  </a:lnTo>
                  <a:lnTo>
                    <a:pt x="156509" y="125266"/>
                  </a:lnTo>
                  <a:close/>
                  <a:moveTo>
                    <a:pt x="168692" y="125266"/>
                  </a:moveTo>
                  <a:lnTo>
                    <a:pt x="168692" y="131201"/>
                  </a:lnTo>
                  <a:lnTo>
                    <a:pt x="162756" y="131201"/>
                  </a:lnTo>
                  <a:lnTo>
                    <a:pt x="162756" y="125266"/>
                  </a:lnTo>
                  <a:close/>
                  <a:moveTo>
                    <a:pt x="174939" y="125266"/>
                  </a:moveTo>
                  <a:lnTo>
                    <a:pt x="174939" y="131201"/>
                  </a:lnTo>
                  <a:lnTo>
                    <a:pt x="169005" y="131201"/>
                  </a:lnTo>
                  <a:lnTo>
                    <a:pt x="169005" y="125266"/>
                  </a:lnTo>
                  <a:close/>
                  <a:moveTo>
                    <a:pt x="181186" y="125266"/>
                  </a:moveTo>
                  <a:lnTo>
                    <a:pt x="181186" y="131201"/>
                  </a:lnTo>
                  <a:lnTo>
                    <a:pt x="175252" y="131201"/>
                  </a:lnTo>
                  <a:lnTo>
                    <a:pt x="175252" y="125266"/>
                  </a:lnTo>
                  <a:close/>
                  <a:moveTo>
                    <a:pt x="187435" y="125266"/>
                  </a:moveTo>
                  <a:lnTo>
                    <a:pt x="187435" y="131201"/>
                  </a:lnTo>
                  <a:lnTo>
                    <a:pt x="181499" y="131201"/>
                  </a:lnTo>
                  <a:lnTo>
                    <a:pt x="181499" y="125266"/>
                  </a:lnTo>
                  <a:close/>
                  <a:moveTo>
                    <a:pt x="193682" y="125266"/>
                  </a:moveTo>
                  <a:lnTo>
                    <a:pt x="193682" y="131201"/>
                  </a:lnTo>
                  <a:lnTo>
                    <a:pt x="187746" y="131201"/>
                  </a:lnTo>
                  <a:lnTo>
                    <a:pt x="187746" y="125266"/>
                  </a:lnTo>
                  <a:close/>
                  <a:moveTo>
                    <a:pt x="199931" y="125266"/>
                  </a:moveTo>
                  <a:lnTo>
                    <a:pt x="199931" y="131201"/>
                  </a:lnTo>
                  <a:lnTo>
                    <a:pt x="193996" y="131201"/>
                  </a:lnTo>
                  <a:lnTo>
                    <a:pt x="193996" y="125266"/>
                  </a:lnTo>
                  <a:close/>
                  <a:moveTo>
                    <a:pt x="206180" y="125266"/>
                  </a:moveTo>
                  <a:lnTo>
                    <a:pt x="206180" y="131201"/>
                  </a:lnTo>
                  <a:lnTo>
                    <a:pt x="200244" y="131201"/>
                  </a:lnTo>
                  <a:lnTo>
                    <a:pt x="200244" y="125266"/>
                  </a:lnTo>
                  <a:close/>
                  <a:moveTo>
                    <a:pt x="212427" y="125266"/>
                  </a:moveTo>
                  <a:lnTo>
                    <a:pt x="212427" y="131201"/>
                  </a:lnTo>
                  <a:lnTo>
                    <a:pt x="206491" y="131201"/>
                  </a:lnTo>
                  <a:lnTo>
                    <a:pt x="206491" y="125266"/>
                  </a:lnTo>
                  <a:close/>
                  <a:moveTo>
                    <a:pt x="218674" y="125266"/>
                  </a:moveTo>
                  <a:lnTo>
                    <a:pt x="218674" y="131201"/>
                  </a:lnTo>
                  <a:lnTo>
                    <a:pt x="212739" y="131201"/>
                  </a:lnTo>
                  <a:lnTo>
                    <a:pt x="212739" y="125266"/>
                  </a:lnTo>
                  <a:close/>
                  <a:moveTo>
                    <a:pt x="224921" y="125266"/>
                  </a:moveTo>
                  <a:lnTo>
                    <a:pt x="224921" y="131201"/>
                  </a:lnTo>
                  <a:lnTo>
                    <a:pt x="218987" y="131201"/>
                  </a:lnTo>
                  <a:lnTo>
                    <a:pt x="218987" y="125266"/>
                  </a:lnTo>
                  <a:close/>
                  <a:moveTo>
                    <a:pt x="231170" y="125266"/>
                  </a:moveTo>
                  <a:lnTo>
                    <a:pt x="231170" y="131201"/>
                  </a:lnTo>
                  <a:lnTo>
                    <a:pt x="225234" y="131201"/>
                  </a:lnTo>
                  <a:lnTo>
                    <a:pt x="225234" y="125266"/>
                  </a:lnTo>
                  <a:close/>
                  <a:moveTo>
                    <a:pt x="237417" y="125266"/>
                  </a:moveTo>
                  <a:lnTo>
                    <a:pt x="237417" y="131201"/>
                  </a:lnTo>
                  <a:lnTo>
                    <a:pt x="231481" y="131201"/>
                  </a:lnTo>
                  <a:lnTo>
                    <a:pt x="231481" y="125266"/>
                  </a:lnTo>
                  <a:close/>
                  <a:moveTo>
                    <a:pt x="243664" y="125266"/>
                  </a:moveTo>
                  <a:lnTo>
                    <a:pt x="243664" y="131201"/>
                  </a:lnTo>
                  <a:lnTo>
                    <a:pt x="237729" y="131201"/>
                  </a:lnTo>
                  <a:lnTo>
                    <a:pt x="237729" y="125266"/>
                  </a:lnTo>
                  <a:close/>
                  <a:moveTo>
                    <a:pt x="249911" y="125266"/>
                  </a:moveTo>
                  <a:lnTo>
                    <a:pt x="249911" y="131201"/>
                  </a:lnTo>
                  <a:lnTo>
                    <a:pt x="243977" y="131201"/>
                  </a:lnTo>
                  <a:lnTo>
                    <a:pt x="243977" y="125266"/>
                  </a:lnTo>
                  <a:close/>
                  <a:moveTo>
                    <a:pt x="256161" y="125266"/>
                  </a:moveTo>
                  <a:lnTo>
                    <a:pt x="256161" y="131201"/>
                  </a:lnTo>
                  <a:lnTo>
                    <a:pt x="250225" y="131201"/>
                  </a:lnTo>
                  <a:lnTo>
                    <a:pt x="250225" y="125266"/>
                  </a:lnTo>
                  <a:close/>
                  <a:moveTo>
                    <a:pt x="262409" y="125266"/>
                  </a:moveTo>
                  <a:lnTo>
                    <a:pt x="262409" y="131201"/>
                  </a:lnTo>
                  <a:lnTo>
                    <a:pt x="256474" y="131201"/>
                  </a:lnTo>
                  <a:lnTo>
                    <a:pt x="256474" y="125266"/>
                  </a:lnTo>
                  <a:close/>
                  <a:moveTo>
                    <a:pt x="268656" y="125266"/>
                  </a:moveTo>
                  <a:lnTo>
                    <a:pt x="268656" y="131201"/>
                  </a:lnTo>
                  <a:lnTo>
                    <a:pt x="262721" y="131201"/>
                  </a:lnTo>
                  <a:lnTo>
                    <a:pt x="262721" y="125266"/>
                  </a:lnTo>
                  <a:close/>
                  <a:moveTo>
                    <a:pt x="274904" y="125266"/>
                  </a:moveTo>
                  <a:lnTo>
                    <a:pt x="274904" y="131201"/>
                  </a:lnTo>
                  <a:lnTo>
                    <a:pt x="268968" y="131201"/>
                  </a:lnTo>
                  <a:lnTo>
                    <a:pt x="268968" y="125266"/>
                  </a:lnTo>
                  <a:close/>
                  <a:moveTo>
                    <a:pt x="6251" y="131513"/>
                  </a:moveTo>
                  <a:lnTo>
                    <a:pt x="6251" y="137449"/>
                  </a:lnTo>
                  <a:lnTo>
                    <a:pt x="315" y="137449"/>
                  </a:lnTo>
                  <a:lnTo>
                    <a:pt x="315" y="131513"/>
                  </a:lnTo>
                  <a:close/>
                  <a:moveTo>
                    <a:pt x="12498" y="131513"/>
                  </a:moveTo>
                  <a:lnTo>
                    <a:pt x="12498" y="137449"/>
                  </a:lnTo>
                  <a:lnTo>
                    <a:pt x="6562" y="137449"/>
                  </a:lnTo>
                  <a:lnTo>
                    <a:pt x="6562" y="131513"/>
                  </a:lnTo>
                  <a:close/>
                  <a:moveTo>
                    <a:pt x="18745" y="131513"/>
                  </a:moveTo>
                  <a:lnTo>
                    <a:pt x="18745" y="137449"/>
                  </a:lnTo>
                  <a:lnTo>
                    <a:pt x="12810" y="137449"/>
                  </a:lnTo>
                  <a:lnTo>
                    <a:pt x="12810" y="131513"/>
                  </a:lnTo>
                  <a:close/>
                  <a:moveTo>
                    <a:pt x="24992" y="131513"/>
                  </a:moveTo>
                  <a:lnTo>
                    <a:pt x="24992" y="137449"/>
                  </a:lnTo>
                  <a:lnTo>
                    <a:pt x="19058" y="137449"/>
                  </a:lnTo>
                  <a:lnTo>
                    <a:pt x="19058" y="131513"/>
                  </a:lnTo>
                  <a:close/>
                  <a:moveTo>
                    <a:pt x="31241" y="131513"/>
                  </a:moveTo>
                  <a:lnTo>
                    <a:pt x="31241" y="137449"/>
                  </a:lnTo>
                  <a:lnTo>
                    <a:pt x="25305" y="137449"/>
                  </a:lnTo>
                  <a:lnTo>
                    <a:pt x="25305" y="131513"/>
                  </a:lnTo>
                  <a:close/>
                  <a:moveTo>
                    <a:pt x="37489" y="131513"/>
                  </a:moveTo>
                  <a:lnTo>
                    <a:pt x="37489" y="137449"/>
                  </a:lnTo>
                  <a:lnTo>
                    <a:pt x="31553" y="137449"/>
                  </a:lnTo>
                  <a:lnTo>
                    <a:pt x="31553" y="131513"/>
                  </a:lnTo>
                  <a:close/>
                  <a:moveTo>
                    <a:pt x="43737" y="131513"/>
                  </a:moveTo>
                  <a:lnTo>
                    <a:pt x="43737" y="137449"/>
                  </a:lnTo>
                  <a:lnTo>
                    <a:pt x="37802" y="137449"/>
                  </a:lnTo>
                  <a:lnTo>
                    <a:pt x="37802" y="131513"/>
                  </a:lnTo>
                  <a:close/>
                  <a:moveTo>
                    <a:pt x="49985" y="131513"/>
                  </a:moveTo>
                  <a:lnTo>
                    <a:pt x="49985" y="137449"/>
                  </a:lnTo>
                  <a:lnTo>
                    <a:pt x="44049" y="137449"/>
                  </a:lnTo>
                  <a:lnTo>
                    <a:pt x="44049" y="131513"/>
                  </a:lnTo>
                  <a:close/>
                  <a:moveTo>
                    <a:pt x="56232" y="131513"/>
                  </a:moveTo>
                  <a:lnTo>
                    <a:pt x="56232" y="137449"/>
                  </a:lnTo>
                  <a:lnTo>
                    <a:pt x="50296" y="137449"/>
                  </a:lnTo>
                  <a:lnTo>
                    <a:pt x="50296" y="131513"/>
                  </a:lnTo>
                  <a:close/>
                  <a:moveTo>
                    <a:pt x="62480" y="131513"/>
                  </a:moveTo>
                  <a:lnTo>
                    <a:pt x="62480" y="137449"/>
                  </a:lnTo>
                  <a:lnTo>
                    <a:pt x="56545" y="137449"/>
                  </a:lnTo>
                  <a:lnTo>
                    <a:pt x="56545" y="131513"/>
                  </a:lnTo>
                  <a:close/>
                  <a:moveTo>
                    <a:pt x="68727" y="131513"/>
                  </a:moveTo>
                  <a:lnTo>
                    <a:pt x="68727" y="137449"/>
                  </a:lnTo>
                  <a:lnTo>
                    <a:pt x="62792" y="137449"/>
                  </a:lnTo>
                  <a:lnTo>
                    <a:pt x="62792" y="131513"/>
                  </a:lnTo>
                  <a:close/>
                  <a:moveTo>
                    <a:pt x="74975" y="131513"/>
                  </a:moveTo>
                  <a:lnTo>
                    <a:pt x="74975" y="137449"/>
                  </a:lnTo>
                  <a:lnTo>
                    <a:pt x="69039" y="137449"/>
                  </a:lnTo>
                  <a:lnTo>
                    <a:pt x="69039" y="131513"/>
                  </a:lnTo>
                  <a:close/>
                  <a:moveTo>
                    <a:pt x="81223" y="131513"/>
                  </a:moveTo>
                  <a:lnTo>
                    <a:pt x="81223" y="137449"/>
                  </a:lnTo>
                  <a:lnTo>
                    <a:pt x="75286" y="137449"/>
                  </a:lnTo>
                  <a:lnTo>
                    <a:pt x="75286" y="131513"/>
                  </a:lnTo>
                  <a:close/>
                  <a:moveTo>
                    <a:pt x="87470" y="131513"/>
                  </a:moveTo>
                  <a:lnTo>
                    <a:pt x="87470" y="137449"/>
                  </a:lnTo>
                  <a:lnTo>
                    <a:pt x="81535" y="137449"/>
                  </a:lnTo>
                  <a:lnTo>
                    <a:pt x="81535" y="131513"/>
                  </a:lnTo>
                  <a:close/>
                  <a:moveTo>
                    <a:pt x="93718" y="131513"/>
                  </a:moveTo>
                  <a:lnTo>
                    <a:pt x="93718" y="137449"/>
                  </a:lnTo>
                  <a:lnTo>
                    <a:pt x="87784" y="137449"/>
                  </a:lnTo>
                  <a:lnTo>
                    <a:pt x="87784" y="131513"/>
                  </a:lnTo>
                  <a:close/>
                  <a:moveTo>
                    <a:pt x="99967" y="131513"/>
                  </a:moveTo>
                  <a:lnTo>
                    <a:pt x="99967" y="137449"/>
                  </a:lnTo>
                  <a:lnTo>
                    <a:pt x="94031" y="137449"/>
                  </a:lnTo>
                  <a:lnTo>
                    <a:pt x="94031" y="131513"/>
                  </a:lnTo>
                  <a:close/>
                  <a:moveTo>
                    <a:pt x="106214" y="131513"/>
                  </a:moveTo>
                  <a:lnTo>
                    <a:pt x="106214" y="137449"/>
                  </a:lnTo>
                  <a:lnTo>
                    <a:pt x="100278" y="137449"/>
                  </a:lnTo>
                  <a:lnTo>
                    <a:pt x="100278" y="131513"/>
                  </a:lnTo>
                  <a:close/>
                  <a:moveTo>
                    <a:pt x="112461" y="131513"/>
                  </a:moveTo>
                  <a:lnTo>
                    <a:pt x="112461" y="137449"/>
                  </a:lnTo>
                  <a:lnTo>
                    <a:pt x="106527" y="137449"/>
                  </a:lnTo>
                  <a:lnTo>
                    <a:pt x="106527" y="131513"/>
                  </a:lnTo>
                  <a:close/>
                  <a:moveTo>
                    <a:pt x="118710" y="131513"/>
                  </a:moveTo>
                  <a:lnTo>
                    <a:pt x="118710" y="137449"/>
                  </a:lnTo>
                  <a:lnTo>
                    <a:pt x="112774" y="137449"/>
                  </a:lnTo>
                  <a:lnTo>
                    <a:pt x="112774" y="131513"/>
                  </a:lnTo>
                  <a:close/>
                  <a:moveTo>
                    <a:pt x="124957" y="131513"/>
                  </a:moveTo>
                  <a:lnTo>
                    <a:pt x="124957" y="137449"/>
                  </a:lnTo>
                  <a:lnTo>
                    <a:pt x="119021" y="137449"/>
                  </a:lnTo>
                  <a:lnTo>
                    <a:pt x="119021" y="131513"/>
                  </a:lnTo>
                  <a:close/>
                  <a:moveTo>
                    <a:pt x="131204" y="131513"/>
                  </a:moveTo>
                  <a:lnTo>
                    <a:pt x="131204" y="137449"/>
                  </a:lnTo>
                  <a:lnTo>
                    <a:pt x="125270" y="137449"/>
                  </a:lnTo>
                  <a:lnTo>
                    <a:pt x="125270" y="131513"/>
                  </a:lnTo>
                  <a:close/>
                  <a:moveTo>
                    <a:pt x="137451" y="131513"/>
                  </a:moveTo>
                  <a:lnTo>
                    <a:pt x="137451" y="137449"/>
                  </a:lnTo>
                  <a:lnTo>
                    <a:pt x="131517" y="137449"/>
                  </a:lnTo>
                  <a:lnTo>
                    <a:pt x="131517" y="131513"/>
                  </a:lnTo>
                  <a:close/>
                  <a:moveTo>
                    <a:pt x="143702" y="131513"/>
                  </a:moveTo>
                  <a:lnTo>
                    <a:pt x="143702" y="137449"/>
                  </a:lnTo>
                  <a:lnTo>
                    <a:pt x="137766" y="137449"/>
                  </a:lnTo>
                  <a:lnTo>
                    <a:pt x="137766" y="131513"/>
                  </a:lnTo>
                  <a:close/>
                  <a:moveTo>
                    <a:pt x="149949" y="131513"/>
                  </a:moveTo>
                  <a:lnTo>
                    <a:pt x="149949" y="137449"/>
                  </a:lnTo>
                  <a:lnTo>
                    <a:pt x="144015" y="137449"/>
                  </a:lnTo>
                  <a:lnTo>
                    <a:pt x="144015" y="131513"/>
                  </a:lnTo>
                  <a:close/>
                  <a:moveTo>
                    <a:pt x="156196" y="131513"/>
                  </a:moveTo>
                  <a:lnTo>
                    <a:pt x="156196" y="137449"/>
                  </a:lnTo>
                  <a:lnTo>
                    <a:pt x="150262" y="137449"/>
                  </a:lnTo>
                  <a:lnTo>
                    <a:pt x="150262" y="131513"/>
                  </a:lnTo>
                  <a:close/>
                  <a:moveTo>
                    <a:pt x="162445" y="131513"/>
                  </a:moveTo>
                  <a:lnTo>
                    <a:pt x="162445" y="137449"/>
                  </a:lnTo>
                  <a:lnTo>
                    <a:pt x="156509" y="137449"/>
                  </a:lnTo>
                  <a:lnTo>
                    <a:pt x="156509" y="131513"/>
                  </a:lnTo>
                  <a:close/>
                  <a:moveTo>
                    <a:pt x="168692" y="131513"/>
                  </a:moveTo>
                  <a:lnTo>
                    <a:pt x="168692" y="137449"/>
                  </a:lnTo>
                  <a:lnTo>
                    <a:pt x="162756" y="137449"/>
                  </a:lnTo>
                  <a:lnTo>
                    <a:pt x="162756" y="131513"/>
                  </a:lnTo>
                  <a:close/>
                  <a:moveTo>
                    <a:pt x="174939" y="131513"/>
                  </a:moveTo>
                  <a:lnTo>
                    <a:pt x="174939" y="137449"/>
                  </a:lnTo>
                  <a:lnTo>
                    <a:pt x="169005" y="137449"/>
                  </a:lnTo>
                  <a:lnTo>
                    <a:pt x="169005" y="131513"/>
                  </a:lnTo>
                  <a:close/>
                  <a:moveTo>
                    <a:pt x="181186" y="131513"/>
                  </a:moveTo>
                  <a:lnTo>
                    <a:pt x="181186" y="137449"/>
                  </a:lnTo>
                  <a:lnTo>
                    <a:pt x="175252" y="137449"/>
                  </a:lnTo>
                  <a:lnTo>
                    <a:pt x="175252" y="131513"/>
                  </a:lnTo>
                  <a:close/>
                  <a:moveTo>
                    <a:pt x="187433" y="131513"/>
                  </a:moveTo>
                  <a:lnTo>
                    <a:pt x="187433" y="137449"/>
                  </a:lnTo>
                  <a:lnTo>
                    <a:pt x="181499" y="137449"/>
                  </a:lnTo>
                  <a:lnTo>
                    <a:pt x="181499" y="131513"/>
                  </a:lnTo>
                  <a:close/>
                  <a:moveTo>
                    <a:pt x="193682" y="131513"/>
                  </a:moveTo>
                  <a:lnTo>
                    <a:pt x="193682" y="137449"/>
                  </a:lnTo>
                  <a:lnTo>
                    <a:pt x="187746" y="137449"/>
                  </a:lnTo>
                  <a:lnTo>
                    <a:pt x="187746" y="131513"/>
                  </a:lnTo>
                  <a:close/>
                  <a:moveTo>
                    <a:pt x="199931" y="131513"/>
                  </a:moveTo>
                  <a:lnTo>
                    <a:pt x="199931" y="137449"/>
                  </a:lnTo>
                  <a:lnTo>
                    <a:pt x="193996" y="137449"/>
                  </a:lnTo>
                  <a:lnTo>
                    <a:pt x="193996" y="131513"/>
                  </a:lnTo>
                  <a:close/>
                  <a:moveTo>
                    <a:pt x="206180" y="131513"/>
                  </a:moveTo>
                  <a:lnTo>
                    <a:pt x="206180" y="137449"/>
                  </a:lnTo>
                  <a:lnTo>
                    <a:pt x="200244" y="137449"/>
                  </a:lnTo>
                  <a:lnTo>
                    <a:pt x="200244" y="131513"/>
                  </a:lnTo>
                  <a:close/>
                  <a:moveTo>
                    <a:pt x="212427" y="131513"/>
                  </a:moveTo>
                  <a:lnTo>
                    <a:pt x="212427" y="137449"/>
                  </a:lnTo>
                  <a:lnTo>
                    <a:pt x="206491" y="137449"/>
                  </a:lnTo>
                  <a:lnTo>
                    <a:pt x="206491" y="131513"/>
                  </a:lnTo>
                  <a:close/>
                  <a:moveTo>
                    <a:pt x="218674" y="131513"/>
                  </a:moveTo>
                  <a:lnTo>
                    <a:pt x="218674" y="137449"/>
                  </a:lnTo>
                  <a:lnTo>
                    <a:pt x="212739" y="137449"/>
                  </a:lnTo>
                  <a:lnTo>
                    <a:pt x="212739" y="131513"/>
                  </a:lnTo>
                  <a:close/>
                  <a:moveTo>
                    <a:pt x="224921" y="131513"/>
                  </a:moveTo>
                  <a:lnTo>
                    <a:pt x="224921" y="137449"/>
                  </a:lnTo>
                  <a:lnTo>
                    <a:pt x="218987" y="137449"/>
                  </a:lnTo>
                  <a:lnTo>
                    <a:pt x="218987" y="131513"/>
                  </a:lnTo>
                  <a:close/>
                  <a:moveTo>
                    <a:pt x="231170" y="131513"/>
                  </a:moveTo>
                  <a:lnTo>
                    <a:pt x="231170" y="137449"/>
                  </a:lnTo>
                  <a:lnTo>
                    <a:pt x="225234" y="137449"/>
                  </a:lnTo>
                  <a:lnTo>
                    <a:pt x="225234" y="131513"/>
                  </a:lnTo>
                  <a:close/>
                  <a:moveTo>
                    <a:pt x="237417" y="131513"/>
                  </a:moveTo>
                  <a:lnTo>
                    <a:pt x="237417" y="137449"/>
                  </a:lnTo>
                  <a:lnTo>
                    <a:pt x="231481" y="137449"/>
                  </a:lnTo>
                  <a:lnTo>
                    <a:pt x="231481" y="131513"/>
                  </a:lnTo>
                  <a:close/>
                  <a:moveTo>
                    <a:pt x="243664" y="131513"/>
                  </a:moveTo>
                  <a:lnTo>
                    <a:pt x="243664" y="137449"/>
                  </a:lnTo>
                  <a:lnTo>
                    <a:pt x="237729" y="137449"/>
                  </a:lnTo>
                  <a:lnTo>
                    <a:pt x="237729" y="131513"/>
                  </a:lnTo>
                  <a:close/>
                  <a:moveTo>
                    <a:pt x="249911" y="131513"/>
                  </a:moveTo>
                  <a:lnTo>
                    <a:pt x="249911" y="137449"/>
                  </a:lnTo>
                  <a:lnTo>
                    <a:pt x="243977" y="137449"/>
                  </a:lnTo>
                  <a:lnTo>
                    <a:pt x="243977" y="131513"/>
                  </a:lnTo>
                  <a:close/>
                  <a:moveTo>
                    <a:pt x="256161" y="131513"/>
                  </a:moveTo>
                  <a:lnTo>
                    <a:pt x="256161" y="137449"/>
                  </a:lnTo>
                  <a:lnTo>
                    <a:pt x="250225" y="137449"/>
                  </a:lnTo>
                  <a:lnTo>
                    <a:pt x="250225" y="131513"/>
                  </a:lnTo>
                  <a:close/>
                  <a:moveTo>
                    <a:pt x="262409" y="131513"/>
                  </a:moveTo>
                  <a:lnTo>
                    <a:pt x="262409" y="137449"/>
                  </a:lnTo>
                  <a:lnTo>
                    <a:pt x="256474" y="137449"/>
                  </a:lnTo>
                  <a:lnTo>
                    <a:pt x="256474" y="131513"/>
                  </a:lnTo>
                  <a:close/>
                  <a:moveTo>
                    <a:pt x="268656" y="131513"/>
                  </a:moveTo>
                  <a:lnTo>
                    <a:pt x="268656" y="137449"/>
                  </a:lnTo>
                  <a:lnTo>
                    <a:pt x="262721" y="137449"/>
                  </a:lnTo>
                  <a:lnTo>
                    <a:pt x="262721" y="131513"/>
                  </a:lnTo>
                  <a:close/>
                  <a:moveTo>
                    <a:pt x="274904" y="131513"/>
                  </a:moveTo>
                  <a:lnTo>
                    <a:pt x="274904" y="137449"/>
                  </a:lnTo>
                  <a:lnTo>
                    <a:pt x="268968" y="137449"/>
                  </a:lnTo>
                  <a:lnTo>
                    <a:pt x="268968" y="131513"/>
                  </a:lnTo>
                  <a:close/>
                  <a:moveTo>
                    <a:pt x="6251" y="137760"/>
                  </a:moveTo>
                  <a:lnTo>
                    <a:pt x="6251" y="143697"/>
                  </a:lnTo>
                  <a:lnTo>
                    <a:pt x="315" y="143697"/>
                  </a:lnTo>
                  <a:lnTo>
                    <a:pt x="315" y="137760"/>
                  </a:lnTo>
                  <a:close/>
                  <a:moveTo>
                    <a:pt x="12498" y="137760"/>
                  </a:moveTo>
                  <a:lnTo>
                    <a:pt x="12498" y="143697"/>
                  </a:lnTo>
                  <a:lnTo>
                    <a:pt x="6562" y="143697"/>
                  </a:lnTo>
                  <a:lnTo>
                    <a:pt x="6562" y="137760"/>
                  </a:lnTo>
                  <a:close/>
                  <a:moveTo>
                    <a:pt x="18745" y="137760"/>
                  </a:moveTo>
                  <a:lnTo>
                    <a:pt x="18745" y="143697"/>
                  </a:lnTo>
                  <a:lnTo>
                    <a:pt x="12810" y="143697"/>
                  </a:lnTo>
                  <a:lnTo>
                    <a:pt x="12810" y="137760"/>
                  </a:lnTo>
                  <a:close/>
                  <a:moveTo>
                    <a:pt x="24992" y="137760"/>
                  </a:moveTo>
                  <a:lnTo>
                    <a:pt x="24992" y="143697"/>
                  </a:lnTo>
                  <a:lnTo>
                    <a:pt x="19058" y="143697"/>
                  </a:lnTo>
                  <a:lnTo>
                    <a:pt x="19058" y="137760"/>
                  </a:lnTo>
                  <a:close/>
                  <a:moveTo>
                    <a:pt x="31241" y="137760"/>
                  </a:moveTo>
                  <a:lnTo>
                    <a:pt x="31241" y="143697"/>
                  </a:lnTo>
                  <a:lnTo>
                    <a:pt x="25305" y="143697"/>
                  </a:lnTo>
                  <a:lnTo>
                    <a:pt x="25305" y="137760"/>
                  </a:lnTo>
                  <a:close/>
                  <a:moveTo>
                    <a:pt x="37489" y="137760"/>
                  </a:moveTo>
                  <a:lnTo>
                    <a:pt x="37489" y="143697"/>
                  </a:lnTo>
                  <a:lnTo>
                    <a:pt x="31553" y="143697"/>
                  </a:lnTo>
                  <a:lnTo>
                    <a:pt x="31553" y="137760"/>
                  </a:lnTo>
                  <a:close/>
                  <a:moveTo>
                    <a:pt x="43737" y="137760"/>
                  </a:moveTo>
                  <a:lnTo>
                    <a:pt x="43737" y="143697"/>
                  </a:lnTo>
                  <a:lnTo>
                    <a:pt x="37802" y="143697"/>
                  </a:lnTo>
                  <a:lnTo>
                    <a:pt x="37802" y="137760"/>
                  </a:lnTo>
                  <a:close/>
                  <a:moveTo>
                    <a:pt x="49985" y="137760"/>
                  </a:moveTo>
                  <a:lnTo>
                    <a:pt x="49985" y="143697"/>
                  </a:lnTo>
                  <a:lnTo>
                    <a:pt x="44049" y="143697"/>
                  </a:lnTo>
                  <a:lnTo>
                    <a:pt x="44049" y="137760"/>
                  </a:lnTo>
                  <a:close/>
                  <a:moveTo>
                    <a:pt x="56232" y="137760"/>
                  </a:moveTo>
                  <a:lnTo>
                    <a:pt x="56232" y="143697"/>
                  </a:lnTo>
                  <a:lnTo>
                    <a:pt x="50296" y="143697"/>
                  </a:lnTo>
                  <a:lnTo>
                    <a:pt x="50296" y="137760"/>
                  </a:lnTo>
                  <a:close/>
                  <a:moveTo>
                    <a:pt x="62480" y="137760"/>
                  </a:moveTo>
                  <a:lnTo>
                    <a:pt x="62480" y="143697"/>
                  </a:lnTo>
                  <a:lnTo>
                    <a:pt x="56545" y="143697"/>
                  </a:lnTo>
                  <a:lnTo>
                    <a:pt x="56545" y="137760"/>
                  </a:lnTo>
                  <a:close/>
                  <a:moveTo>
                    <a:pt x="68727" y="137760"/>
                  </a:moveTo>
                  <a:lnTo>
                    <a:pt x="68727" y="143697"/>
                  </a:lnTo>
                  <a:lnTo>
                    <a:pt x="62792" y="143697"/>
                  </a:lnTo>
                  <a:lnTo>
                    <a:pt x="62792" y="137760"/>
                  </a:lnTo>
                  <a:close/>
                  <a:moveTo>
                    <a:pt x="74975" y="137760"/>
                  </a:moveTo>
                  <a:lnTo>
                    <a:pt x="74975" y="143697"/>
                  </a:lnTo>
                  <a:lnTo>
                    <a:pt x="69039" y="143697"/>
                  </a:lnTo>
                  <a:lnTo>
                    <a:pt x="69039" y="137760"/>
                  </a:lnTo>
                  <a:close/>
                  <a:moveTo>
                    <a:pt x="81223" y="137760"/>
                  </a:moveTo>
                  <a:lnTo>
                    <a:pt x="81223" y="143697"/>
                  </a:lnTo>
                  <a:lnTo>
                    <a:pt x="75286" y="143697"/>
                  </a:lnTo>
                  <a:lnTo>
                    <a:pt x="75286" y="137760"/>
                  </a:lnTo>
                  <a:close/>
                  <a:moveTo>
                    <a:pt x="87470" y="137760"/>
                  </a:moveTo>
                  <a:lnTo>
                    <a:pt x="87470" y="143697"/>
                  </a:lnTo>
                  <a:lnTo>
                    <a:pt x="81535" y="143697"/>
                  </a:lnTo>
                  <a:lnTo>
                    <a:pt x="81535" y="137760"/>
                  </a:lnTo>
                  <a:close/>
                  <a:moveTo>
                    <a:pt x="93718" y="137760"/>
                  </a:moveTo>
                  <a:lnTo>
                    <a:pt x="93718" y="143697"/>
                  </a:lnTo>
                  <a:lnTo>
                    <a:pt x="87784" y="143697"/>
                  </a:lnTo>
                  <a:lnTo>
                    <a:pt x="87784" y="137760"/>
                  </a:lnTo>
                  <a:close/>
                  <a:moveTo>
                    <a:pt x="99967" y="137760"/>
                  </a:moveTo>
                  <a:lnTo>
                    <a:pt x="99967" y="143697"/>
                  </a:lnTo>
                  <a:lnTo>
                    <a:pt x="94031" y="143697"/>
                  </a:lnTo>
                  <a:lnTo>
                    <a:pt x="94031" y="137760"/>
                  </a:lnTo>
                  <a:close/>
                  <a:moveTo>
                    <a:pt x="106214" y="137760"/>
                  </a:moveTo>
                  <a:lnTo>
                    <a:pt x="106214" y="143697"/>
                  </a:lnTo>
                  <a:lnTo>
                    <a:pt x="100278" y="143697"/>
                  </a:lnTo>
                  <a:lnTo>
                    <a:pt x="100278" y="137760"/>
                  </a:lnTo>
                  <a:close/>
                  <a:moveTo>
                    <a:pt x="112461" y="137760"/>
                  </a:moveTo>
                  <a:lnTo>
                    <a:pt x="112461" y="143697"/>
                  </a:lnTo>
                  <a:lnTo>
                    <a:pt x="106527" y="143697"/>
                  </a:lnTo>
                  <a:lnTo>
                    <a:pt x="106527" y="137760"/>
                  </a:lnTo>
                  <a:close/>
                  <a:moveTo>
                    <a:pt x="118710" y="137760"/>
                  </a:moveTo>
                  <a:lnTo>
                    <a:pt x="118710" y="143697"/>
                  </a:lnTo>
                  <a:lnTo>
                    <a:pt x="112774" y="143697"/>
                  </a:lnTo>
                  <a:lnTo>
                    <a:pt x="112774" y="137760"/>
                  </a:lnTo>
                  <a:close/>
                  <a:moveTo>
                    <a:pt x="124957" y="137760"/>
                  </a:moveTo>
                  <a:lnTo>
                    <a:pt x="124957" y="143697"/>
                  </a:lnTo>
                  <a:lnTo>
                    <a:pt x="119021" y="143697"/>
                  </a:lnTo>
                  <a:lnTo>
                    <a:pt x="119021" y="137760"/>
                  </a:lnTo>
                  <a:close/>
                  <a:moveTo>
                    <a:pt x="131204" y="137760"/>
                  </a:moveTo>
                  <a:lnTo>
                    <a:pt x="131204" y="143697"/>
                  </a:lnTo>
                  <a:lnTo>
                    <a:pt x="125270" y="143697"/>
                  </a:lnTo>
                  <a:lnTo>
                    <a:pt x="125270" y="137760"/>
                  </a:lnTo>
                  <a:close/>
                  <a:moveTo>
                    <a:pt x="137451" y="137760"/>
                  </a:moveTo>
                  <a:lnTo>
                    <a:pt x="137451" y="143697"/>
                  </a:lnTo>
                  <a:lnTo>
                    <a:pt x="131517" y="143697"/>
                  </a:lnTo>
                  <a:lnTo>
                    <a:pt x="131517" y="137760"/>
                  </a:lnTo>
                  <a:close/>
                  <a:moveTo>
                    <a:pt x="143702" y="137760"/>
                  </a:moveTo>
                  <a:lnTo>
                    <a:pt x="143702" y="143697"/>
                  </a:lnTo>
                  <a:lnTo>
                    <a:pt x="137766" y="143697"/>
                  </a:lnTo>
                  <a:lnTo>
                    <a:pt x="137766" y="137760"/>
                  </a:lnTo>
                  <a:close/>
                  <a:moveTo>
                    <a:pt x="149949" y="137760"/>
                  </a:moveTo>
                  <a:lnTo>
                    <a:pt x="149949" y="143697"/>
                  </a:lnTo>
                  <a:lnTo>
                    <a:pt x="144015" y="143697"/>
                  </a:lnTo>
                  <a:lnTo>
                    <a:pt x="144015" y="137760"/>
                  </a:lnTo>
                  <a:close/>
                  <a:moveTo>
                    <a:pt x="156196" y="137760"/>
                  </a:moveTo>
                  <a:lnTo>
                    <a:pt x="156196" y="143697"/>
                  </a:lnTo>
                  <a:lnTo>
                    <a:pt x="150262" y="143697"/>
                  </a:lnTo>
                  <a:lnTo>
                    <a:pt x="150262" y="137760"/>
                  </a:lnTo>
                  <a:close/>
                  <a:moveTo>
                    <a:pt x="162445" y="137760"/>
                  </a:moveTo>
                  <a:lnTo>
                    <a:pt x="162445" y="143697"/>
                  </a:lnTo>
                  <a:lnTo>
                    <a:pt x="156509" y="143697"/>
                  </a:lnTo>
                  <a:lnTo>
                    <a:pt x="156509" y="137760"/>
                  </a:lnTo>
                  <a:close/>
                  <a:moveTo>
                    <a:pt x="168692" y="137760"/>
                  </a:moveTo>
                  <a:lnTo>
                    <a:pt x="168692" y="143697"/>
                  </a:lnTo>
                  <a:lnTo>
                    <a:pt x="162756" y="143697"/>
                  </a:lnTo>
                  <a:lnTo>
                    <a:pt x="162756" y="137760"/>
                  </a:lnTo>
                  <a:close/>
                  <a:moveTo>
                    <a:pt x="174939" y="137760"/>
                  </a:moveTo>
                  <a:lnTo>
                    <a:pt x="174939" y="143697"/>
                  </a:lnTo>
                  <a:lnTo>
                    <a:pt x="169005" y="143697"/>
                  </a:lnTo>
                  <a:lnTo>
                    <a:pt x="169005" y="137760"/>
                  </a:lnTo>
                  <a:close/>
                  <a:moveTo>
                    <a:pt x="181186" y="137760"/>
                  </a:moveTo>
                  <a:lnTo>
                    <a:pt x="181186" y="143697"/>
                  </a:lnTo>
                  <a:lnTo>
                    <a:pt x="175252" y="143697"/>
                  </a:lnTo>
                  <a:lnTo>
                    <a:pt x="175252" y="137760"/>
                  </a:lnTo>
                  <a:close/>
                  <a:moveTo>
                    <a:pt x="187433" y="137760"/>
                  </a:moveTo>
                  <a:lnTo>
                    <a:pt x="187433" y="143697"/>
                  </a:lnTo>
                  <a:lnTo>
                    <a:pt x="181499" y="143697"/>
                  </a:lnTo>
                  <a:lnTo>
                    <a:pt x="181499" y="137760"/>
                  </a:lnTo>
                  <a:close/>
                  <a:moveTo>
                    <a:pt x="193682" y="137760"/>
                  </a:moveTo>
                  <a:lnTo>
                    <a:pt x="193682" y="143697"/>
                  </a:lnTo>
                  <a:lnTo>
                    <a:pt x="187746" y="143697"/>
                  </a:lnTo>
                  <a:lnTo>
                    <a:pt x="187746" y="137760"/>
                  </a:lnTo>
                  <a:close/>
                  <a:moveTo>
                    <a:pt x="199931" y="137760"/>
                  </a:moveTo>
                  <a:lnTo>
                    <a:pt x="199931" y="143697"/>
                  </a:lnTo>
                  <a:lnTo>
                    <a:pt x="193996" y="143697"/>
                  </a:lnTo>
                  <a:lnTo>
                    <a:pt x="193996" y="137760"/>
                  </a:lnTo>
                  <a:close/>
                  <a:moveTo>
                    <a:pt x="206180" y="137760"/>
                  </a:moveTo>
                  <a:lnTo>
                    <a:pt x="206180" y="143697"/>
                  </a:lnTo>
                  <a:lnTo>
                    <a:pt x="200244" y="143697"/>
                  </a:lnTo>
                  <a:lnTo>
                    <a:pt x="200244" y="137760"/>
                  </a:lnTo>
                  <a:close/>
                  <a:moveTo>
                    <a:pt x="212427" y="137760"/>
                  </a:moveTo>
                  <a:lnTo>
                    <a:pt x="212427" y="143697"/>
                  </a:lnTo>
                  <a:lnTo>
                    <a:pt x="206491" y="143697"/>
                  </a:lnTo>
                  <a:lnTo>
                    <a:pt x="206491" y="137760"/>
                  </a:lnTo>
                  <a:close/>
                  <a:moveTo>
                    <a:pt x="218674" y="137760"/>
                  </a:moveTo>
                  <a:lnTo>
                    <a:pt x="218674" y="143697"/>
                  </a:lnTo>
                  <a:lnTo>
                    <a:pt x="212739" y="143697"/>
                  </a:lnTo>
                  <a:lnTo>
                    <a:pt x="212739" y="137760"/>
                  </a:lnTo>
                  <a:close/>
                  <a:moveTo>
                    <a:pt x="224921" y="137760"/>
                  </a:moveTo>
                  <a:lnTo>
                    <a:pt x="224921" y="143697"/>
                  </a:lnTo>
                  <a:lnTo>
                    <a:pt x="218987" y="143697"/>
                  </a:lnTo>
                  <a:lnTo>
                    <a:pt x="218987" y="137760"/>
                  </a:lnTo>
                  <a:close/>
                  <a:moveTo>
                    <a:pt x="231170" y="137760"/>
                  </a:moveTo>
                  <a:lnTo>
                    <a:pt x="231170" y="143697"/>
                  </a:lnTo>
                  <a:lnTo>
                    <a:pt x="225234" y="143697"/>
                  </a:lnTo>
                  <a:lnTo>
                    <a:pt x="225234" y="137760"/>
                  </a:lnTo>
                  <a:close/>
                  <a:moveTo>
                    <a:pt x="237417" y="137760"/>
                  </a:moveTo>
                  <a:lnTo>
                    <a:pt x="237417" y="143697"/>
                  </a:lnTo>
                  <a:lnTo>
                    <a:pt x="231481" y="143697"/>
                  </a:lnTo>
                  <a:lnTo>
                    <a:pt x="231481" y="137760"/>
                  </a:lnTo>
                  <a:close/>
                  <a:moveTo>
                    <a:pt x="243664" y="137760"/>
                  </a:moveTo>
                  <a:lnTo>
                    <a:pt x="243664" y="143697"/>
                  </a:lnTo>
                  <a:lnTo>
                    <a:pt x="237729" y="143697"/>
                  </a:lnTo>
                  <a:lnTo>
                    <a:pt x="237729" y="137760"/>
                  </a:lnTo>
                  <a:close/>
                  <a:moveTo>
                    <a:pt x="249911" y="137760"/>
                  </a:moveTo>
                  <a:lnTo>
                    <a:pt x="249911" y="143697"/>
                  </a:lnTo>
                  <a:lnTo>
                    <a:pt x="243977" y="143697"/>
                  </a:lnTo>
                  <a:lnTo>
                    <a:pt x="243977" y="137760"/>
                  </a:lnTo>
                  <a:close/>
                  <a:moveTo>
                    <a:pt x="256161" y="137760"/>
                  </a:moveTo>
                  <a:lnTo>
                    <a:pt x="256161" y="143697"/>
                  </a:lnTo>
                  <a:lnTo>
                    <a:pt x="250225" y="143697"/>
                  </a:lnTo>
                  <a:lnTo>
                    <a:pt x="250225" y="137760"/>
                  </a:lnTo>
                  <a:close/>
                  <a:moveTo>
                    <a:pt x="262409" y="137760"/>
                  </a:moveTo>
                  <a:lnTo>
                    <a:pt x="262409" y="143697"/>
                  </a:lnTo>
                  <a:lnTo>
                    <a:pt x="256474" y="143697"/>
                  </a:lnTo>
                  <a:lnTo>
                    <a:pt x="256474" y="137760"/>
                  </a:lnTo>
                  <a:close/>
                  <a:moveTo>
                    <a:pt x="268656" y="137760"/>
                  </a:moveTo>
                  <a:lnTo>
                    <a:pt x="268656" y="143697"/>
                  </a:lnTo>
                  <a:lnTo>
                    <a:pt x="262721" y="143697"/>
                  </a:lnTo>
                  <a:lnTo>
                    <a:pt x="262721" y="137760"/>
                  </a:lnTo>
                  <a:close/>
                  <a:moveTo>
                    <a:pt x="274904" y="137760"/>
                  </a:moveTo>
                  <a:lnTo>
                    <a:pt x="274904" y="143697"/>
                  </a:lnTo>
                  <a:lnTo>
                    <a:pt x="268968" y="143697"/>
                  </a:lnTo>
                  <a:lnTo>
                    <a:pt x="268968" y="137760"/>
                  </a:lnTo>
                  <a:close/>
                  <a:moveTo>
                    <a:pt x="6251" y="144011"/>
                  </a:moveTo>
                  <a:lnTo>
                    <a:pt x="6251" y="149945"/>
                  </a:lnTo>
                  <a:lnTo>
                    <a:pt x="315" y="149945"/>
                  </a:lnTo>
                  <a:lnTo>
                    <a:pt x="315" y="144011"/>
                  </a:lnTo>
                  <a:close/>
                  <a:moveTo>
                    <a:pt x="12498" y="144011"/>
                  </a:moveTo>
                  <a:lnTo>
                    <a:pt x="12498" y="149945"/>
                  </a:lnTo>
                  <a:lnTo>
                    <a:pt x="6562" y="149945"/>
                  </a:lnTo>
                  <a:lnTo>
                    <a:pt x="6562" y="144011"/>
                  </a:lnTo>
                  <a:close/>
                  <a:moveTo>
                    <a:pt x="18745" y="144011"/>
                  </a:moveTo>
                  <a:lnTo>
                    <a:pt x="18745" y="149945"/>
                  </a:lnTo>
                  <a:lnTo>
                    <a:pt x="12810" y="149945"/>
                  </a:lnTo>
                  <a:lnTo>
                    <a:pt x="12810" y="144011"/>
                  </a:lnTo>
                  <a:close/>
                  <a:moveTo>
                    <a:pt x="24992" y="144011"/>
                  </a:moveTo>
                  <a:lnTo>
                    <a:pt x="24992" y="149945"/>
                  </a:lnTo>
                  <a:lnTo>
                    <a:pt x="19058" y="149945"/>
                  </a:lnTo>
                  <a:lnTo>
                    <a:pt x="19058" y="144011"/>
                  </a:lnTo>
                  <a:close/>
                  <a:moveTo>
                    <a:pt x="31241" y="144011"/>
                  </a:moveTo>
                  <a:lnTo>
                    <a:pt x="31241" y="149945"/>
                  </a:lnTo>
                  <a:lnTo>
                    <a:pt x="25305" y="149945"/>
                  </a:lnTo>
                  <a:lnTo>
                    <a:pt x="25305" y="144011"/>
                  </a:lnTo>
                  <a:close/>
                  <a:moveTo>
                    <a:pt x="37489" y="144011"/>
                  </a:moveTo>
                  <a:lnTo>
                    <a:pt x="37489" y="149945"/>
                  </a:lnTo>
                  <a:lnTo>
                    <a:pt x="31553" y="149945"/>
                  </a:lnTo>
                  <a:lnTo>
                    <a:pt x="31553" y="144011"/>
                  </a:lnTo>
                  <a:close/>
                  <a:moveTo>
                    <a:pt x="43737" y="144011"/>
                  </a:moveTo>
                  <a:lnTo>
                    <a:pt x="43737" y="149945"/>
                  </a:lnTo>
                  <a:lnTo>
                    <a:pt x="37802" y="149945"/>
                  </a:lnTo>
                  <a:lnTo>
                    <a:pt x="37802" y="144011"/>
                  </a:lnTo>
                  <a:close/>
                  <a:moveTo>
                    <a:pt x="49985" y="144011"/>
                  </a:moveTo>
                  <a:lnTo>
                    <a:pt x="49985" y="149945"/>
                  </a:lnTo>
                  <a:lnTo>
                    <a:pt x="44049" y="149945"/>
                  </a:lnTo>
                  <a:lnTo>
                    <a:pt x="44049" y="144011"/>
                  </a:lnTo>
                  <a:close/>
                  <a:moveTo>
                    <a:pt x="56232" y="144011"/>
                  </a:moveTo>
                  <a:lnTo>
                    <a:pt x="56232" y="149945"/>
                  </a:lnTo>
                  <a:lnTo>
                    <a:pt x="50296" y="149945"/>
                  </a:lnTo>
                  <a:lnTo>
                    <a:pt x="50296" y="144011"/>
                  </a:lnTo>
                  <a:close/>
                  <a:moveTo>
                    <a:pt x="62480" y="144011"/>
                  </a:moveTo>
                  <a:lnTo>
                    <a:pt x="62480" y="149945"/>
                  </a:lnTo>
                  <a:lnTo>
                    <a:pt x="56545" y="149945"/>
                  </a:lnTo>
                  <a:lnTo>
                    <a:pt x="56545" y="144011"/>
                  </a:lnTo>
                  <a:close/>
                  <a:moveTo>
                    <a:pt x="68727" y="144011"/>
                  </a:moveTo>
                  <a:lnTo>
                    <a:pt x="68727" y="149945"/>
                  </a:lnTo>
                  <a:lnTo>
                    <a:pt x="62792" y="149945"/>
                  </a:lnTo>
                  <a:lnTo>
                    <a:pt x="62792" y="144011"/>
                  </a:lnTo>
                  <a:close/>
                  <a:moveTo>
                    <a:pt x="74975" y="144011"/>
                  </a:moveTo>
                  <a:lnTo>
                    <a:pt x="74975" y="149945"/>
                  </a:lnTo>
                  <a:lnTo>
                    <a:pt x="69039" y="149945"/>
                  </a:lnTo>
                  <a:lnTo>
                    <a:pt x="69039" y="144011"/>
                  </a:lnTo>
                  <a:close/>
                  <a:moveTo>
                    <a:pt x="81223" y="144011"/>
                  </a:moveTo>
                  <a:lnTo>
                    <a:pt x="81223" y="149945"/>
                  </a:lnTo>
                  <a:lnTo>
                    <a:pt x="75286" y="149945"/>
                  </a:lnTo>
                  <a:lnTo>
                    <a:pt x="75286" y="144011"/>
                  </a:lnTo>
                  <a:close/>
                  <a:moveTo>
                    <a:pt x="87470" y="144011"/>
                  </a:moveTo>
                  <a:lnTo>
                    <a:pt x="87470" y="149945"/>
                  </a:lnTo>
                  <a:lnTo>
                    <a:pt x="81535" y="149945"/>
                  </a:lnTo>
                  <a:lnTo>
                    <a:pt x="81535" y="144011"/>
                  </a:lnTo>
                  <a:close/>
                  <a:moveTo>
                    <a:pt x="93718" y="144011"/>
                  </a:moveTo>
                  <a:lnTo>
                    <a:pt x="93718" y="149945"/>
                  </a:lnTo>
                  <a:lnTo>
                    <a:pt x="87784" y="149945"/>
                  </a:lnTo>
                  <a:lnTo>
                    <a:pt x="87784" y="144011"/>
                  </a:lnTo>
                  <a:close/>
                  <a:moveTo>
                    <a:pt x="99967" y="144011"/>
                  </a:moveTo>
                  <a:lnTo>
                    <a:pt x="99967" y="149945"/>
                  </a:lnTo>
                  <a:lnTo>
                    <a:pt x="94031" y="149945"/>
                  </a:lnTo>
                  <a:lnTo>
                    <a:pt x="94031" y="144011"/>
                  </a:lnTo>
                  <a:close/>
                  <a:moveTo>
                    <a:pt x="106214" y="144011"/>
                  </a:moveTo>
                  <a:lnTo>
                    <a:pt x="106214" y="149945"/>
                  </a:lnTo>
                  <a:lnTo>
                    <a:pt x="100278" y="149945"/>
                  </a:lnTo>
                  <a:lnTo>
                    <a:pt x="100278" y="144011"/>
                  </a:lnTo>
                  <a:close/>
                  <a:moveTo>
                    <a:pt x="112461" y="144011"/>
                  </a:moveTo>
                  <a:lnTo>
                    <a:pt x="112461" y="149945"/>
                  </a:lnTo>
                  <a:lnTo>
                    <a:pt x="106527" y="149945"/>
                  </a:lnTo>
                  <a:lnTo>
                    <a:pt x="106527" y="144011"/>
                  </a:lnTo>
                  <a:close/>
                  <a:moveTo>
                    <a:pt x="118710" y="144011"/>
                  </a:moveTo>
                  <a:lnTo>
                    <a:pt x="118710" y="149945"/>
                  </a:lnTo>
                  <a:lnTo>
                    <a:pt x="112774" y="149945"/>
                  </a:lnTo>
                  <a:lnTo>
                    <a:pt x="112774" y="144011"/>
                  </a:lnTo>
                  <a:close/>
                  <a:moveTo>
                    <a:pt x="124957" y="144011"/>
                  </a:moveTo>
                  <a:lnTo>
                    <a:pt x="124957" y="149945"/>
                  </a:lnTo>
                  <a:lnTo>
                    <a:pt x="119021" y="149945"/>
                  </a:lnTo>
                  <a:lnTo>
                    <a:pt x="119021" y="144011"/>
                  </a:lnTo>
                  <a:close/>
                  <a:moveTo>
                    <a:pt x="131204" y="144011"/>
                  </a:moveTo>
                  <a:lnTo>
                    <a:pt x="131204" y="149945"/>
                  </a:lnTo>
                  <a:lnTo>
                    <a:pt x="125270" y="149945"/>
                  </a:lnTo>
                  <a:lnTo>
                    <a:pt x="125270" y="144011"/>
                  </a:lnTo>
                  <a:close/>
                  <a:moveTo>
                    <a:pt x="137451" y="144011"/>
                  </a:moveTo>
                  <a:lnTo>
                    <a:pt x="137451" y="149945"/>
                  </a:lnTo>
                  <a:lnTo>
                    <a:pt x="131517" y="149945"/>
                  </a:lnTo>
                  <a:lnTo>
                    <a:pt x="131517" y="144011"/>
                  </a:lnTo>
                  <a:close/>
                  <a:moveTo>
                    <a:pt x="143702" y="144011"/>
                  </a:moveTo>
                  <a:lnTo>
                    <a:pt x="143702" y="149945"/>
                  </a:lnTo>
                  <a:lnTo>
                    <a:pt x="137766" y="149945"/>
                  </a:lnTo>
                  <a:lnTo>
                    <a:pt x="137766" y="144011"/>
                  </a:lnTo>
                  <a:close/>
                  <a:moveTo>
                    <a:pt x="149949" y="144011"/>
                  </a:moveTo>
                  <a:lnTo>
                    <a:pt x="149949" y="149945"/>
                  </a:lnTo>
                  <a:lnTo>
                    <a:pt x="144015" y="149945"/>
                  </a:lnTo>
                  <a:lnTo>
                    <a:pt x="144015" y="144011"/>
                  </a:lnTo>
                  <a:close/>
                  <a:moveTo>
                    <a:pt x="156196" y="144011"/>
                  </a:moveTo>
                  <a:lnTo>
                    <a:pt x="156196" y="149945"/>
                  </a:lnTo>
                  <a:lnTo>
                    <a:pt x="150262" y="149945"/>
                  </a:lnTo>
                  <a:lnTo>
                    <a:pt x="150262" y="144011"/>
                  </a:lnTo>
                  <a:close/>
                  <a:moveTo>
                    <a:pt x="162445" y="144011"/>
                  </a:moveTo>
                  <a:lnTo>
                    <a:pt x="162445" y="149945"/>
                  </a:lnTo>
                  <a:lnTo>
                    <a:pt x="156509" y="149945"/>
                  </a:lnTo>
                  <a:lnTo>
                    <a:pt x="156509" y="144011"/>
                  </a:lnTo>
                  <a:close/>
                  <a:moveTo>
                    <a:pt x="168692" y="144011"/>
                  </a:moveTo>
                  <a:lnTo>
                    <a:pt x="168692" y="149945"/>
                  </a:lnTo>
                  <a:lnTo>
                    <a:pt x="162756" y="149945"/>
                  </a:lnTo>
                  <a:lnTo>
                    <a:pt x="162756" y="144011"/>
                  </a:lnTo>
                  <a:close/>
                  <a:moveTo>
                    <a:pt x="174939" y="144011"/>
                  </a:moveTo>
                  <a:lnTo>
                    <a:pt x="174939" y="149945"/>
                  </a:lnTo>
                  <a:lnTo>
                    <a:pt x="169005" y="149945"/>
                  </a:lnTo>
                  <a:lnTo>
                    <a:pt x="169005" y="144011"/>
                  </a:lnTo>
                  <a:close/>
                  <a:moveTo>
                    <a:pt x="181186" y="144011"/>
                  </a:moveTo>
                  <a:lnTo>
                    <a:pt x="181186" y="149945"/>
                  </a:lnTo>
                  <a:lnTo>
                    <a:pt x="175252" y="149945"/>
                  </a:lnTo>
                  <a:lnTo>
                    <a:pt x="175252" y="144011"/>
                  </a:lnTo>
                  <a:close/>
                  <a:moveTo>
                    <a:pt x="187433" y="144011"/>
                  </a:moveTo>
                  <a:lnTo>
                    <a:pt x="187433" y="149945"/>
                  </a:lnTo>
                  <a:lnTo>
                    <a:pt x="181499" y="149945"/>
                  </a:lnTo>
                  <a:lnTo>
                    <a:pt x="181499" y="144011"/>
                  </a:lnTo>
                  <a:close/>
                  <a:moveTo>
                    <a:pt x="193682" y="144011"/>
                  </a:moveTo>
                  <a:lnTo>
                    <a:pt x="193682" y="149945"/>
                  </a:lnTo>
                  <a:lnTo>
                    <a:pt x="187746" y="149945"/>
                  </a:lnTo>
                  <a:lnTo>
                    <a:pt x="187746" y="144011"/>
                  </a:lnTo>
                  <a:close/>
                  <a:moveTo>
                    <a:pt x="199931" y="144011"/>
                  </a:moveTo>
                  <a:lnTo>
                    <a:pt x="199931" y="149945"/>
                  </a:lnTo>
                  <a:lnTo>
                    <a:pt x="193996" y="149945"/>
                  </a:lnTo>
                  <a:lnTo>
                    <a:pt x="193996" y="144011"/>
                  </a:lnTo>
                  <a:close/>
                  <a:moveTo>
                    <a:pt x="206180" y="144011"/>
                  </a:moveTo>
                  <a:lnTo>
                    <a:pt x="206180" y="149945"/>
                  </a:lnTo>
                  <a:lnTo>
                    <a:pt x="200244" y="149945"/>
                  </a:lnTo>
                  <a:lnTo>
                    <a:pt x="200244" y="144011"/>
                  </a:lnTo>
                  <a:close/>
                  <a:moveTo>
                    <a:pt x="212427" y="144011"/>
                  </a:moveTo>
                  <a:lnTo>
                    <a:pt x="212427" y="149945"/>
                  </a:lnTo>
                  <a:lnTo>
                    <a:pt x="206491" y="149945"/>
                  </a:lnTo>
                  <a:lnTo>
                    <a:pt x="206491" y="144011"/>
                  </a:lnTo>
                  <a:close/>
                  <a:moveTo>
                    <a:pt x="218674" y="144011"/>
                  </a:moveTo>
                  <a:lnTo>
                    <a:pt x="218674" y="149945"/>
                  </a:lnTo>
                  <a:lnTo>
                    <a:pt x="212739" y="149945"/>
                  </a:lnTo>
                  <a:lnTo>
                    <a:pt x="212739" y="144011"/>
                  </a:lnTo>
                  <a:close/>
                  <a:moveTo>
                    <a:pt x="224921" y="144011"/>
                  </a:moveTo>
                  <a:lnTo>
                    <a:pt x="224921" y="149945"/>
                  </a:lnTo>
                  <a:lnTo>
                    <a:pt x="218987" y="149945"/>
                  </a:lnTo>
                  <a:lnTo>
                    <a:pt x="218987" y="144011"/>
                  </a:lnTo>
                  <a:close/>
                  <a:moveTo>
                    <a:pt x="231170" y="144011"/>
                  </a:moveTo>
                  <a:lnTo>
                    <a:pt x="231170" y="149945"/>
                  </a:lnTo>
                  <a:lnTo>
                    <a:pt x="225234" y="149945"/>
                  </a:lnTo>
                  <a:lnTo>
                    <a:pt x="225234" y="144011"/>
                  </a:lnTo>
                  <a:close/>
                  <a:moveTo>
                    <a:pt x="237417" y="144011"/>
                  </a:moveTo>
                  <a:lnTo>
                    <a:pt x="237417" y="149945"/>
                  </a:lnTo>
                  <a:lnTo>
                    <a:pt x="231481" y="149945"/>
                  </a:lnTo>
                  <a:lnTo>
                    <a:pt x="231481" y="144011"/>
                  </a:lnTo>
                  <a:close/>
                  <a:moveTo>
                    <a:pt x="243664" y="144011"/>
                  </a:moveTo>
                  <a:lnTo>
                    <a:pt x="243664" y="149945"/>
                  </a:lnTo>
                  <a:lnTo>
                    <a:pt x="237729" y="149945"/>
                  </a:lnTo>
                  <a:lnTo>
                    <a:pt x="237729" y="144011"/>
                  </a:lnTo>
                  <a:close/>
                  <a:moveTo>
                    <a:pt x="249911" y="144011"/>
                  </a:moveTo>
                  <a:lnTo>
                    <a:pt x="249911" y="149945"/>
                  </a:lnTo>
                  <a:lnTo>
                    <a:pt x="243977" y="149945"/>
                  </a:lnTo>
                  <a:lnTo>
                    <a:pt x="243977" y="144011"/>
                  </a:lnTo>
                  <a:close/>
                  <a:moveTo>
                    <a:pt x="256161" y="144011"/>
                  </a:moveTo>
                  <a:lnTo>
                    <a:pt x="256161" y="149945"/>
                  </a:lnTo>
                  <a:lnTo>
                    <a:pt x="250225" y="149945"/>
                  </a:lnTo>
                  <a:lnTo>
                    <a:pt x="250225" y="144011"/>
                  </a:lnTo>
                  <a:close/>
                  <a:moveTo>
                    <a:pt x="262409" y="144011"/>
                  </a:moveTo>
                  <a:lnTo>
                    <a:pt x="262409" y="149945"/>
                  </a:lnTo>
                  <a:lnTo>
                    <a:pt x="256474" y="149945"/>
                  </a:lnTo>
                  <a:lnTo>
                    <a:pt x="256474" y="144011"/>
                  </a:lnTo>
                  <a:close/>
                  <a:moveTo>
                    <a:pt x="268656" y="144011"/>
                  </a:moveTo>
                  <a:lnTo>
                    <a:pt x="268656" y="149945"/>
                  </a:lnTo>
                  <a:lnTo>
                    <a:pt x="262721" y="149945"/>
                  </a:lnTo>
                  <a:lnTo>
                    <a:pt x="262721" y="144011"/>
                  </a:lnTo>
                  <a:close/>
                  <a:moveTo>
                    <a:pt x="274904" y="144011"/>
                  </a:moveTo>
                  <a:lnTo>
                    <a:pt x="274904" y="149945"/>
                  </a:lnTo>
                  <a:lnTo>
                    <a:pt x="268968" y="149945"/>
                  </a:lnTo>
                  <a:lnTo>
                    <a:pt x="268968" y="144011"/>
                  </a:lnTo>
                  <a:close/>
                  <a:moveTo>
                    <a:pt x="6251" y="150258"/>
                  </a:moveTo>
                  <a:lnTo>
                    <a:pt x="6251" y="156192"/>
                  </a:lnTo>
                  <a:lnTo>
                    <a:pt x="315" y="156192"/>
                  </a:lnTo>
                  <a:lnTo>
                    <a:pt x="315" y="150258"/>
                  </a:lnTo>
                  <a:close/>
                  <a:moveTo>
                    <a:pt x="12498" y="150258"/>
                  </a:moveTo>
                  <a:lnTo>
                    <a:pt x="12498" y="156192"/>
                  </a:lnTo>
                  <a:lnTo>
                    <a:pt x="6562" y="156192"/>
                  </a:lnTo>
                  <a:lnTo>
                    <a:pt x="6562" y="150258"/>
                  </a:lnTo>
                  <a:close/>
                  <a:moveTo>
                    <a:pt x="18745" y="150258"/>
                  </a:moveTo>
                  <a:lnTo>
                    <a:pt x="18745" y="156192"/>
                  </a:lnTo>
                  <a:lnTo>
                    <a:pt x="12810" y="156192"/>
                  </a:lnTo>
                  <a:lnTo>
                    <a:pt x="12810" y="150258"/>
                  </a:lnTo>
                  <a:close/>
                  <a:moveTo>
                    <a:pt x="24992" y="150258"/>
                  </a:moveTo>
                  <a:lnTo>
                    <a:pt x="24992" y="156192"/>
                  </a:lnTo>
                  <a:lnTo>
                    <a:pt x="19058" y="156192"/>
                  </a:lnTo>
                  <a:lnTo>
                    <a:pt x="19058" y="150258"/>
                  </a:lnTo>
                  <a:close/>
                  <a:moveTo>
                    <a:pt x="31241" y="150258"/>
                  </a:moveTo>
                  <a:lnTo>
                    <a:pt x="31241" y="156192"/>
                  </a:lnTo>
                  <a:lnTo>
                    <a:pt x="25305" y="156192"/>
                  </a:lnTo>
                  <a:lnTo>
                    <a:pt x="25305" y="150258"/>
                  </a:lnTo>
                  <a:close/>
                  <a:moveTo>
                    <a:pt x="37489" y="150258"/>
                  </a:moveTo>
                  <a:lnTo>
                    <a:pt x="37489" y="156192"/>
                  </a:lnTo>
                  <a:lnTo>
                    <a:pt x="31553" y="156192"/>
                  </a:lnTo>
                  <a:lnTo>
                    <a:pt x="31553" y="150258"/>
                  </a:lnTo>
                  <a:close/>
                  <a:moveTo>
                    <a:pt x="43737" y="150258"/>
                  </a:moveTo>
                  <a:lnTo>
                    <a:pt x="43737" y="156192"/>
                  </a:lnTo>
                  <a:lnTo>
                    <a:pt x="37802" y="156192"/>
                  </a:lnTo>
                  <a:lnTo>
                    <a:pt x="37802" y="150258"/>
                  </a:lnTo>
                  <a:close/>
                  <a:moveTo>
                    <a:pt x="49985" y="150258"/>
                  </a:moveTo>
                  <a:lnTo>
                    <a:pt x="49985" y="156192"/>
                  </a:lnTo>
                  <a:lnTo>
                    <a:pt x="44049" y="156192"/>
                  </a:lnTo>
                  <a:lnTo>
                    <a:pt x="44049" y="150258"/>
                  </a:lnTo>
                  <a:close/>
                  <a:moveTo>
                    <a:pt x="56232" y="150258"/>
                  </a:moveTo>
                  <a:lnTo>
                    <a:pt x="56232" y="156192"/>
                  </a:lnTo>
                  <a:lnTo>
                    <a:pt x="50296" y="156192"/>
                  </a:lnTo>
                  <a:lnTo>
                    <a:pt x="50296" y="150258"/>
                  </a:lnTo>
                  <a:close/>
                  <a:moveTo>
                    <a:pt x="62480" y="150258"/>
                  </a:moveTo>
                  <a:lnTo>
                    <a:pt x="62480" y="156192"/>
                  </a:lnTo>
                  <a:lnTo>
                    <a:pt x="56545" y="156192"/>
                  </a:lnTo>
                  <a:lnTo>
                    <a:pt x="56545" y="150258"/>
                  </a:lnTo>
                  <a:close/>
                  <a:moveTo>
                    <a:pt x="68727" y="150258"/>
                  </a:moveTo>
                  <a:lnTo>
                    <a:pt x="68727" y="156192"/>
                  </a:lnTo>
                  <a:lnTo>
                    <a:pt x="62792" y="156192"/>
                  </a:lnTo>
                  <a:lnTo>
                    <a:pt x="62792" y="150258"/>
                  </a:lnTo>
                  <a:close/>
                  <a:moveTo>
                    <a:pt x="74975" y="150258"/>
                  </a:moveTo>
                  <a:lnTo>
                    <a:pt x="74975" y="156192"/>
                  </a:lnTo>
                  <a:lnTo>
                    <a:pt x="69039" y="156192"/>
                  </a:lnTo>
                  <a:lnTo>
                    <a:pt x="69039" y="150258"/>
                  </a:lnTo>
                  <a:close/>
                  <a:moveTo>
                    <a:pt x="81223" y="150258"/>
                  </a:moveTo>
                  <a:lnTo>
                    <a:pt x="81223" y="156192"/>
                  </a:lnTo>
                  <a:lnTo>
                    <a:pt x="75286" y="156192"/>
                  </a:lnTo>
                  <a:lnTo>
                    <a:pt x="75286" y="150258"/>
                  </a:lnTo>
                  <a:close/>
                  <a:moveTo>
                    <a:pt x="87470" y="150258"/>
                  </a:moveTo>
                  <a:lnTo>
                    <a:pt x="87470" y="156192"/>
                  </a:lnTo>
                  <a:lnTo>
                    <a:pt x="81535" y="156192"/>
                  </a:lnTo>
                  <a:lnTo>
                    <a:pt x="81535" y="150258"/>
                  </a:lnTo>
                  <a:close/>
                  <a:moveTo>
                    <a:pt x="93718" y="150258"/>
                  </a:moveTo>
                  <a:lnTo>
                    <a:pt x="93718" y="156192"/>
                  </a:lnTo>
                  <a:lnTo>
                    <a:pt x="87784" y="156192"/>
                  </a:lnTo>
                  <a:lnTo>
                    <a:pt x="87784" y="150258"/>
                  </a:lnTo>
                  <a:close/>
                  <a:moveTo>
                    <a:pt x="99967" y="150258"/>
                  </a:moveTo>
                  <a:lnTo>
                    <a:pt x="99967" y="156192"/>
                  </a:lnTo>
                  <a:lnTo>
                    <a:pt x="94031" y="156192"/>
                  </a:lnTo>
                  <a:lnTo>
                    <a:pt x="94031" y="150258"/>
                  </a:lnTo>
                  <a:close/>
                  <a:moveTo>
                    <a:pt x="106214" y="150258"/>
                  </a:moveTo>
                  <a:lnTo>
                    <a:pt x="106214" y="156192"/>
                  </a:lnTo>
                  <a:lnTo>
                    <a:pt x="100278" y="156192"/>
                  </a:lnTo>
                  <a:lnTo>
                    <a:pt x="100278" y="150258"/>
                  </a:lnTo>
                  <a:close/>
                  <a:moveTo>
                    <a:pt x="112461" y="150258"/>
                  </a:moveTo>
                  <a:lnTo>
                    <a:pt x="112461" y="156192"/>
                  </a:lnTo>
                  <a:lnTo>
                    <a:pt x="106527" y="156192"/>
                  </a:lnTo>
                  <a:lnTo>
                    <a:pt x="106527" y="150258"/>
                  </a:lnTo>
                  <a:close/>
                  <a:moveTo>
                    <a:pt x="118710" y="150258"/>
                  </a:moveTo>
                  <a:lnTo>
                    <a:pt x="118710" y="156192"/>
                  </a:lnTo>
                  <a:lnTo>
                    <a:pt x="112774" y="156192"/>
                  </a:lnTo>
                  <a:lnTo>
                    <a:pt x="112774" y="150258"/>
                  </a:lnTo>
                  <a:close/>
                  <a:moveTo>
                    <a:pt x="124957" y="150258"/>
                  </a:moveTo>
                  <a:lnTo>
                    <a:pt x="124957" y="156192"/>
                  </a:lnTo>
                  <a:lnTo>
                    <a:pt x="119021" y="156192"/>
                  </a:lnTo>
                  <a:lnTo>
                    <a:pt x="119021" y="150258"/>
                  </a:lnTo>
                  <a:close/>
                  <a:moveTo>
                    <a:pt x="131204" y="150258"/>
                  </a:moveTo>
                  <a:lnTo>
                    <a:pt x="131204" y="156192"/>
                  </a:lnTo>
                  <a:lnTo>
                    <a:pt x="125270" y="156192"/>
                  </a:lnTo>
                  <a:lnTo>
                    <a:pt x="125270" y="150258"/>
                  </a:lnTo>
                  <a:close/>
                  <a:moveTo>
                    <a:pt x="137451" y="150258"/>
                  </a:moveTo>
                  <a:lnTo>
                    <a:pt x="137451" y="156192"/>
                  </a:lnTo>
                  <a:lnTo>
                    <a:pt x="131517" y="156192"/>
                  </a:lnTo>
                  <a:lnTo>
                    <a:pt x="131517" y="150258"/>
                  </a:lnTo>
                  <a:close/>
                  <a:moveTo>
                    <a:pt x="143702" y="150258"/>
                  </a:moveTo>
                  <a:lnTo>
                    <a:pt x="143702" y="156192"/>
                  </a:lnTo>
                  <a:lnTo>
                    <a:pt x="137766" y="156192"/>
                  </a:lnTo>
                  <a:lnTo>
                    <a:pt x="137766" y="150258"/>
                  </a:lnTo>
                  <a:close/>
                  <a:moveTo>
                    <a:pt x="149949" y="150258"/>
                  </a:moveTo>
                  <a:lnTo>
                    <a:pt x="149949" y="156192"/>
                  </a:lnTo>
                  <a:lnTo>
                    <a:pt x="144015" y="156192"/>
                  </a:lnTo>
                  <a:lnTo>
                    <a:pt x="144015" y="150258"/>
                  </a:lnTo>
                  <a:close/>
                  <a:moveTo>
                    <a:pt x="156196" y="150258"/>
                  </a:moveTo>
                  <a:lnTo>
                    <a:pt x="156196" y="156192"/>
                  </a:lnTo>
                  <a:lnTo>
                    <a:pt x="150262" y="156192"/>
                  </a:lnTo>
                  <a:lnTo>
                    <a:pt x="150262" y="150258"/>
                  </a:lnTo>
                  <a:close/>
                  <a:moveTo>
                    <a:pt x="162445" y="150258"/>
                  </a:moveTo>
                  <a:lnTo>
                    <a:pt x="162445" y="156192"/>
                  </a:lnTo>
                  <a:lnTo>
                    <a:pt x="156509" y="156192"/>
                  </a:lnTo>
                  <a:lnTo>
                    <a:pt x="156509" y="150258"/>
                  </a:lnTo>
                  <a:close/>
                  <a:moveTo>
                    <a:pt x="168692" y="150258"/>
                  </a:moveTo>
                  <a:lnTo>
                    <a:pt x="168692" y="156192"/>
                  </a:lnTo>
                  <a:lnTo>
                    <a:pt x="162756" y="156192"/>
                  </a:lnTo>
                  <a:lnTo>
                    <a:pt x="162756" y="150258"/>
                  </a:lnTo>
                  <a:close/>
                  <a:moveTo>
                    <a:pt x="174939" y="150258"/>
                  </a:moveTo>
                  <a:lnTo>
                    <a:pt x="174939" y="156192"/>
                  </a:lnTo>
                  <a:lnTo>
                    <a:pt x="169005" y="156192"/>
                  </a:lnTo>
                  <a:lnTo>
                    <a:pt x="169005" y="150258"/>
                  </a:lnTo>
                  <a:close/>
                  <a:moveTo>
                    <a:pt x="181186" y="150258"/>
                  </a:moveTo>
                  <a:lnTo>
                    <a:pt x="181186" y="156192"/>
                  </a:lnTo>
                  <a:lnTo>
                    <a:pt x="175252" y="156192"/>
                  </a:lnTo>
                  <a:lnTo>
                    <a:pt x="175252" y="150258"/>
                  </a:lnTo>
                  <a:close/>
                  <a:moveTo>
                    <a:pt x="187433" y="150258"/>
                  </a:moveTo>
                  <a:lnTo>
                    <a:pt x="187433" y="156192"/>
                  </a:lnTo>
                  <a:lnTo>
                    <a:pt x="181499" y="156192"/>
                  </a:lnTo>
                  <a:lnTo>
                    <a:pt x="181499" y="150258"/>
                  </a:lnTo>
                  <a:close/>
                  <a:moveTo>
                    <a:pt x="193682" y="150258"/>
                  </a:moveTo>
                  <a:lnTo>
                    <a:pt x="193682" y="156192"/>
                  </a:lnTo>
                  <a:lnTo>
                    <a:pt x="187746" y="156192"/>
                  </a:lnTo>
                  <a:lnTo>
                    <a:pt x="187746" y="150258"/>
                  </a:lnTo>
                  <a:close/>
                  <a:moveTo>
                    <a:pt x="199931" y="150258"/>
                  </a:moveTo>
                  <a:lnTo>
                    <a:pt x="199931" y="156192"/>
                  </a:lnTo>
                  <a:lnTo>
                    <a:pt x="193996" y="156192"/>
                  </a:lnTo>
                  <a:lnTo>
                    <a:pt x="193996" y="150258"/>
                  </a:lnTo>
                  <a:close/>
                  <a:moveTo>
                    <a:pt x="206180" y="150258"/>
                  </a:moveTo>
                  <a:lnTo>
                    <a:pt x="206180" y="156192"/>
                  </a:lnTo>
                  <a:lnTo>
                    <a:pt x="200244" y="156192"/>
                  </a:lnTo>
                  <a:lnTo>
                    <a:pt x="200244" y="150258"/>
                  </a:lnTo>
                  <a:close/>
                  <a:moveTo>
                    <a:pt x="212427" y="150258"/>
                  </a:moveTo>
                  <a:lnTo>
                    <a:pt x="212427" y="156192"/>
                  </a:lnTo>
                  <a:lnTo>
                    <a:pt x="206491" y="156192"/>
                  </a:lnTo>
                  <a:lnTo>
                    <a:pt x="206491" y="150258"/>
                  </a:lnTo>
                  <a:close/>
                  <a:moveTo>
                    <a:pt x="218674" y="150258"/>
                  </a:moveTo>
                  <a:lnTo>
                    <a:pt x="218674" y="156192"/>
                  </a:lnTo>
                  <a:lnTo>
                    <a:pt x="212739" y="156192"/>
                  </a:lnTo>
                  <a:lnTo>
                    <a:pt x="212739" y="150258"/>
                  </a:lnTo>
                  <a:close/>
                  <a:moveTo>
                    <a:pt x="224921" y="150258"/>
                  </a:moveTo>
                  <a:lnTo>
                    <a:pt x="224921" y="156192"/>
                  </a:lnTo>
                  <a:lnTo>
                    <a:pt x="218987" y="156192"/>
                  </a:lnTo>
                  <a:lnTo>
                    <a:pt x="218987" y="150258"/>
                  </a:lnTo>
                  <a:close/>
                  <a:moveTo>
                    <a:pt x="231170" y="150258"/>
                  </a:moveTo>
                  <a:lnTo>
                    <a:pt x="231170" y="156192"/>
                  </a:lnTo>
                  <a:lnTo>
                    <a:pt x="225234" y="156192"/>
                  </a:lnTo>
                  <a:lnTo>
                    <a:pt x="225234" y="150258"/>
                  </a:lnTo>
                  <a:close/>
                  <a:moveTo>
                    <a:pt x="237417" y="150258"/>
                  </a:moveTo>
                  <a:lnTo>
                    <a:pt x="237417" y="156192"/>
                  </a:lnTo>
                  <a:lnTo>
                    <a:pt x="231481" y="156192"/>
                  </a:lnTo>
                  <a:lnTo>
                    <a:pt x="231481" y="150258"/>
                  </a:lnTo>
                  <a:close/>
                  <a:moveTo>
                    <a:pt x="243664" y="150258"/>
                  </a:moveTo>
                  <a:lnTo>
                    <a:pt x="243664" y="156192"/>
                  </a:lnTo>
                  <a:lnTo>
                    <a:pt x="237729" y="156192"/>
                  </a:lnTo>
                  <a:lnTo>
                    <a:pt x="237729" y="150258"/>
                  </a:lnTo>
                  <a:close/>
                  <a:moveTo>
                    <a:pt x="249911" y="150258"/>
                  </a:moveTo>
                  <a:lnTo>
                    <a:pt x="249911" y="156192"/>
                  </a:lnTo>
                  <a:lnTo>
                    <a:pt x="243977" y="156192"/>
                  </a:lnTo>
                  <a:lnTo>
                    <a:pt x="243977" y="150258"/>
                  </a:lnTo>
                  <a:close/>
                  <a:moveTo>
                    <a:pt x="256161" y="150258"/>
                  </a:moveTo>
                  <a:lnTo>
                    <a:pt x="256161" y="156192"/>
                  </a:lnTo>
                  <a:lnTo>
                    <a:pt x="250225" y="156192"/>
                  </a:lnTo>
                  <a:lnTo>
                    <a:pt x="250225" y="150258"/>
                  </a:lnTo>
                  <a:close/>
                  <a:moveTo>
                    <a:pt x="262409" y="150258"/>
                  </a:moveTo>
                  <a:lnTo>
                    <a:pt x="262409" y="156192"/>
                  </a:lnTo>
                  <a:lnTo>
                    <a:pt x="256474" y="156192"/>
                  </a:lnTo>
                  <a:lnTo>
                    <a:pt x="256474" y="150258"/>
                  </a:lnTo>
                  <a:close/>
                  <a:moveTo>
                    <a:pt x="268656" y="150258"/>
                  </a:moveTo>
                  <a:lnTo>
                    <a:pt x="268656" y="156192"/>
                  </a:lnTo>
                  <a:lnTo>
                    <a:pt x="262721" y="156192"/>
                  </a:lnTo>
                  <a:lnTo>
                    <a:pt x="262721" y="150258"/>
                  </a:lnTo>
                  <a:close/>
                  <a:moveTo>
                    <a:pt x="274904" y="150258"/>
                  </a:moveTo>
                  <a:lnTo>
                    <a:pt x="274904" y="156192"/>
                  </a:lnTo>
                  <a:lnTo>
                    <a:pt x="268968" y="156192"/>
                  </a:lnTo>
                  <a:lnTo>
                    <a:pt x="268968" y="150258"/>
                  </a:lnTo>
                  <a:close/>
                  <a:moveTo>
                    <a:pt x="158" y="0"/>
                  </a:moveTo>
                  <a:lnTo>
                    <a:pt x="158" y="157"/>
                  </a:lnTo>
                  <a:lnTo>
                    <a:pt x="0" y="157"/>
                  </a:lnTo>
                  <a:lnTo>
                    <a:pt x="0" y="156350"/>
                  </a:lnTo>
                  <a:lnTo>
                    <a:pt x="158" y="156350"/>
                  </a:lnTo>
                  <a:lnTo>
                    <a:pt x="158" y="156508"/>
                  </a:lnTo>
                  <a:lnTo>
                    <a:pt x="275059" y="156508"/>
                  </a:lnTo>
                  <a:lnTo>
                    <a:pt x="275059" y="156350"/>
                  </a:lnTo>
                  <a:lnTo>
                    <a:pt x="275215" y="156350"/>
                  </a:lnTo>
                  <a:lnTo>
                    <a:pt x="275215" y="155"/>
                  </a:lnTo>
                  <a:lnTo>
                    <a:pt x="275059" y="155"/>
                  </a:lnTo>
                  <a:lnTo>
                    <a:pt x="2750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15"/>
          <p:cNvSpPr txBox="1">
            <a:spLocks noGrp="1"/>
          </p:cNvSpPr>
          <p:nvPr>
            <p:ph type="title"/>
          </p:nvPr>
        </p:nvSpPr>
        <p:spPr>
          <a:xfrm>
            <a:off x="1562300" y="30301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subTitle" idx="1"/>
          </p:nvPr>
        </p:nvSpPr>
        <p:spPr>
          <a:xfrm>
            <a:off x="1562300" y="3540505"/>
            <a:ext cx="23364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5"/>
          <p:cNvSpPr txBox="1">
            <a:spLocks noGrp="1"/>
          </p:cNvSpPr>
          <p:nvPr>
            <p:ph type="title" idx="2"/>
          </p:nvPr>
        </p:nvSpPr>
        <p:spPr>
          <a:xfrm>
            <a:off x="5245300" y="30301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2" name="Google Shape;272;p15"/>
          <p:cNvSpPr txBox="1">
            <a:spLocks noGrp="1"/>
          </p:cNvSpPr>
          <p:nvPr>
            <p:ph type="subTitle" idx="3"/>
          </p:nvPr>
        </p:nvSpPr>
        <p:spPr>
          <a:xfrm>
            <a:off x="5245300" y="3540505"/>
            <a:ext cx="23364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73" name="Google Shape;273;p15"/>
          <p:cNvCxnSpPr/>
          <p:nvPr/>
        </p:nvCxnSpPr>
        <p:spPr>
          <a:xfrm>
            <a:off x="816775" y="1104300"/>
            <a:ext cx="621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4" name="Google Shape;274;p15"/>
          <p:cNvSpPr txBox="1">
            <a:spLocks noGrp="1"/>
          </p:cNvSpPr>
          <p:nvPr>
            <p:ph type="title" idx="4" hasCustomPrompt="1"/>
          </p:nvPr>
        </p:nvSpPr>
        <p:spPr>
          <a:xfrm>
            <a:off x="5504200" y="1454050"/>
            <a:ext cx="1818600" cy="15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1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5" name="Google Shape;275;p15"/>
          <p:cNvSpPr txBox="1">
            <a:spLocks noGrp="1"/>
          </p:cNvSpPr>
          <p:nvPr>
            <p:ph type="title" idx="5" hasCustomPrompt="1"/>
          </p:nvPr>
        </p:nvSpPr>
        <p:spPr>
          <a:xfrm>
            <a:off x="1821200" y="1454050"/>
            <a:ext cx="1818600" cy="15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1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6" name="Google Shape;276;p15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ve Ya Like A Sister"/>
              <a:buNone/>
              <a:defRPr sz="2800">
                <a:solidFill>
                  <a:schemeClr val="dk2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ve Ya Like A Sister"/>
              <a:buNone/>
              <a:defRPr sz="2800">
                <a:solidFill>
                  <a:schemeClr val="dk2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ve Ya Like A Sister"/>
              <a:buNone/>
              <a:defRPr sz="2800">
                <a:solidFill>
                  <a:schemeClr val="dk2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ve Ya Like A Sister"/>
              <a:buNone/>
              <a:defRPr sz="2800">
                <a:solidFill>
                  <a:schemeClr val="dk2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ve Ya Like A Sister"/>
              <a:buNone/>
              <a:defRPr sz="2800">
                <a:solidFill>
                  <a:schemeClr val="dk2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ve Ya Like A Sister"/>
              <a:buNone/>
              <a:defRPr sz="2800">
                <a:solidFill>
                  <a:schemeClr val="dk2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ve Ya Like A Sister"/>
              <a:buNone/>
              <a:defRPr sz="2800">
                <a:solidFill>
                  <a:schemeClr val="dk2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ve Ya Like A Sister"/>
              <a:buNone/>
              <a:defRPr sz="2800">
                <a:solidFill>
                  <a:schemeClr val="dk2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ve Ya Like A Sister"/>
              <a:buNone/>
              <a:defRPr sz="2800">
                <a:solidFill>
                  <a:schemeClr val="dk2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0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6" r:id="rId6"/>
    <p:sldLayoutId id="2147483658" r:id="rId7"/>
    <p:sldLayoutId id="2147483660" r:id="rId8"/>
    <p:sldLayoutId id="2147483661" r:id="rId9"/>
    <p:sldLayoutId id="2147483666" r:id="rId10"/>
    <p:sldLayoutId id="2147483667" r:id="rId11"/>
    <p:sldLayoutId id="2147483668" r:id="rId12"/>
    <p:sldLayoutId id="2147483669" r:id="rId13"/>
    <p:sldLayoutId id="2147483670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9"/>
          <p:cNvSpPr txBox="1">
            <a:spLocks noGrp="1"/>
          </p:cNvSpPr>
          <p:nvPr>
            <p:ph type="ctrTitle" idx="2"/>
          </p:nvPr>
        </p:nvSpPr>
        <p:spPr>
          <a:xfrm>
            <a:off x="2471950" y="1038050"/>
            <a:ext cx="4567500" cy="18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OPERASI </a:t>
            </a:r>
            <a:r>
              <a:rPr lang="en" dirty="0" smtClean="0">
                <a:solidFill>
                  <a:schemeClr val="lt1"/>
                </a:solidFill>
              </a:rPr>
              <a:t>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VEKTOR 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00" name="Google Shape;400;p29"/>
          <p:cNvSpPr txBox="1">
            <a:spLocks noGrp="1"/>
          </p:cNvSpPr>
          <p:nvPr>
            <p:ph type="subTitle" idx="1"/>
          </p:nvPr>
        </p:nvSpPr>
        <p:spPr>
          <a:xfrm>
            <a:off x="2471825" y="3657225"/>
            <a:ext cx="4567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grpSp>
        <p:nvGrpSpPr>
          <p:cNvPr id="401" name="Google Shape;401;p29"/>
          <p:cNvGrpSpPr/>
          <p:nvPr/>
        </p:nvGrpSpPr>
        <p:grpSpPr>
          <a:xfrm>
            <a:off x="8612502" y="3738147"/>
            <a:ext cx="100122" cy="865329"/>
            <a:chOff x="8612502" y="3738147"/>
            <a:chExt cx="100122" cy="865329"/>
          </a:xfrm>
        </p:grpSpPr>
        <p:sp>
          <p:nvSpPr>
            <p:cNvPr id="402" name="Google Shape;402;p29"/>
            <p:cNvSpPr/>
            <p:nvPr/>
          </p:nvSpPr>
          <p:spPr>
            <a:xfrm>
              <a:off x="8624932" y="3876762"/>
              <a:ext cx="87691" cy="726715"/>
            </a:xfrm>
            <a:custGeom>
              <a:avLst/>
              <a:gdLst/>
              <a:ahLst/>
              <a:cxnLst/>
              <a:rect l="l" t="t" r="r" b="b"/>
              <a:pathLst>
                <a:path w="2582" h="21396" extrusionOk="0">
                  <a:moveTo>
                    <a:pt x="1340" y="0"/>
                  </a:moveTo>
                  <a:cubicBezTo>
                    <a:pt x="691" y="0"/>
                    <a:pt x="1" y="451"/>
                    <a:pt x="5" y="1289"/>
                  </a:cubicBezTo>
                  <a:cubicBezTo>
                    <a:pt x="38" y="7629"/>
                    <a:pt x="65" y="13969"/>
                    <a:pt x="129" y="20309"/>
                  </a:cubicBezTo>
                  <a:cubicBezTo>
                    <a:pt x="136" y="21048"/>
                    <a:pt x="674" y="21396"/>
                    <a:pt x="1244" y="21396"/>
                  </a:cubicBezTo>
                  <a:cubicBezTo>
                    <a:pt x="1892" y="21396"/>
                    <a:pt x="2582" y="20944"/>
                    <a:pt x="2574" y="20107"/>
                  </a:cubicBezTo>
                  <a:cubicBezTo>
                    <a:pt x="2509" y="13769"/>
                    <a:pt x="2483" y="7428"/>
                    <a:pt x="2452" y="1088"/>
                  </a:cubicBezTo>
                  <a:cubicBezTo>
                    <a:pt x="2447" y="348"/>
                    <a:pt x="1909" y="0"/>
                    <a:pt x="1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8612502" y="3738147"/>
              <a:ext cx="96793" cy="89192"/>
            </a:xfrm>
            <a:custGeom>
              <a:avLst/>
              <a:gdLst/>
              <a:ahLst/>
              <a:cxnLst/>
              <a:rect l="l" t="t" r="r" b="b"/>
              <a:pathLst>
                <a:path w="2850" h="2626" extrusionOk="0">
                  <a:moveTo>
                    <a:pt x="1421" y="1"/>
                  </a:moveTo>
                  <a:cubicBezTo>
                    <a:pt x="803" y="1"/>
                    <a:pt x="253" y="440"/>
                    <a:pt x="135" y="1070"/>
                  </a:cubicBezTo>
                  <a:cubicBezTo>
                    <a:pt x="0" y="1783"/>
                    <a:pt x="469" y="2468"/>
                    <a:pt x="1182" y="2603"/>
                  </a:cubicBezTo>
                  <a:cubicBezTo>
                    <a:pt x="1264" y="2618"/>
                    <a:pt x="1346" y="2626"/>
                    <a:pt x="1427" y="2626"/>
                  </a:cubicBezTo>
                  <a:cubicBezTo>
                    <a:pt x="2045" y="2626"/>
                    <a:pt x="2596" y="2186"/>
                    <a:pt x="2714" y="1556"/>
                  </a:cubicBezTo>
                  <a:cubicBezTo>
                    <a:pt x="2850" y="843"/>
                    <a:pt x="2381" y="158"/>
                    <a:pt x="1667" y="24"/>
                  </a:cubicBezTo>
                  <a:cubicBezTo>
                    <a:pt x="1585" y="8"/>
                    <a:pt x="1502" y="1"/>
                    <a:pt x="14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4" name="Google Shape;404;p29"/>
          <p:cNvSpPr/>
          <p:nvPr/>
        </p:nvSpPr>
        <p:spPr>
          <a:xfrm flipH="1">
            <a:off x="2536900" y="2984650"/>
            <a:ext cx="4437600" cy="520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9"/>
          <p:cNvSpPr txBox="1">
            <a:spLocks noGrp="1"/>
          </p:cNvSpPr>
          <p:nvPr>
            <p:ph type="ctrTitle"/>
          </p:nvPr>
        </p:nvSpPr>
        <p:spPr>
          <a:xfrm>
            <a:off x="2570804" y="3037590"/>
            <a:ext cx="4567500" cy="5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DIMENSI TIGA </a:t>
            </a:r>
            <a:endParaRPr/>
          </a:p>
        </p:txBody>
      </p:sp>
      <p:grpSp>
        <p:nvGrpSpPr>
          <p:cNvPr id="406" name="Google Shape;406;p29"/>
          <p:cNvGrpSpPr/>
          <p:nvPr/>
        </p:nvGrpSpPr>
        <p:grpSpPr>
          <a:xfrm>
            <a:off x="1411025" y="1261150"/>
            <a:ext cx="838400" cy="1479150"/>
            <a:chOff x="1411025" y="1261150"/>
            <a:chExt cx="838400" cy="1479150"/>
          </a:xfrm>
        </p:grpSpPr>
        <p:sp>
          <p:nvSpPr>
            <p:cNvPr id="407" name="Google Shape;407;p29"/>
            <p:cNvSpPr/>
            <p:nvPr/>
          </p:nvSpPr>
          <p:spPr>
            <a:xfrm>
              <a:off x="1953300" y="2596850"/>
              <a:ext cx="21225" cy="125400"/>
            </a:xfrm>
            <a:custGeom>
              <a:avLst/>
              <a:gdLst/>
              <a:ahLst/>
              <a:cxnLst/>
              <a:rect l="l" t="t" r="r" b="b"/>
              <a:pathLst>
                <a:path w="849" h="5016" extrusionOk="0">
                  <a:moveTo>
                    <a:pt x="235" y="0"/>
                  </a:moveTo>
                  <a:cubicBezTo>
                    <a:pt x="106" y="1"/>
                    <a:pt x="0" y="107"/>
                    <a:pt x="1" y="237"/>
                  </a:cubicBezTo>
                  <a:cubicBezTo>
                    <a:pt x="2" y="378"/>
                    <a:pt x="30" y="3709"/>
                    <a:pt x="361" y="4845"/>
                  </a:cubicBezTo>
                  <a:cubicBezTo>
                    <a:pt x="390" y="4949"/>
                    <a:pt x="484" y="5016"/>
                    <a:pt x="587" y="5016"/>
                  </a:cubicBezTo>
                  <a:cubicBezTo>
                    <a:pt x="608" y="5016"/>
                    <a:pt x="630" y="5011"/>
                    <a:pt x="651" y="5006"/>
                  </a:cubicBezTo>
                  <a:cubicBezTo>
                    <a:pt x="777" y="4970"/>
                    <a:pt x="849" y="4839"/>
                    <a:pt x="812" y="4714"/>
                  </a:cubicBezTo>
                  <a:cubicBezTo>
                    <a:pt x="500" y="3639"/>
                    <a:pt x="473" y="268"/>
                    <a:pt x="473" y="233"/>
                  </a:cubicBezTo>
                  <a:cubicBezTo>
                    <a:pt x="472" y="105"/>
                    <a:pt x="366" y="0"/>
                    <a:pt x="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1912275" y="2704025"/>
              <a:ext cx="64600" cy="36275"/>
            </a:xfrm>
            <a:custGeom>
              <a:avLst/>
              <a:gdLst/>
              <a:ahLst/>
              <a:cxnLst/>
              <a:rect l="l" t="t" r="r" b="b"/>
              <a:pathLst>
                <a:path w="2584" h="1451" extrusionOk="0">
                  <a:moveTo>
                    <a:pt x="1590" y="0"/>
                  </a:moveTo>
                  <a:cubicBezTo>
                    <a:pt x="1164" y="0"/>
                    <a:pt x="552" y="117"/>
                    <a:pt x="226" y="444"/>
                  </a:cubicBezTo>
                  <a:cubicBezTo>
                    <a:pt x="77" y="593"/>
                    <a:pt x="1" y="772"/>
                    <a:pt x="2" y="965"/>
                  </a:cubicBezTo>
                  <a:cubicBezTo>
                    <a:pt x="3" y="1111"/>
                    <a:pt x="80" y="1451"/>
                    <a:pt x="779" y="1451"/>
                  </a:cubicBezTo>
                  <a:cubicBezTo>
                    <a:pt x="1397" y="1451"/>
                    <a:pt x="2559" y="1148"/>
                    <a:pt x="2579" y="569"/>
                  </a:cubicBezTo>
                  <a:cubicBezTo>
                    <a:pt x="2584" y="452"/>
                    <a:pt x="2540" y="343"/>
                    <a:pt x="2454" y="254"/>
                  </a:cubicBezTo>
                  <a:cubicBezTo>
                    <a:pt x="2242" y="34"/>
                    <a:pt x="1821" y="0"/>
                    <a:pt x="1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2134800" y="2589275"/>
              <a:ext cx="21250" cy="125400"/>
            </a:xfrm>
            <a:custGeom>
              <a:avLst/>
              <a:gdLst/>
              <a:ahLst/>
              <a:cxnLst/>
              <a:rect l="l" t="t" r="r" b="b"/>
              <a:pathLst>
                <a:path w="850" h="5016" extrusionOk="0">
                  <a:moveTo>
                    <a:pt x="235" y="0"/>
                  </a:moveTo>
                  <a:cubicBezTo>
                    <a:pt x="106" y="1"/>
                    <a:pt x="0" y="107"/>
                    <a:pt x="1" y="237"/>
                  </a:cubicBezTo>
                  <a:cubicBezTo>
                    <a:pt x="3" y="378"/>
                    <a:pt x="30" y="3709"/>
                    <a:pt x="361" y="4845"/>
                  </a:cubicBezTo>
                  <a:cubicBezTo>
                    <a:pt x="391" y="4949"/>
                    <a:pt x="485" y="5016"/>
                    <a:pt x="587" y="5016"/>
                  </a:cubicBezTo>
                  <a:cubicBezTo>
                    <a:pt x="609" y="5016"/>
                    <a:pt x="631" y="5012"/>
                    <a:pt x="652" y="5004"/>
                  </a:cubicBezTo>
                  <a:cubicBezTo>
                    <a:pt x="778" y="4969"/>
                    <a:pt x="850" y="4838"/>
                    <a:pt x="813" y="4711"/>
                  </a:cubicBezTo>
                  <a:cubicBezTo>
                    <a:pt x="501" y="3639"/>
                    <a:pt x="473" y="268"/>
                    <a:pt x="473" y="233"/>
                  </a:cubicBezTo>
                  <a:cubicBezTo>
                    <a:pt x="471" y="105"/>
                    <a:pt x="366" y="0"/>
                    <a:pt x="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2093775" y="2696450"/>
              <a:ext cx="64575" cy="36275"/>
            </a:xfrm>
            <a:custGeom>
              <a:avLst/>
              <a:gdLst/>
              <a:ahLst/>
              <a:cxnLst/>
              <a:rect l="l" t="t" r="r" b="b"/>
              <a:pathLst>
                <a:path w="2583" h="1451" extrusionOk="0">
                  <a:moveTo>
                    <a:pt x="1591" y="0"/>
                  </a:moveTo>
                  <a:cubicBezTo>
                    <a:pt x="1165" y="0"/>
                    <a:pt x="552" y="117"/>
                    <a:pt x="225" y="444"/>
                  </a:cubicBezTo>
                  <a:cubicBezTo>
                    <a:pt x="79" y="593"/>
                    <a:pt x="1" y="772"/>
                    <a:pt x="3" y="965"/>
                  </a:cubicBezTo>
                  <a:cubicBezTo>
                    <a:pt x="4" y="1111"/>
                    <a:pt x="81" y="1451"/>
                    <a:pt x="779" y="1451"/>
                  </a:cubicBezTo>
                  <a:cubicBezTo>
                    <a:pt x="1398" y="1451"/>
                    <a:pt x="2560" y="1148"/>
                    <a:pt x="2579" y="569"/>
                  </a:cubicBezTo>
                  <a:cubicBezTo>
                    <a:pt x="2583" y="451"/>
                    <a:pt x="2540" y="343"/>
                    <a:pt x="2455" y="254"/>
                  </a:cubicBezTo>
                  <a:cubicBezTo>
                    <a:pt x="2242" y="35"/>
                    <a:pt x="1822" y="0"/>
                    <a:pt x="1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1845950" y="2040450"/>
              <a:ext cx="376700" cy="280125"/>
            </a:xfrm>
            <a:custGeom>
              <a:avLst/>
              <a:gdLst/>
              <a:ahLst/>
              <a:cxnLst/>
              <a:rect l="l" t="t" r="r" b="b"/>
              <a:pathLst>
                <a:path w="15068" h="11205" extrusionOk="0">
                  <a:moveTo>
                    <a:pt x="12071" y="1"/>
                  </a:moveTo>
                  <a:cubicBezTo>
                    <a:pt x="11650" y="1"/>
                    <a:pt x="11220" y="78"/>
                    <a:pt x="10827" y="289"/>
                  </a:cubicBezTo>
                  <a:cubicBezTo>
                    <a:pt x="9312" y="1097"/>
                    <a:pt x="8958" y="4527"/>
                    <a:pt x="6988" y="5185"/>
                  </a:cubicBezTo>
                  <a:cubicBezTo>
                    <a:pt x="6731" y="5271"/>
                    <a:pt x="6486" y="5310"/>
                    <a:pt x="6253" y="5310"/>
                  </a:cubicBezTo>
                  <a:cubicBezTo>
                    <a:pt x="4695" y="5310"/>
                    <a:pt x="3632" y="3565"/>
                    <a:pt x="2796" y="2203"/>
                  </a:cubicBezTo>
                  <a:cubicBezTo>
                    <a:pt x="2317" y="1420"/>
                    <a:pt x="1698" y="1180"/>
                    <a:pt x="1143" y="1180"/>
                  </a:cubicBezTo>
                  <a:cubicBezTo>
                    <a:pt x="678" y="1180"/>
                    <a:pt x="258" y="1348"/>
                    <a:pt x="1" y="1508"/>
                  </a:cubicBezTo>
                  <a:cubicBezTo>
                    <a:pt x="123" y="3300"/>
                    <a:pt x="241" y="5111"/>
                    <a:pt x="355" y="6876"/>
                  </a:cubicBezTo>
                  <a:cubicBezTo>
                    <a:pt x="456" y="6848"/>
                    <a:pt x="643" y="6807"/>
                    <a:pt x="873" y="6807"/>
                  </a:cubicBezTo>
                  <a:cubicBezTo>
                    <a:pt x="1340" y="6807"/>
                    <a:pt x="1985" y="6975"/>
                    <a:pt x="2447" y="7756"/>
                  </a:cubicBezTo>
                  <a:cubicBezTo>
                    <a:pt x="3220" y="9065"/>
                    <a:pt x="3944" y="11205"/>
                    <a:pt x="6355" y="11205"/>
                  </a:cubicBezTo>
                  <a:cubicBezTo>
                    <a:pt x="6462" y="11205"/>
                    <a:pt x="6572" y="11200"/>
                    <a:pt x="6685" y="11192"/>
                  </a:cubicBezTo>
                  <a:cubicBezTo>
                    <a:pt x="9363" y="10992"/>
                    <a:pt x="10053" y="6950"/>
                    <a:pt x="11835" y="6245"/>
                  </a:cubicBezTo>
                  <a:cubicBezTo>
                    <a:pt x="12342" y="6044"/>
                    <a:pt x="12789" y="5967"/>
                    <a:pt x="13175" y="5967"/>
                  </a:cubicBezTo>
                  <a:cubicBezTo>
                    <a:pt x="14445" y="5967"/>
                    <a:pt x="15067" y="6799"/>
                    <a:pt x="15067" y="6799"/>
                  </a:cubicBezTo>
                  <a:cubicBezTo>
                    <a:pt x="14866" y="4840"/>
                    <a:pt x="14630" y="2757"/>
                    <a:pt x="14368" y="615"/>
                  </a:cubicBezTo>
                  <a:cubicBezTo>
                    <a:pt x="14147" y="498"/>
                    <a:pt x="13136" y="1"/>
                    <a:pt x="120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1854850" y="2189625"/>
              <a:ext cx="394575" cy="421400"/>
            </a:xfrm>
            <a:custGeom>
              <a:avLst/>
              <a:gdLst/>
              <a:ahLst/>
              <a:cxnLst/>
              <a:rect l="l" t="t" r="r" b="b"/>
              <a:pathLst>
                <a:path w="15783" h="16856" extrusionOk="0">
                  <a:moveTo>
                    <a:pt x="12820" y="0"/>
                  </a:moveTo>
                  <a:cubicBezTo>
                    <a:pt x="12434" y="0"/>
                    <a:pt x="11987" y="77"/>
                    <a:pt x="11480" y="278"/>
                  </a:cubicBezTo>
                  <a:cubicBezTo>
                    <a:pt x="9698" y="982"/>
                    <a:pt x="9008" y="5025"/>
                    <a:pt x="6331" y="5225"/>
                  </a:cubicBezTo>
                  <a:cubicBezTo>
                    <a:pt x="6218" y="5233"/>
                    <a:pt x="6108" y="5238"/>
                    <a:pt x="6001" y="5238"/>
                  </a:cubicBezTo>
                  <a:cubicBezTo>
                    <a:pt x="3589" y="5238"/>
                    <a:pt x="2867" y="3098"/>
                    <a:pt x="2092" y="1789"/>
                  </a:cubicBezTo>
                  <a:cubicBezTo>
                    <a:pt x="1630" y="1008"/>
                    <a:pt x="985" y="840"/>
                    <a:pt x="518" y="840"/>
                  </a:cubicBezTo>
                  <a:cubicBezTo>
                    <a:pt x="288" y="840"/>
                    <a:pt x="101" y="881"/>
                    <a:pt x="0" y="909"/>
                  </a:cubicBezTo>
                  <a:cubicBezTo>
                    <a:pt x="517" y="8642"/>
                    <a:pt x="1039" y="15480"/>
                    <a:pt x="1906" y="15947"/>
                  </a:cubicBezTo>
                  <a:cubicBezTo>
                    <a:pt x="2998" y="16539"/>
                    <a:pt x="4945" y="16855"/>
                    <a:pt x="7041" y="16855"/>
                  </a:cubicBezTo>
                  <a:cubicBezTo>
                    <a:pt x="10430" y="16855"/>
                    <a:pt x="14205" y="16027"/>
                    <a:pt x="15369" y="14196"/>
                  </a:cubicBezTo>
                  <a:cubicBezTo>
                    <a:pt x="15782" y="13543"/>
                    <a:pt x="15459" y="8006"/>
                    <a:pt x="14711" y="832"/>
                  </a:cubicBezTo>
                  <a:cubicBezTo>
                    <a:pt x="14711" y="832"/>
                    <a:pt x="14089" y="0"/>
                    <a:pt x="12820" y="0"/>
                  </a:cubicBezTo>
                  <a:close/>
                </a:path>
              </a:pathLst>
            </a:custGeom>
            <a:solidFill>
              <a:srgbClr val="75D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1837825" y="1899000"/>
              <a:ext cx="367350" cy="274225"/>
            </a:xfrm>
            <a:custGeom>
              <a:avLst/>
              <a:gdLst/>
              <a:ahLst/>
              <a:cxnLst/>
              <a:rect l="l" t="t" r="r" b="b"/>
              <a:pathLst>
                <a:path w="14694" h="10969" extrusionOk="0">
                  <a:moveTo>
                    <a:pt x="10231" y="1"/>
                  </a:moveTo>
                  <a:cubicBezTo>
                    <a:pt x="10071" y="1"/>
                    <a:pt x="9907" y="27"/>
                    <a:pt x="9738" y="87"/>
                  </a:cubicBezTo>
                  <a:cubicBezTo>
                    <a:pt x="8173" y="640"/>
                    <a:pt x="9194" y="2002"/>
                    <a:pt x="7520" y="4175"/>
                  </a:cubicBezTo>
                  <a:cubicBezTo>
                    <a:pt x="7151" y="4654"/>
                    <a:pt x="6677" y="4834"/>
                    <a:pt x="6172" y="4834"/>
                  </a:cubicBezTo>
                  <a:cubicBezTo>
                    <a:pt x="4808" y="4834"/>
                    <a:pt x="3221" y="3520"/>
                    <a:pt x="2872" y="3218"/>
                  </a:cubicBezTo>
                  <a:cubicBezTo>
                    <a:pt x="2154" y="2596"/>
                    <a:pt x="1448" y="2438"/>
                    <a:pt x="916" y="2438"/>
                  </a:cubicBezTo>
                  <a:cubicBezTo>
                    <a:pt x="399" y="2438"/>
                    <a:pt x="46" y="2587"/>
                    <a:pt x="1" y="2605"/>
                  </a:cubicBezTo>
                  <a:cubicBezTo>
                    <a:pt x="114" y="4086"/>
                    <a:pt x="223" y="5618"/>
                    <a:pt x="327" y="7166"/>
                  </a:cubicBezTo>
                  <a:cubicBezTo>
                    <a:pt x="583" y="7007"/>
                    <a:pt x="1004" y="6839"/>
                    <a:pt x="1469" y="6839"/>
                  </a:cubicBezTo>
                  <a:cubicBezTo>
                    <a:pt x="2024" y="6839"/>
                    <a:pt x="2643" y="7079"/>
                    <a:pt x="3122" y="7861"/>
                  </a:cubicBezTo>
                  <a:cubicBezTo>
                    <a:pt x="3958" y="9223"/>
                    <a:pt x="5021" y="10968"/>
                    <a:pt x="6579" y="10968"/>
                  </a:cubicBezTo>
                  <a:cubicBezTo>
                    <a:pt x="6813" y="10968"/>
                    <a:pt x="7058" y="10929"/>
                    <a:pt x="7315" y="10843"/>
                  </a:cubicBezTo>
                  <a:cubicBezTo>
                    <a:pt x="9283" y="10185"/>
                    <a:pt x="9638" y="6755"/>
                    <a:pt x="11153" y="5947"/>
                  </a:cubicBezTo>
                  <a:cubicBezTo>
                    <a:pt x="11545" y="5736"/>
                    <a:pt x="11975" y="5659"/>
                    <a:pt x="12397" y="5659"/>
                  </a:cubicBezTo>
                  <a:cubicBezTo>
                    <a:pt x="13461" y="5659"/>
                    <a:pt x="14472" y="6156"/>
                    <a:pt x="14693" y="6273"/>
                  </a:cubicBezTo>
                  <a:cubicBezTo>
                    <a:pt x="14475" y="4472"/>
                    <a:pt x="14240" y="2625"/>
                    <a:pt x="13985" y="782"/>
                  </a:cubicBezTo>
                  <a:lnTo>
                    <a:pt x="13931" y="791"/>
                  </a:lnTo>
                  <a:cubicBezTo>
                    <a:pt x="13647" y="1007"/>
                    <a:pt x="13374" y="1091"/>
                    <a:pt x="13107" y="1091"/>
                  </a:cubicBezTo>
                  <a:cubicBezTo>
                    <a:pt x="12148" y="1091"/>
                    <a:pt x="11269" y="1"/>
                    <a:pt x="102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1826100" y="1787425"/>
              <a:ext cx="361350" cy="232425"/>
            </a:xfrm>
            <a:custGeom>
              <a:avLst/>
              <a:gdLst/>
              <a:ahLst/>
              <a:cxnLst/>
              <a:rect l="l" t="t" r="r" b="b"/>
              <a:pathLst>
                <a:path w="14454" h="9297" extrusionOk="0">
                  <a:moveTo>
                    <a:pt x="9226" y="1"/>
                  </a:moveTo>
                  <a:cubicBezTo>
                    <a:pt x="9100" y="1"/>
                    <a:pt x="8973" y="17"/>
                    <a:pt x="8845" y="52"/>
                  </a:cubicBezTo>
                  <a:cubicBezTo>
                    <a:pt x="7175" y="506"/>
                    <a:pt x="7330" y="2176"/>
                    <a:pt x="6267" y="3587"/>
                  </a:cubicBezTo>
                  <a:cubicBezTo>
                    <a:pt x="5882" y="4104"/>
                    <a:pt x="5382" y="4318"/>
                    <a:pt x="4856" y="4318"/>
                  </a:cubicBezTo>
                  <a:cubicBezTo>
                    <a:pt x="3938" y="4318"/>
                    <a:pt x="2940" y="3667"/>
                    <a:pt x="2328" y="2830"/>
                  </a:cubicBezTo>
                  <a:cubicBezTo>
                    <a:pt x="1587" y="1812"/>
                    <a:pt x="507" y="1708"/>
                    <a:pt x="60" y="1708"/>
                  </a:cubicBezTo>
                  <a:cubicBezTo>
                    <a:pt x="39" y="1708"/>
                    <a:pt x="19" y="1708"/>
                    <a:pt x="1" y="1709"/>
                  </a:cubicBezTo>
                  <a:cubicBezTo>
                    <a:pt x="169" y="3343"/>
                    <a:pt x="324" y="5157"/>
                    <a:pt x="468" y="7068"/>
                  </a:cubicBezTo>
                  <a:cubicBezTo>
                    <a:pt x="513" y="7050"/>
                    <a:pt x="867" y="6901"/>
                    <a:pt x="1384" y="6901"/>
                  </a:cubicBezTo>
                  <a:cubicBezTo>
                    <a:pt x="1917" y="6901"/>
                    <a:pt x="2622" y="7059"/>
                    <a:pt x="3340" y="7680"/>
                  </a:cubicBezTo>
                  <a:cubicBezTo>
                    <a:pt x="3688" y="7982"/>
                    <a:pt x="5276" y="9297"/>
                    <a:pt x="6640" y="9297"/>
                  </a:cubicBezTo>
                  <a:cubicBezTo>
                    <a:pt x="7145" y="9297"/>
                    <a:pt x="7619" y="9117"/>
                    <a:pt x="7988" y="8638"/>
                  </a:cubicBezTo>
                  <a:cubicBezTo>
                    <a:pt x="9662" y="6465"/>
                    <a:pt x="8641" y="5104"/>
                    <a:pt x="10206" y="4550"/>
                  </a:cubicBezTo>
                  <a:cubicBezTo>
                    <a:pt x="10375" y="4490"/>
                    <a:pt x="10539" y="4464"/>
                    <a:pt x="10699" y="4464"/>
                  </a:cubicBezTo>
                  <a:cubicBezTo>
                    <a:pt x="11737" y="4464"/>
                    <a:pt x="12615" y="5554"/>
                    <a:pt x="13574" y="5554"/>
                  </a:cubicBezTo>
                  <a:cubicBezTo>
                    <a:pt x="13841" y="5554"/>
                    <a:pt x="14115" y="5470"/>
                    <a:pt x="14399" y="5254"/>
                  </a:cubicBezTo>
                  <a:lnTo>
                    <a:pt x="14454" y="5245"/>
                  </a:lnTo>
                  <a:cubicBezTo>
                    <a:pt x="14259" y="3792"/>
                    <a:pt x="14054" y="2340"/>
                    <a:pt x="13840" y="909"/>
                  </a:cubicBezTo>
                  <a:cubicBezTo>
                    <a:pt x="13444" y="1221"/>
                    <a:pt x="13066" y="1341"/>
                    <a:pt x="12700" y="1341"/>
                  </a:cubicBezTo>
                  <a:cubicBezTo>
                    <a:pt x="11476" y="1341"/>
                    <a:pt x="10389" y="1"/>
                    <a:pt x="9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1807725" y="1661450"/>
              <a:ext cx="364400" cy="233925"/>
            </a:xfrm>
            <a:custGeom>
              <a:avLst/>
              <a:gdLst/>
              <a:ahLst/>
              <a:cxnLst/>
              <a:rect l="l" t="t" r="r" b="b"/>
              <a:pathLst>
                <a:path w="14576" h="9357" extrusionOk="0">
                  <a:moveTo>
                    <a:pt x="8531" y="1"/>
                  </a:moveTo>
                  <a:cubicBezTo>
                    <a:pt x="8296" y="1"/>
                    <a:pt x="8056" y="44"/>
                    <a:pt x="7810" y="145"/>
                  </a:cubicBezTo>
                  <a:cubicBezTo>
                    <a:pt x="5590" y="1052"/>
                    <a:pt x="6375" y="3767"/>
                    <a:pt x="4125" y="4034"/>
                  </a:cubicBezTo>
                  <a:cubicBezTo>
                    <a:pt x="4034" y="4045"/>
                    <a:pt x="3945" y="4050"/>
                    <a:pt x="3857" y="4050"/>
                  </a:cubicBezTo>
                  <a:cubicBezTo>
                    <a:pt x="1929" y="4050"/>
                    <a:pt x="880" y="1556"/>
                    <a:pt x="109" y="1556"/>
                  </a:cubicBezTo>
                  <a:cubicBezTo>
                    <a:pt x="101" y="1556"/>
                    <a:pt x="94" y="1556"/>
                    <a:pt x="87" y="1557"/>
                  </a:cubicBezTo>
                  <a:lnTo>
                    <a:pt x="0" y="1575"/>
                  </a:lnTo>
                  <a:cubicBezTo>
                    <a:pt x="277" y="2873"/>
                    <a:pt x="517" y="4661"/>
                    <a:pt x="736" y="6748"/>
                  </a:cubicBezTo>
                  <a:cubicBezTo>
                    <a:pt x="754" y="6747"/>
                    <a:pt x="774" y="6747"/>
                    <a:pt x="795" y="6747"/>
                  </a:cubicBezTo>
                  <a:cubicBezTo>
                    <a:pt x="1243" y="6747"/>
                    <a:pt x="2323" y="6850"/>
                    <a:pt x="3063" y="7869"/>
                  </a:cubicBezTo>
                  <a:cubicBezTo>
                    <a:pt x="3675" y="8705"/>
                    <a:pt x="4673" y="9356"/>
                    <a:pt x="5591" y="9356"/>
                  </a:cubicBezTo>
                  <a:cubicBezTo>
                    <a:pt x="6117" y="9356"/>
                    <a:pt x="6617" y="9142"/>
                    <a:pt x="7002" y="8626"/>
                  </a:cubicBezTo>
                  <a:cubicBezTo>
                    <a:pt x="8065" y="7215"/>
                    <a:pt x="7910" y="5545"/>
                    <a:pt x="9580" y="5091"/>
                  </a:cubicBezTo>
                  <a:cubicBezTo>
                    <a:pt x="9708" y="5056"/>
                    <a:pt x="9835" y="5040"/>
                    <a:pt x="9961" y="5040"/>
                  </a:cubicBezTo>
                  <a:cubicBezTo>
                    <a:pt x="11125" y="5040"/>
                    <a:pt x="12211" y="6380"/>
                    <a:pt x="13435" y="6380"/>
                  </a:cubicBezTo>
                  <a:cubicBezTo>
                    <a:pt x="13801" y="6380"/>
                    <a:pt x="14179" y="6261"/>
                    <a:pt x="14575" y="5949"/>
                  </a:cubicBezTo>
                  <a:cubicBezTo>
                    <a:pt x="14357" y="4502"/>
                    <a:pt x="14135" y="3077"/>
                    <a:pt x="13913" y="1693"/>
                  </a:cubicBezTo>
                  <a:cubicBezTo>
                    <a:pt x="13595" y="1869"/>
                    <a:pt x="13287" y="1943"/>
                    <a:pt x="12987" y="1943"/>
                  </a:cubicBezTo>
                  <a:cubicBezTo>
                    <a:pt x="11445" y="1943"/>
                    <a:pt x="10097" y="1"/>
                    <a:pt x="85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1411025" y="1261150"/>
              <a:ext cx="744550" cy="551075"/>
            </a:xfrm>
            <a:custGeom>
              <a:avLst/>
              <a:gdLst/>
              <a:ahLst/>
              <a:cxnLst/>
              <a:rect l="l" t="t" r="r" b="b"/>
              <a:pathLst>
                <a:path w="29782" h="22043" extrusionOk="0">
                  <a:moveTo>
                    <a:pt x="19615" y="0"/>
                  </a:moveTo>
                  <a:cubicBezTo>
                    <a:pt x="16440" y="0"/>
                    <a:pt x="13067" y="647"/>
                    <a:pt x="11813" y="1615"/>
                  </a:cubicBezTo>
                  <a:cubicBezTo>
                    <a:pt x="7884" y="4650"/>
                    <a:pt x="206" y="12723"/>
                    <a:pt x="101" y="15351"/>
                  </a:cubicBezTo>
                  <a:cubicBezTo>
                    <a:pt x="1" y="17768"/>
                    <a:pt x="2961" y="22042"/>
                    <a:pt x="5165" y="22042"/>
                  </a:cubicBezTo>
                  <a:cubicBezTo>
                    <a:pt x="5262" y="22042"/>
                    <a:pt x="5357" y="22034"/>
                    <a:pt x="5451" y="22017"/>
                  </a:cubicBezTo>
                  <a:cubicBezTo>
                    <a:pt x="8391" y="21479"/>
                    <a:pt x="12182" y="15252"/>
                    <a:pt x="14478" y="15252"/>
                  </a:cubicBezTo>
                  <a:cubicBezTo>
                    <a:pt x="14641" y="15252"/>
                    <a:pt x="14796" y="15283"/>
                    <a:pt x="14944" y="15351"/>
                  </a:cubicBezTo>
                  <a:cubicBezTo>
                    <a:pt x="15294" y="15510"/>
                    <a:pt x="15602" y="16314"/>
                    <a:pt x="15869" y="17589"/>
                  </a:cubicBezTo>
                  <a:lnTo>
                    <a:pt x="15956" y="17570"/>
                  </a:lnTo>
                  <a:cubicBezTo>
                    <a:pt x="15963" y="17569"/>
                    <a:pt x="15970" y="17569"/>
                    <a:pt x="15977" y="17569"/>
                  </a:cubicBezTo>
                  <a:cubicBezTo>
                    <a:pt x="16747" y="17569"/>
                    <a:pt x="17797" y="20063"/>
                    <a:pt x="19726" y="20063"/>
                  </a:cubicBezTo>
                  <a:cubicBezTo>
                    <a:pt x="19814" y="20063"/>
                    <a:pt x="19903" y="20058"/>
                    <a:pt x="19994" y="20047"/>
                  </a:cubicBezTo>
                  <a:cubicBezTo>
                    <a:pt x="22245" y="19780"/>
                    <a:pt x="21459" y="17066"/>
                    <a:pt x="23679" y="16158"/>
                  </a:cubicBezTo>
                  <a:cubicBezTo>
                    <a:pt x="23925" y="16057"/>
                    <a:pt x="24165" y="16014"/>
                    <a:pt x="24400" y="16014"/>
                  </a:cubicBezTo>
                  <a:cubicBezTo>
                    <a:pt x="25966" y="16014"/>
                    <a:pt x="27314" y="17956"/>
                    <a:pt x="28856" y="17956"/>
                  </a:cubicBezTo>
                  <a:cubicBezTo>
                    <a:pt x="29156" y="17956"/>
                    <a:pt x="29464" y="17882"/>
                    <a:pt x="29782" y="17706"/>
                  </a:cubicBezTo>
                  <a:cubicBezTo>
                    <a:pt x="28407" y="9305"/>
                    <a:pt x="26855" y="2363"/>
                    <a:pt x="25549" y="1310"/>
                  </a:cubicBezTo>
                  <a:cubicBezTo>
                    <a:pt x="24403" y="387"/>
                    <a:pt x="22069" y="0"/>
                    <a:pt x="19615" y="0"/>
                  </a:cubicBezTo>
                  <a:close/>
                </a:path>
              </a:pathLst>
            </a:custGeom>
            <a:solidFill>
              <a:srgbClr val="75D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1660350" y="1388075"/>
              <a:ext cx="65475" cy="65450"/>
            </a:xfrm>
            <a:custGeom>
              <a:avLst/>
              <a:gdLst/>
              <a:ahLst/>
              <a:cxnLst/>
              <a:rect l="l" t="t" r="r" b="b"/>
              <a:pathLst>
                <a:path w="2619" h="2618" extrusionOk="0">
                  <a:moveTo>
                    <a:pt x="1308" y="0"/>
                  </a:moveTo>
                  <a:cubicBezTo>
                    <a:pt x="585" y="0"/>
                    <a:pt x="0" y="586"/>
                    <a:pt x="0" y="1308"/>
                  </a:cubicBezTo>
                  <a:cubicBezTo>
                    <a:pt x="0" y="2030"/>
                    <a:pt x="586" y="2618"/>
                    <a:pt x="1308" y="2618"/>
                  </a:cubicBezTo>
                  <a:cubicBezTo>
                    <a:pt x="2032" y="2618"/>
                    <a:pt x="2619" y="2032"/>
                    <a:pt x="2619" y="1308"/>
                  </a:cubicBezTo>
                  <a:cubicBezTo>
                    <a:pt x="2619" y="585"/>
                    <a:pt x="2032" y="0"/>
                    <a:pt x="13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1929925" y="1388075"/>
              <a:ext cx="65450" cy="65450"/>
            </a:xfrm>
            <a:custGeom>
              <a:avLst/>
              <a:gdLst/>
              <a:ahLst/>
              <a:cxnLst/>
              <a:rect l="l" t="t" r="r" b="b"/>
              <a:pathLst>
                <a:path w="2618" h="2618" extrusionOk="0">
                  <a:moveTo>
                    <a:pt x="1308" y="0"/>
                  </a:moveTo>
                  <a:cubicBezTo>
                    <a:pt x="585" y="0"/>
                    <a:pt x="0" y="586"/>
                    <a:pt x="0" y="1308"/>
                  </a:cubicBezTo>
                  <a:cubicBezTo>
                    <a:pt x="0" y="2030"/>
                    <a:pt x="586" y="2618"/>
                    <a:pt x="1308" y="2618"/>
                  </a:cubicBezTo>
                  <a:cubicBezTo>
                    <a:pt x="2030" y="2618"/>
                    <a:pt x="2618" y="2032"/>
                    <a:pt x="2618" y="1308"/>
                  </a:cubicBezTo>
                  <a:cubicBezTo>
                    <a:pt x="2618" y="585"/>
                    <a:pt x="2030" y="0"/>
                    <a:pt x="13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1769075" y="1421475"/>
              <a:ext cx="125950" cy="68500"/>
            </a:xfrm>
            <a:custGeom>
              <a:avLst/>
              <a:gdLst/>
              <a:ahLst/>
              <a:cxnLst/>
              <a:rect l="l" t="t" r="r" b="b"/>
              <a:pathLst>
                <a:path w="5038" h="2740" extrusionOk="0">
                  <a:moveTo>
                    <a:pt x="267" y="1"/>
                  </a:moveTo>
                  <a:cubicBezTo>
                    <a:pt x="254" y="1"/>
                    <a:pt x="242" y="2"/>
                    <a:pt x="229" y="4"/>
                  </a:cubicBezTo>
                  <a:cubicBezTo>
                    <a:pt x="93" y="27"/>
                    <a:pt x="1" y="154"/>
                    <a:pt x="24" y="290"/>
                  </a:cubicBezTo>
                  <a:lnTo>
                    <a:pt x="24" y="290"/>
                  </a:lnTo>
                  <a:cubicBezTo>
                    <a:pt x="24" y="295"/>
                    <a:pt x="23" y="420"/>
                    <a:pt x="50" y="599"/>
                  </a:cubicBezTo>
                  <a:cubicBezTo>
                    <a:pt x="79" y="792"/>
                    <a:pt x="139" y="1067"/>
                    <a:pt x="286" y="1380"/>
                  </a:cubicBezTo>
                  <a:cubicBezTo>
                    <a:pt x="358" y="1538"/>
                    <a:pt x="454" y="1702"/>
                    <a:pt x="583" y="1864"/>
                  </a:cubicBezTo>
                  <a:cubicBezTo>
                    <a:pt x="708" y="2028"/>
                    <a:pt x="870" y="2184"/>
                    <a:pt x="1058" y="2321"/>
                  </a:cubicBezTo>
                  <a:cubicBezTo>
                    <a:pt x="1155" y="2384"/>
                    <a:pt x="1259" y="2447"/>
                    <a:pt x="1364" y="2504"/>
                  </a:cubicBezTo>
                  <a:cubicBezTo>
                    <a:pt x="1474" y="2551"/>
                    <a:pt x="1589" y="2598"/>
                    <a:pt x="1706" y="2635"/>
                  </a:cubicBezTo>
                  <a:cubicBezTo>
                    <a:pt x="1823" y="2662"/>
                    <a:pt x="1943" y="2692"/>
                    <a:pt x="2063" y="2713"/>
                  </a:cubicBezTo>
                  <a:cubicBezTo>
                    <a:pt x="2183" y="2723"/>
                    <a:pt x="2304" y="2734"/>
                    <a:pt x="2424" y="2739"/>
                  </a:cubicBezTo>
                  <a:lnTo>
                    <a:pt x="2435" y="2739"/>
                  </a:lnTo>
                  <a:lnTo>
                    <a:pt x="2476" y="2738"/>
                  </a:lnTo>
                  <a:lnTo>
                    <a:pt x="2495" y="2736"/>
                  </a:lnTo>
                  <a:lnTo>
                    <a:pt x="2533" y="2734"/>
                  </a:lnTo>
                  <a:lnTo>
                    <a:pt x="2608" y="2729"/>
                  </a:lnTo>
                  <a:lnTo>
                    <a:pt x="2758" y="2717"/>
                  </a:lnTo>
                  <a:cubicBezTo>
                    <a:pt x="2862" y="2708"/>
                    <a:pt x="3008" y="2673"/>
                    <a:pt x="3128" y="2650"/>
                  </a:cubicBezTo>
                  <a:cubicBezTo>
                    <a:pt x="3370" y="2588"/>
                    <a:pt x="3582" y="2493"/>
                    <a:pt x="3781" y="2378"/>
                  </a:cubicBezTo>
                  <a:cubicBezTo>
                    <a:pt x="3979" y="2261"/>
                    <a:pt x="4144" y="2117"/>
                    <a:pt x="4288" y="1971"/>
                  </a:cubicBezTo>
                  <a:cubicBezTo>
                    <a:pt x="4426" y="1822"/>
                    <a:pt x="4539" y="1669"/>
                    <a:pt x="4629" y="1522"/>
                  </a:cubicBezTo>
                  <a:cubicBezTo>
                    <a:pt x="4807" y="1226"/>
                    <a:pt x="4896" y="959"/>
                    <a:pt x="4946" y="771"/>
                  </a:cubicBezTo>
                  <a:cubicBezTo>
                    <a:pt x="4994" y="583"/>
                    <a:pt x="5003" y="468"/>
                    <a:pt x="5005" y="460"/>
                  </a:cubicBezTo>
                  <a:cubicBezTo>
                    <a:pt x="5037" y="327"/>
                    <a:pt x="4956" y="192"/>
                    <a:pt x="4822" y="159"/>
                  </a:cubicBezTo>
                  <a:cubicBezTo>
                    <a:pt x="4802" y="155"/>
                    <a:pt x="4783" y="152"/>
                    <a:pt x="4764" y="152"/>
                  </a:cubicBezTo>
                  <a:cubicBezTo>
                    <a:pt x="4652" y="152"/>
                    <a:pt x="4550" y="229"/>
                    <a:pt x="4522" y="342"/>
                  </a:cubicBezTo>
                  <a:cubicBezTo>
                    <a:pt x="4522" y="342"/>
                    <a:pt x="4522" y="341"/>
                    <a:pt x="4522" y="341"/>
                  </a:cubicBezTo>
                  <a:cubicBezTo>
                    <a:pt x="4516" y="341"/>
                    <a:pt x="4359" y="698"/>
                    <a:pt x="4022" y="1084"/>
                  </a:cubicBezTo>
                  <a:cubicBezTo>
                    <a:pt x="3934" y="1182"/>
                    <a:pt x="3830" y="1275"/>
                    <a:pt x="3723" y="1369"/>
                  </a:cubicBezTo>
                  <a:cubicBezTo>
                    <a:pt x="3609" y="1458"/>
                    <a:pt x="3482" y="1533"/>
                    <a:pt x="3350" y="1602"/>
                  </a:cubicBezTo>
                  <a:cubicBezTo>
                    <a:pt x="3217" y="1667"/>
                    <a:pt x="3062" y="1716"/>
                    <a:pt x="2919" y="1748"/>
                  </a:cubicBezTo>
                  <a:cubicBezTo>
                    <a:pt x="2843" y="1755"/>
                    <a:pt x="2796" y="1778"/>
                    <a:pt x="2699" y="1784"/>
                  </a:cubicBezTo>
                  <a:lnTo>
                    <a:pt x="2429" y="1798"/>
                  </a:lnTo>
                  <a:cubicBezTo>
                    <a:pt x="2349" y="1788"/>
                    <a:pt x="2268" y="1787"/>
                    <a:pt x="2188" y="1783"/>
                  </a:cubicBezTo>
                  <a:lnTo>
                    <a:pt x="1959" y="1740"/>
                  </a:lnTo>
                  <a:cubicBezTo>
                    <a:pt x="1886" y="1719"/>
                    <a:pt x="1818" y="1688"/>
                    <a:pt x="1746" y="1669"/>
                  </a:cubicBezTo>
                  <a:cubicBezTo>
                    <a:pt x="1680" y="1638"/>
                    <a:pt x="1613" y="1606"/>
                    <a:pt x="1549" y="1574"/>
                  </a:cubicBezTo>
                  <a:cubicBezTo>
                    <a:pt x="1427" y="1495"/>
                    <a:pt x="1310" y="1412"/>
                    <a:pt x="1210" y="1313"/>
                  </a:cubicBezTo>
                  <a:cubicBezTo>
                    <a:pt x="1111" y="1214"/>
                    <a:pt x="1020" y="1108"/>
                    <a:pt x="943" y="1002"/>
                  </a:cubicBezTo>
                  <a:cubicBezTo>
                    <a:pt x="790" y="790"/>
                    <a:pt x="683" y="584"/>
                    <a:pt x="614" y="437"/>
                  </a:cubicBezTo>
                  <a:cubicBezTo>
                    <a:pt x="544" y="288"/>
                    <a:pt x="513" y="216"/>
                    <a:pt x="513" y="210"/>
                  </a:cubicBezTo>
                  <a:cubicBezTo>
                    <a:pt x="493" y="88"/>
                    <a:pt x="387" y="1"/>
                    <a:pt x="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1623325" y="1466175"/>
              <a:ext cx="105425" cy="81325"/>
            </a:xfrm>
            <a:custGeom>
              <a:avLst/>
              <a:gdLst/>
              <a:ahLst/>
              <a:cxnLst/>
              <a:rect l="l" t="t" r="r" b="b"/>
              <a:pathLst>
                <a:path w="4217" h="3253" extrusionOk="0">
                  <a:moveTo>
                    <a:pt x="2109" y="0"/>
                  </a:moveTo>
                  <a:cubicBezTo>
                    <a:pt x="945" y="0"/>
                    <a:pt x="0" y="728"/>
                    <a:pt x="0" y="1626"/>
                  </a:cubicBezTo>
                  <a:cubicBezTo>
                    <a:pt x="0" y="2524"/>
                    <a:pt x="945" y="3252"/>
                    <a:pt x="2109" y="3252"/>
                  </a:cubicBezTo>
                  <a:cubicBezTo>
                    <a:pt x="3273" y="3252"/>
                    <a:pt x="4217" y="2525"/>
                    <a:pt x="4217" y="1626"/>
                  </a:cubicBezTo>
                  <a:cubicBezTo>
                    <a:pt x="4217" y="728"/>
                    <a:pt x="3273" y="0"/>
                    <a:pt x="2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1922550" y="1469025"/>
              <a:ext cx="105425" cy="81325"/>
            </a:xfrm>
            <a:custGeom>
              <a:avLst/>
              <a:gdLst/>
              <a:ahLst/>
              <a:cxnLst/>
              <a:rect l="l" t="t" r="r" b="b"/>
              <a:pathLst>
                <a:path w="4217" h="3253" extrusionOk="0">
                  <a:moveTo>
                    <a:pt x="2109" y="0"/>
                  </a:moveTo>
                  <a:cubicBezTo>
                    <a:pt x="944" y="0"/>
                    <a:pt x="1" y="728"/>
                    <a:pt x="1" y="1626"/>
                  </a:cubicBezTo>
                  <a:cubicBezTo>
                    <a:pt x="1" y="2524"/>
                    <a:pt x="945" y="3252"/>
                    <a:pt x="2109" y="3252"/>
                  </a:cubicBezTo>
                  <a:cubicBezTo>
                    <a:pt x="3273" y="3252"/>
                    <a:pt x="4217" y="2524"/>
                    <a:pt x="4217" y="1626"/>
                  </a:cubicBezTo>
                  <a:cubicBezTo>
                    <a:pt x="4217" y="729"/>
                    <a:pt x="3273" y="0"/>
                    <a:pt x="2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9"/>
          <p:cNvGrpSpPr/>
          <p:nvPr/>
        </p:nvGrpSpPr>
        <p:grpSpPr>
          <a:xfrm>
            <a:off x="7323625" y="1179750"/>
            <a:ext cx="1253550" cy="1489900"/>
            <a:chOff x="7323625" y="1179750"/>
            <a:chExt cx="1253550" cy="1489900"/>
          </a:xfrm>
        </p:grpSpPr>
        <p:sp>
          <p:nvSpPr>
            <p:cNvPr id="423" name="Google Shape;423;p29"/>
            <p:cNvSpPr/>
            <p:nvPr/>
          </p:nvSpPr>
          <p:spPr>
            <a:xfrm>
              <a:off x="7775200" y="2630350"/>
              <a:ext cx="75925" cy="39300"/>
            </a:xfrm>
            <a:custGeom>
              <a:avLst/>
              <a:gdLst/>
              <a:ahLst/>
              <a:cxnLst/>
              <a:rect l="l" t="t" r="r" b="b"/>
              <a:pathLst>
                <a:path w="3037" h="1572" extrusionOk="0">
                  <a:moveTo>
                    <a:pt x="1637" y="0"/>
                  </a:moveTo>
                  <a:cubicBezTo>
                    <a:pt x="850" y="0"/>
                    <a:pt x="73" y="280"/>
                    <a:pt x="12" y="933"/>
                  </a:cubicBezTo>
                  <a:cubicBezTo>
                    <a:pt x="1" y="1061"/>
                    <a:pt x="41" y="1181"/>
                    <a:pt x="125" y="1279"/>
                  </a:cubicBezTo>
                  <a:cubicBezTo>
                    <a:pt x="277" y="1453"/>
                    <a:pt x="567" y="1550"/>
                    <a:pt x="988" y="1569"/>
                  </a:cubicBezTo>
                  <a:cubicBezTo>
                    <a:pt x="1030" y="1571"/>
                    <a:pt x="1073" y="1571"/>
                    <a:pt x="1119" y="1571"/>
                  </a:cubicBezTo>
                  <a:cubicBezTo>
                    <a:pt x="1809" y="1571"/>
                    <a:pt x="2940" y="1352"/>
                    <a:pt x="3020" y="761"/>
                  </a:cubicBezTo>
                  <a:cubicBezTo>
                    <a:pt x="3036" y="627"/>
                    <a:pt x="2999" y="500"/>
                    <a:pt x="2906" y="390"/>
                  </a:cubicBezTo>
                  <a:cubicBezTo>
                    <a:pt x="2643" y="73"/>
                    <a:pt x="2033" y="14"/>
                    <a:pt x="1783" y="3"/>
                  </a:cubicBezTo>
                  <a:cubicBezTo>
                    <a:pt x="1735" y="1"/>
                    <a:pt x="1686" y="0"/>
                    <a:pt x="1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7829200" y="2505975"/>
              <a:ext cx="21375" cy="146125"/>
            </a:xfrm>
            <a:custGeom>
              <a:avLst/>
              <a:gdLst/>
              <a:ahLst/>
              <a:cxnLst/>
              <a:rect l="l" t="t" r="r" b="b"/>
              <a:pathLst>
                <a:path w="855" h="5845" extrusionOk="0">
                  <a:moveTo>
                    <a:pt x="609" y="1"/>
                  </a:moveTo>
                  <a:cubicBezTo>
                    <a:pt x="488" y="1"/>
                    <a:pt x="382" y="92"/>
                    <a:pt x="371" y="215"/>
                  </a:cubicBezTo>
                  <a:cubicBezTo>
                    <a:pt x="355" y="381"/>
                    <a:pt x="1" y="4286"/>
                    <a:pt x="255" y="5651"/>
                  </a:cubicBezTo>
                  <a:cubicBezTo>
                    <a:pt x="275" y="5764"/>
                    <a:pt x="375" y="5845"/>
                    <a:pt x="485" y="5845"/>
                  </a:cubicBezTo>
                  <a:cubicBezTo>
                    <a:pt x="500" y="5845"/>
                    <a:pt x="515" y="5843"/>
                    <a:pt x="531" y="5840"/>
                  </a:cubicBezTo>
                  <a:cubicBezTo>
                    <a:pt x="660" y="5815"/>
                    <a:pt x="744" y="5692"/>
                    <a:pt x="719" y="5565"/>
                  </a:cubicBezTo>
                  <a:cubicBezTo>
                    <a:pt x="477" y="4264"/>
                    <a:pt x="838" y="299"/>
                    <a:pt x="841" y="259"/>
                  </a:cubicBezTo>
                  <a:cubicBezTo>
                    <a:pt x="854" y="128"/>
                    <a:pt x="757" y="13"/>
                    <a:pt x="629" y="2"/>
                  </a:cubicBezTo>
                  <a:cubicBezTo>
                    <a:pt x="622" y="1"/>
                    <a:pt x="615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8193400" y="2406750"/>
              <a:ext cx="33625" cy="185525"/>
            </a:xfrm>
            <a:custGeom>
              <a:avLst/>
              <a:gdLst/>
              <a:ahLst/>
              <a:cxnLst/>
              <a:rect l="l" t="t" r="r" b="b"/>
              <a:pathLst>
                <a:path w="1345" h="7421" extrusionOk="0">
                  <a:moveTo>
                    <a:pt x="263" y="0"/>
                  </a:moveTo>
                  <a:cubicBezTo>
                    <a:pt x="243" y="0"/>
                    <a:pt x="222" y="3"/>
                    <a:pt x="202" y="8"/>
                  </a:cubicBezTo>
                  <a:cubicBezTo>
                    <a:pt x="77" y="42"/>
                    <a:pt x="0" y="170"/>
                    <a:pt x="35" y="297"/>
                  </a:cubicBezTo>
                  <a:cubicBezTo>
                    <a:pt x="43" y="328"/>
                    <a:pt x="873" y="3511"/>
                    <a:pt x="856" y="7183"/>
                  </a:cubicBezTo>
                  <a:cubicBezTo>
                    <a:pt x="856" y="7313"/>
                    <a:pt x="961" y="7419"/>
                    <a:pt x="1092" y="7421"/>
                  </a:cubicBezTo>
                  <a:cubicBezTo>
                    <a:pt x="1222" y="7421"/>
                    <a:pt x="1327" y="7316"/>
                    <a:pt x="1327" y="7184"/>
                  </a:cubicBezTo>
                  <a:cubicBezTo>
                    <a:pt x="1344" y="3451"/>
                    <a:pt x="500" y="208"/>
                    <a:pt x="490" y="176"/>
                  </a:cubicBezTo>
                  <a:cubicBezTo>
                    <a:pt x="462" y="71"/>
                    <a:pt x="367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8215500" y="2573325"/>
              <a:ext cx="71075" cy="50650"/>
            </a:xfrm>
            <a:custGeom>
              <a:avLst/>
              <a:gdLst/>
              <a:ahLst/>
              <a:cxnLst/>
              <a:rect l="l" t="t" r="r" b="b"/>
              <a:pathLst>
                <a:path w="2843" h="2026" extrusionOk="0">
                  <a:moveTo>
                    <a:pt x="704" y="1"/>
                  </a:moveTo>
                  <a:cubicBezTo>
                    <a:pt x="202" y="1"/>
                    <a:pt x="77" y="270"/>
                    <a:pt x="46" y="389"/>
                  </a:cubicBezTo>
                  <a:cubicBezTo>
                    <a:pt x="0" y="565"/>
                    <a:pt x="53" y="754"/>
                    <a:pt x="199" y="952"/>
                  </a:cubicBezTo>
                  <a:cubicBezTo>
                    <a:pt x="572" y="1456"/>
                    <a:pt x="1568" y="1997"/>
                    <a:pt x="2172" y="2024"/>
                  </a:cubicBezTo>
                  <a:cubicBezTo>
                    <a:pt x="2188" y="2025"/>
                    <a:pt x="2204" y="2025"/>
                    <a:pt x="2219" y="2025"/>
                  </a:cubicBezTo>
                  <a:cubicBezTo>
                    <a:pt x="2620" y="2025"/>
                    <a:pt x="2736" y="1786"/>
                    <a:pt x="2767" y="1680"/>
                  </a:cubicBezTo>
                  <a:cubicBezTo>
                    <a:pt x="2842" y="1430"/>
                    <a:pt x="2790" y="1168"/>
                    <a:pt x="2617" y="925"/>
                  </a:cubicBezTo>
                  <a:cubicBezTo>
                    <a:pt x="2249" y="405"/>
                    <a:pt x="1366" y="29"/>
                    <a:pt x="771" y="2"/>
                  </a:cubicBezTo>
                  <a:cubicBezTo>
                    <a:pt x="748" y="1"/>
                    <a:pt x="726" y="1"/>
                    <a:pt x="7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7588950" y="1672750"/>
              <a:ext cx="315200" cy="159075"/>
            </a:xfrm>
            <a:custGeom>
              <a:avLst/>
              <a:gdLst/>
              <a:ahLst/>
              <a:cxnLst/>
              <a:rect l="l" t="t" r="r" b="b"/>
              <a:pathLst>
                <a:path w="12608" h="6363" extrusionOk="0">
                  <a:moveTo>
                    <a:pt x="9910" y="1"/>
                  </a:moveTo>
                  <a:cubicBezTo>
                    <a:pt x="9314" y="1"/>
                    <a:pt x="8673" y="201"/>
                    <a:pt x="8053" y="769"/>
                  </a:cubicBezTo>
                  <a:cubicBezTo>
                    <a:pt x="7074" y="1663"/>
                    <a:pt x="6746" y="2714"/>
                    <a:pt x="6480" y="3556"/>
                  </a:cubicBezTo>
                  <a:cubicBezTo>
                    <a:pt x="6166" y="4560"/>
                    <a:pt x="5965" y="5091"/>
                    <a:pt x="5202" y="5225"/>
                  </a:cubicBezTo>
                  <a:cubicBezTo>
                    <a:pt x="5018" y="5258"/>
                    <a:pt x="4831" y="5271"/>
                    <a:pt x="4642" y="5271"/>
                  </a:cubicBezTo>
                  <a:cubicBezTo>
                    <a:pt x="4211" y="5271"/>
                    <a:pt x="3772" y="5202"/>
                    <a:pt x="3342" y="5135"/>
                  </a:cubicBezTo>
                  <a:cubicBezTo>
                    <a:pt x="2921" y="5069"/>
                    <a:pt x="2494" y="5003"/>
                    <a:pt x="2078" y="5003"/>
                  </a:cubicBezTo>
                  <a:cubicBezTo>
                    <a:pt x="1347" y="5003"/>
                    <a:pt x="650" y="5209"/>
                    <a:pt x="78" y="5988"/>
                  </a:cubicBezTo>
                  <a:cubicBezTo>
                    <a:pt x="1" y="6093"/>
                    <a:pt x="25" y="6240"/>
                    <a:pt x="129" y="6317"/>
                  </a:cubicBezTo>
                  <a:cubicBezTo>
                    <a:pt x="172" y="6349"/>
                    <a:pt x="220" y="6362"/>
                    <a:pt x="269" y="6362"/>
                  </a:cubicBezTo>
                  <a:cubicBezTo>
                    <a:pt x="343" y="6362"/>
                    <a:pt x="414" y="6330"/>
                    <a:pt x="460" y="6266"/>
                  </a:cubicBezTo>
                  <a:cubicBezTo>
                    <a:pt x="914" y="5646"/>
                    <a:pt x="1462" y="5473"/>
                    <a:pt x="2082" y="5473"/>
                  </a:cubicBezTo>
                  <a:cubicBezTo>
                    <a:pt x="2453" y="5473"/>
                    <a:pt x="2851" y="5535"/>
                    <a:pt x="3269" y="5601"/>
                  </a:cubicBezTo>
                  <a:cubicBezTo>
                    <a:pt x="3717" y="5671"/>
                    <a:pt x="4176" y="5743"/>
                    <a:pt x="4638" y="5743"/>
                  </a:cubicBezTo>
                  <a:cubicBezTo>
                    <a:pt x="4853" y="5743"/>
                    <a:pt x="5068" y="5727"/>
                    <a:pt x="5284" y="5689"/>
                  </a:cubicBezTo>
                  <a:cubicBezTo>
                    <a:pt x="6365" y="5499"/>
                    <a:pt x="6640" y="4624"/>
                    <a:pt x="6932" y="3697"/>
                  </a:cubicBezTo>
                  <a:cubicBezTo>
                    <a:pt x="7193" y="2866"/>
                    <a:pt x="7487" y="1926"/>
                    <a:pt x="8371" y="1116"/>
                  </a:cubicBezTo>
                  <a:cubicBezTo>
                    <a:pt x="8894" y="638"/>
                    <a:pt x="9433" y="469"/>
                    <a:pt x="9936" y="469"/>
                  </a:cubicBezTo>
                  <a:cubicBezTo>
                    <a:pt x="11134" y="469"/>
                    <a:pt x="12124" y="1433"/>
                    <a:pt x="12182" y="1491"/>
                  </a:cubicBezTo>
                  <a:cubicBezTo>
                    <a:pt x="12227" y="1536"/>
                    <a:pt x="12287" y="1559"/>
                    <a:pt x="12347" y="1559"/>
                  </a:cubicBezTo>
                  <a:cubicBezTo>
                    <a:pt x="12408" y="1559"/>
                    <a:pt x="12469" y="1536"/>
                    <a:pt x="12515" y="1489"/>
                  </a:cubicBezTo>
                  <a:cubicBezTo>
                    <a:pt x="12607" y="1398"/>
                    <a:pt x="12607" y="1248"/>
                    <a:pt x="12515" y="1157"/>
                  </a:cubicBezTo>
                  <a:cubicBezTo>
                    <a:pt x="12498" y="1141"/>
                    <a:pt x="11333" y="1"/>
                    <a:pt x="99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7552375" y="1819575"/>
              <a:ext cx="70125" cy="54325"/>
            </a:xfrm>
            <a:custGeom>
              <a:avLst/>
              <a:gdLst/>
              <a:ahLst/>
              <a:cxnLst/>
              <a:rect l="l" t="t" r="r" b="b"/>
              <a:pathLst>
                <a:path w="2805" h="2173" extrusionOk="0">
                  <a:moveTo>
                    <a:pt x="1823" y="0"/>
                  </a:moveTo>
                  <a:cubicBezTo>
                    <a:pt x="1474" y="0"/>
                    <a:pt x="0" y="372"/>
                    <a:pt x="15" y="741"/>
                  </a:cubicBezTo>
                  <a:cubicBezTo>
                    <a:pt x="20" y="872"/>
                    <a:pt x="125" y="916"/>
                    <a:pt x="263" y="916"/>
                  </a:cubicBezTo>
                  <a:cubicBezTo>
                    <a:pt x="545" y="916"/>
                    <a:pt x="964" y="735"/>
                    <a:pt x="964" y="735"/>
                  </a:cubicBezTo>
                  <a:lnTo>
                    <a:pt x="964" y="735"/>
                  </a:lnTo>
                  <a:cubicBezTo>
                    <a:pt x="964" y="735"/>
                    <a:pt x="97" y="1471"/>
                    <a:pt x="402" y="1742"/>
                  </a:cubicBezTo>
                  <a:cubicBezTo>
                    <a:pt x="442" y="1778"/>
                    <a:pt x="486" y="1793"/>
                    <a:pt x="533" y="1793"/>
                  </a:cubicBezTo>
                  <a:cubicBezTo>
                    <a:pt x="844" y="1793"/>
                    <a:pt x="1266" y="1116"/>
                    <a:pt x="1266" y="1116"/>
                  </a:cubicBezTo>
                  <a:lnTo>
                    <a:pt x="1266" y="1116"/>
                  </a:lnTo>
                  <a:cubicBezTo>
                    <a:pt x="1266" y="1116"/>
                    <a:pt x="1056" y="2172"/>
                    <a:pt x="1385" y="2172"/>
                  </a:cubicBezTo>
                  <a:cubicBezTo>
                    <a:pt x="1390" y="2172"/>
                    <a:pt x="1396" y="2172"/>
                    <a:pt x="1402" y="2172"/>
                  </a:cubicBezTo>
                  <a:cubicBezTo>
                    <a:pt x="1756" y="2134"/>
                    <a:pt x="1976" y="930"/>
                    <a:pt x="1976" y="930"/>
                  </a:cubicBezTo>
                  <a:cubicBezTo>
                    <a:pt x="1976" y="930"/>
                    <a:pt x="2108" y="1622"/>
                    <a:pt x="2422" y="1622"/>
                  </a:cubicBezTo>
                  <a:cubicBezTo>
                    <a:pt x="2438" y="1622"/>
                    <a:pt x="2455" y="1621"/>
                    <a:pt x="2472" y="1617"/>
                  </a:cubicBezTo>
                  <a:cubicBezTo>
                    <a:pt x="2622" y="1581"/>
                    <a:pt x="2804" y="377"/>
                    <a:pt x="1884" y="8"/>
                  </a:cubicBezTo>
                  <a:cubicBezTo>
                    <a:pt x="1872" y="3"/>
                    <a:pt x="1851" y="0"/>
                    <a:pt x="18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7323625" y="1179750"/>
              <a:ext cx="1253550" cy="1341000"/>
            </a:xfrm>
            <a:custGeom>
              <a:avLst/>
              <a:gdLst/>
              <a:ahLst/>
              <a:cxnLst/>
              <a:rect l="l" t="t" r="r" b="b"/>
              <a:pathLst>
                <a:path w="50142" h="53640" extrusionOk="0">
                  <a:moveTo>
                    <a:pt x="19273" y="0"/>
                  </a:moveTo>
                  <a:cubicBezTo>
                    <a:pt x="17688" y="0"/>
                    <a:pt x="16010" y="166"/>
                    <a:pt x="14248" y="518"/>
                  </a:cubicBezTo>
                  <a:cubicBezTo>
                    <a:pt x="1012" y="3161"/>
                    <a:pt x="0" y="15575"/>
                    <a:pt x="1515" y="20059"/>
                  </a:cubicBezTo>
                  <a:cubicBezTo>
                    <a:pt x="2387" y="22639"/>
                    <a:pt x="4951" y="23524"/>
                    <a:pt x="7284" y="23524"/>
                  </a:cubicBezTo>
                  <a:cubicBezTo>
                    <a:pt x="9005" y="23524"/>
                    <a:pt x="10600" y="23043"/>
                    <a:pt x="11298" y="22404"/>
                  </a:cubicBezTo>
                  <a:cubicBezTo>
                    <a:pt x="13568" y="20330"/>
                    <a:pt x="11409" y="13972"/>
                    <a:pt x="16475" y="12747"/>
                  </a:cubicBezTo>
                  <a:cubicBezTo>
                    <a:pt x="17015" y="12617"/>
                    <a:pt x="17537" y="12552"/>
                    <a:pt x="18034" y="12552"/>
                  </a:cubicBezTo>
                  <a:cubicBezTo>
                    <a:pt x="21796" y="12552"/>
                    <a:pt x="24145" y="16253"/>
                    <a:pt x="22209" y="23154"/>
                  </a:cubicBezTo>
                  <a:cubicBezTo>
                    <a:pt x="20214" y="30260"/>
                    <a:pt x="14065" y="37294"/>
                    <a:pt x="12802" y="41984"/>
                  </a:cubicBezTo>
                  <a:cubicBezTo>
                    <a:pt x="11539" y="46674"/>
                    <a:pt x="14577" y="52478"/>
                    <a:pt x="21253" y="53566"/>
                  </a:cubicBezTo>
                  <a:cubicBezTo>
                    <a:pt x="21560" y="53616"/>
                    <a:pt x="21893" y="53640"/>
                    <a:pt x="22248" y="53640"/>
                  </a:cubicBezTo>
                  <a:cubicBezTo>
                    <a:pt x="29604" y="53640"/>
                    <a:pt x="46608" y="43284"/>
                    <a:pt x="48531" y="38957"/>
                  </a:cubicBezTo>
                  <a:cubicBezTo>
                    <a:pt x="50142" y="35337"/>
                    <a:pt x="44462" y="28794"/>
                    <a:pt x="42127" y="28783"/>
                  </a:cubicBezTo>
                  <a:cubicBezTo>
                    <a:pt x="42125" y="28783"/>
                    <a:pt x="42122" y="28783"/>
                    <a:pt x="42119" y="28783"/>
                  </a:cubicBezTo>
                  <a:cubicBezTo>
                    <a:pt x="39054" y="28783"/>
                    <a:pt x="31601" y="35727"/>
                    <a:pt x="29648" y="35727"/>
                  </a:cubicBezTo>
                  <a:cubicBezTo>
                    <a:pt x="29499" y="35727"/>
                    <a:pt x="29381" y="35686"/>
                    <a:pt x="29300" y="35598"/>
                  </a:cubicBezTo>
                  <a:cubicBezTo>
                    <a:pt x="28170" y="34361"/>
                    <a:pt x="34345" y="25934"/>
                    <a:pt x="35189" y="15819"/>
                  </a:cubicBezTo>
                  <a:cubicBezTo>
                    <a:pt x="35922" y="7051"/>
                    <a:pt x="29593" y="0"/>
                    <a:pt x="192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7565325" y="1303300"/>
              <a:ext cx="67675" cy="64075"/>
            </a:xfrm>
            <a:custGeom>
              <a:avLst/>
              <a:gdLst/>
              <a:ahLst/>
              <a:cxnLst/>
              <a:rect l="l" t="t" r="r" b="b"/>
              <a:pathLst>
                <a:path w="2707" h="2563" extrusionOk="0">
                  <a:moveTo>
                    <a:pt x="1358" y="1"/>
                  </a:moveTo>
                  <a:cubicBezTo>
                    <a:pt x="1308" y="1"/>
                    <a:pt x="1258" y="4"/>
                    <a:pt x="1207" y="10"/>
                  </a:cubicBezTo>
                  <a:cubicBezTo>
                    <a:pt x="505" y="90"/>
                    <a:pt x="0" y="725"/>
                    <a:pt x="82" y="1428"/>
                  </a:cubicBezTo>
                  <a:cubicBezTo>
                    <a:pt x="157" y="2080"/>
                    <a:pt x="711" y="2562"/>
                    <a:pt x="1353" y="2562"/>
                  </a:cubicBezTo>
                  <a:cubicBezTo>
                    <a:pt x="1401" y="2562"/>
                    <a:pt x="1450" y="2560"/>
                    <a:pt x="1500" y="2554"/>
                  </a:cubicBezTo>
                  <a:cubicBezTo>
                    <a:pt x="2204" y="2471"/>
                    <a:pt x="2707" y="1836"/>
                    <a:pt x="2626" y="1134"/>
                  </a:cubicBezTo>
                  <a:cubicBezTo>
                    <a:pt x="2550" y="481"/>
                    <a:pt x="1999" y="1"/>
                    <a:pt x="1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7833375" y="1267450"/>
              <a:ext cx="67700" cy="64050"/>
            </a:xfrm>
            <a:custGeom>
              <a:avLst/>
              <a:gdLst/>
              <a:ahLst/>
              <a:cxnLst/>
              <a:rect l="l" t="t" r="r" b="b"/>
              <a:pathLst>
                <a:path w="2708" h="2562" extrusionOk="0">
                  <a:moveTo>
                    <a:pt x="1355" y="1"/>
                  </a:moveTo>
                  <a:cubicBezTo>
                    <a:pt x="1306" y="1"/>
                    <a:pt x="1257" y="3"/>
                    <a:pt x="1208" y="9"/>
                  </a:cubicBezTo>
                  <a:cubicBezTo>
                    <a:pt x="504" y="90"/>
                    <a:pt x="1" y="725"/>
                    <a:pt x="81" y="1428"/>
                  </a:cubicBezTo>
                  <a:cubicBezTo>
                    <a:pt x="156" y="2080"/>
                    <a:pt x="710" y="2562"/>
                    <a:pt x="1351" y="2562"/>
                  </a:cubicBezTo>
                  <a:cubicBezTo>
                    <a:pt x="1401" y="2562"/>
                    <a:pt x="1450" y="2559"/>
                    <a:pt x="1500" y="2553"/>
                  </a:cubicBezTo>
                  <a:cubicBezTo>
                    <a:pt x="2202" y="2471"/>
                    <a:pt x="2707" y="1836"/>
                    <a:pt x="2626" y="1133"/>
                  </a:cubicBezTo>
                  <a:cubicBezTo>
                    <a:pt x="2551" y="481"/>
                    <a:pt x="1996" y="1"/>
                    <a:pt x="1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7702800" y="1386775"/>
              <a:ext cx="96700" cy="30175"/>
            </a:xfrm>
            <a:custGeom>
              <a:avLst/>
              <a:gdLst/>
              <a:ahLst/>
              <a:cxnLst/>
              <a:rect l="l" t="t" r="r" b="b"/>
              <a:pathLst>
                <a:path w="3868" h="1207" extrusionOk="0">
                  <a:moveTo>
                    <a:pt x="2320" y="1"/>
                  </a:moveTo>
                  <a:cubicBezTo>
                    <a:pt x="1009" y="1"/>
                    <a:pt x="12" y="978"/>
                    <a:pt x="12" y="978"/>
                  </a:cubicBezTo>
                  <a:lnTo>
                    <a:pt x="0" y="1010"/>
                  </a:lnTo>
                  <a:cubicBezTo>
                    <a:pt x="366" y="1134"/>
                    <a:pt x="784" y="1207"/>
                    <a:pt x="1247" y="1207"/>
                  </a:cubicBezTo>
                  <a:cubicBezTo>
                    <a:pt x="1420" y="1207"/>
                    <a:pt x="1598" y="1196"/>
                    <a:pt x="1783" y="1175"/>
                  </a:cubicBezTo>
                  <a:cubicBezTo>
                    <a:pt x="2642" y="1076"/>
                    <a:pt x="3339" y="832"/>
                    <a:pt x="3868" y="517"/>
                  </a:cubicBezTo>
                  <a:lnTo>
                    <a:pt x="3855" y="492"/>
                  </a:lnTo>
                  <a:cubicBezTo>
                    <a:pt x="3324" y="132"/>
                    <a:pt x="2800" y="1"/>
                    <a:pt x="2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7645850" y="1328300"/>
              <a:ext cx="193650" cy="83725"/>
            </a:xfrm>
            <a:custGeom>
              <a:avLst/>
              <a:gdLst/>
              <a:ahLst/>
              <a:cxnLst/>
              <a:rect l="l" t="t" r="r" b="b"/>
              <a:pathLst>
                <a:path w="7746" h="3349" extrusionOk="0">
                  <a:moveTo>
                    <a:pt x="6579" y="1"/>
                  </a:moveTo>
                  <a:cubicBezTo>
                    <a:pt x="6025" y="1"/>
                    <a:pt x="5341" y="614"/>
                    <a:pt x="4062" y="770"/>
                  </a:cubicBezTo>
                  <a:cubicBezTo>
                    <a:pt x="3734" y="810"/>
                    <a:pt x="3438" y="825"/>
                    <a:pt x="3170" y="825"/>
                  </a:cubicBezTo>
                  <a:cubicBezTo>
                    <a:pt x="2193" y="825"/>
                    <a:pt x="1582" y="619"/>
                    <a:pt x="1142" y="619"/>
                  </a:cubicBezTo>
                  <a:cubicBezTo>
                    <a:pt x="917" y="619"/>
                    <a:pt x="737" y="673"/>
                    <a:pt x="574" y="836"/>
                  </a:cubicBezTo>
                  <a:cubicBezTo>
                    <a:pt x="1" y="1411"/>
                    <a:pt x="692" y="2835"/>
                    <a:pt x="2281" y="3349"/>
                  </a:cubicBezTo>
                  <a:lnTo>
                    <a:pt x="2291" y="3317"/>
                  </a:lnTo>
                  <a:cubicBezTo>
                    <a:pt x="2291" y="3317"/>
                    <a:pt x="3288" y="2340"/>
                    <a:pt x="4598" y="2340"/>
                  </a:cubicBezTo>
                  <a:cubicBezTo>
                    <a:pt x="5079" y="2340"/>
                    <a:pt x="5602" y="2471"/>
                    <a:pt x="6134" y="2831"/>
                  </a:cubicBezTo>
                  <a:lnTo>
                    <a:pt x="6147" y="2856"/>
                  </a:lnTo>
                  <a:cubicBezTo>
                    <a:pt x="7437" y="2090"/>
                    <a:pt x="7745" y="891"/>
                    <a:pt x="7100" y="238"/>
                  </a:cubicBezTo>
                  <a:cubicBezTo>
                    <a:pt x="6929" y="67"/>
                    <a:pt x="6761" y="1"/>
                    <a:pt x="6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7891425" y="1486075"/>
              <a:ext cx="317200" cy="124650"/>
            </a:xfrm>
            <a:custGeom>
              <a:avLst/>
              <a:gdLst/>
              <a:ahLst/>
              <a:cxnLst/>
              <a:rect l="l" t="t" r="r" b="b"/>
              <a:pathLst>
                <a:path w="12688" h="4986" extrusionOk="0">
                  <a:moveTo>
                    <a:pt x="8592" y="422"/>
                  </a:moveTo>
                  <a:cubicBezTo>
                    <a:pt x="8660" y="422"/>
                    <a:pt x="8723" y="441"/>
                    <a:pt x="8784" y="479"/>
                  </a:cubicBezTo>
                  <a:cubicBezTo>
                    <a:pt x="8972" y="590"/>
                    <a:pt x="9092" y="871"/>
                    <a:pt x="9109" y="1150"/>
                  </a:cubicBezTo>
                  <a:cubicBezTo>
                    <a:pt x="9114" y="1219"/>
                    <a:pt x="9113" y="1288"/>
                    <a:pt x="9107" y="1358"/>
                  </a:cubicBezTo>
                  <a:lnTo>
                    <a:pt x="9107" y="1358"/>
                  </a:lnTo>
                  <a:cubicBezTo>
                    <a:pt x="9027" y="1305"/>
                    <a:pt x="8950" y="1246"/>
                    <a:pt x="8877" y="1181"/>
                  </a:cubicBezTo>
                  <a:cubicBezTo>
                    <a:pt x="8683" y="1013"/>
                    <a:pt x="8496" y="779"/>
                    <a:pt x="8448" y="564"/>
                  </a:cubicBezTo>
                  <a:cubicBezTo>
                    <a:pt x="8436" y="445"/>
                    <a:pt x="8448" y="455"/>
                    <a:pt x="8486" y="436"/>
                  </a:cubicBezTo>
                  <a:cubicBezTo>
                    <a:pt x="8522" y="427"/>
                    <a:pt x="8558" y="422"/>
                    <a:pt x="8592" y="422"/>
                  </a:cubicBezTo>
                  <a:close/>
                  <a:moveTo>
                    <a:pt x="3656" y="1793"/>
                  </a:moveTo>
                  <a:cubicBezTo>
                    <a:pt x="3750" y="1793"/>
                    <a:pt x="3816" y="1826"/>
                    <a:pt x="3882" y="1910"/>
                  </a:cubicBezTo>
                  <a:cubicBezTo>
                    <a:pt x="4018" y="2088"/>
                    <a:pt x="4056" y="2394"/>
                    <a:pt x="4035" y="2665"/>
                  </a:cubicBezTo>
                  <a:cubicBezTo>
                    <a:pt x="4029" y="2743"/>
                    <a:pt x="4019" y="2821"/>
                    <a:pt x="4004" y="2897"/>
                  </a:cubicBezTo>
                  <a:lnTo>
                    <a:pt x="4004" y="2897"/>
                  </a:lnTo>
                  <a:cubicBezTo>
                    <a:pt x="3895" y="2811"/>
                    <a:pt x="3795" y="2715"/>
                    <a:pt x="3709" y="2611"/>
                  </a:cubicBezTo>
                  <a:cubicBezTo>
                    <a:pt x="3515" y="2389"/>
                    <a:pt x="3385" y="2067"/>
                    <a:pt x="3449" y="1905"/>
                  </a:cubicBezTo>
                  <a:cubicBezTo>
                    <a:pt x="3457" y="1868"/>
                    <a:pt x="3489" y="1847"/>
                    <a:pt x="3506" y="1833"/>
                  </a:cubicBezTo>
                  <a:cubicBezTo>
                    <a:pt x="3514" y="1830"/>
                    <a:pt x="3506" y="1828"/>
                    <a:pt x="3523" y="1821"/>
                  </a:cubicBezTo>
                  <a:lnTo>
                    <a:pt x="3582" y="1803"/>
                  </a:lnTo>
                  <a:cubicBezTo>
                    <a:pt x="3582" y="1803"/>
                    <a:pt x="3629" y="1795"/>
                    <a:pt x="3647" y="1793"/>
                  </a:cubicBezTo>
                  <a:cubicBezTo>
                    <a:pt x="3650" y="1793"/>
                    <a:pt x="3653" y="1793"/>
                    <a:pt x="3656" y="1793"/>
                  </a:cubicBezTo>
                  <a:close/>
                  <a:moveTo>
                    <a:pt x="8597" y="1"/>
                  </a:moveTo>
                  <a:cubicBezTo>
                    <a:pt x="8522" y="1"/>
                    <a:pt x="8448" y="11"/>
                    <a:pt x="8380" y="32"/>
                  </a:cubicBezTo>
                  <a:cubicBezTo>
                    <a:pt x="8250" y="68"/>
                    <a:pt x="8128" y="161"/>
                    <a:pt x="8071" y="298"/>
                  </a:cubicBezTo>
                  <a:cubicBezTo>
                    <a:pt x="8018" y="431"/>
                    <a:pt x="8029" y="552"/>
                    <a:pt x="8050" y="650"/>
                  </a:cubicBezTo>
                  <a:cubicBezTo>
                    <a:pt x="8156" y="1035"/>
                    <a:pt x="8390" y="1269"/>
                    <a:pt x="8624" y="1477"/>
                  </a:cubicBezTo>
                  <a:cubicBezTo>
                    <a:pt x="8749" y="1581"/>
                    <a:pt x="8881" y="1672"/>
                    <a:pt x="9017" y="1749"/>
                  </a:cubicBezTo>
                  <a:lnTo>
                    <a:pt x="9017" y="1749"/>
                  </a:lnTo>
                  <a:cubicBezTo>
                    <a:pt x="8881" y="2114"/>
                    <a:pt x="8608" y="2450"/>
                    <a:pt x="8268" y="2696"/>
                  </a:cubicBezTo>
                  <a:cubicBezTo>
                    <a:pt x="7742" y="3076"/>
                    <a:pt x="7072" y="3302"/>
                    <a:pt x="6401" y="3410"/>
                  </a:cubicBezTo>
                  <a:cubicBezTo>
                    <a:pt x="6199" y="3440"/>
                    <a:pt x="5993" y="3456"/>
                    <a:pt x="5789" y="3456"/>
                  </a:cubicBezTo>
                  <a:cubicBezTo>
                    <a:pt x="5323" y="3456"/>
                    <a:pt x="4863" y="3371"/>
                    <a:pt x="4457" y="3176"/>
                  </a:cubicBezTo>
                  <a:cubicBezTo>
                    <a:pt x="4428" y="3162"/>
                    <a:pt x="4399" y="3148"/>
                    <a:pt x="4371" y="3133"/>
                  </a:cubicBezTo>
                  <a:lnTo>
                    <a:pt x="4371" y="3133"/>
                  </a:lnTo>
                  <a:cubicBezTo>
                    <a:pt x="4409" y="2994"/>
                    <a:pt x="4436" y="2850"/>
                    <a:pt x="4451" y="2701"/>
                  </a:cubicBezTo>
                  <a:cubicBezTo>
                    <a:pt x="4473" y="2370"/>
                    <a:pt x="4473" y="2003"/>
                    <a:pt x="4231" y="1647"/>
                  </a:cubicBezTo>
                  <a:cubicBezTo>
                    <a:pt x="4120" y="1482"/>
                    <a:pt x="3892" y="1351"/>
                    <a:pt x="3672" y="1351"/>
                  </a:cubicBezTo>
                  <a:cubicBezTo>
                    <a:pt x="3657" y="1351"/>
                    <a:pt x="3641" y="1352"/>
                    <a:pt x="3626" y="1353"/>
                  </a:cubicBezTo>
                  <a:cubicBezTo>
                    <a:pt x="3565" y="1360"/>
                    <a:pt x="3528" y="1360"/>
                    <a:pt x="3449" y="1383"/>
                  </a:cubicBezTo>
                  <a:cubicBezTo>
                    <a:pt x="3413" y="1393"/>
                    <a:pt x="3371" y="1404"/>
                    <a:pt x="3296" y="1445"/>
                  </a:cubicBezTo>
                  <a:cubicBezTo>
                    <a:pt x="3173" y="1514"/>
                    <a:pt x="3081" y="1620"/>
                    <a:pt x="3036" y="1743"/>
                  </a:cubicBezTo>
                  <a:cubicBezTo>
                    <a:pt x="2948" y="1986"/>
                    <a:pt x="2995" y="2210"/>
                    <a:pt x="3063" y="2396"/>
                  </a:cubicBezTo>
                  <a:cubicBezTo>
                    <a:pt x="3135" y="2584"/>
                    <a:pt x="3240" y="2748"/>
                    <a:pt x="3361" y="2898"/>
                  </a:cubicBezTo>
                  <a:cubicBezTo>
                    <a:pt x="3508" y="3075"/>
                    <a:pt x="3679" y="3229"/>
                    <a:pt x="3866" y="3360"/>
                  </a:cubicBezTo>
                  <a:lnTo>
                    <a:pt x="3866" y="3360"/>
                  </a:lnTo>
                  <a:cubicBezTo>
                    <a:pt x="3750" y="3636"/>
                    <a:pt x="3582" y="3880"/>
                    <a:pt x="3384" y="4065"/>
                  </a:cubicBezTo>
                  <a:cubicBezTo>
                    <a:pt x="3026" y="4393"/>
                    <a:pt x="2570" y="4553"/>
                    <a:pt x="2172" y="4625"/>
                  </a:cubicBezTo>
                  <a:cubicBezTo>
                    <a:pt x="1981" y="4658"/>
                    <a:pt x="1798" y="4672"/>
                    <a:pt x="1627" y="4672"/>
                  </a:cubicBezTo>
                  <a:cubicBezTo>
                    <a:pt x="1436" y="4672"/>
                    <a:pt x="1259" y="4655"/>
                    <a:pt x="1102" y="4631"/>
                  </a:cubicBezTo>
                  <a:cubicBezTo>
                    <a:pt x="805" y="4585"/>
                    <a:pt x="575" y="4517"/>
                    <a:pt x="423" y="4466"/>
                  </a:cubicBezTo>
                  <a:cubicBezTo>
                    <a:pt x="267" y="4413"/>
                    <a:pt x="194" y="4378"/>
                    <a:pt x="194" y="4378"/>
                  </a:cubicBezTo>
                  <a:cubicBezTo>
                    <a:pt x="178" y="4371"/>
                    <a:pt x="161" y="4367"/>
                    <a:pt x="144" y="4367"/>
                  </a:cubicBezTo>
                  <a:cubicBezTo>
                    <a:pt x="99" y="4367"/>
                    <a:pt x="56" y="4391"/>
                    <a:pt x="35" y="4433"/>
                  </a:cubicBezTo>
                  <a:cubicBezTo>
                    <a:pt x="1" y="4492"/>
                    <a:pt x="22" y="4568"/>
                    <a:pt x="83" y="4601"/>
                  </a:cubicBezTo>
                  <a:lnTo>
                    <a:pt x="89" y="4605"/>
                  </a:lnTo>
                  <a:cubicBezTo>
                    <a:pt x="89" y="4605"/>
                    <a:pt x="422" y="4788"/>
                    <a:pt x="1055" y="4915"/>
                  </a:cubicBezTo>
                  <a:cubicBezTo>
                    <a:pt x="1259" y="4955"/>
                    <a:pt x="1498" y="4985"/>
                    <a:pt x="1764" y="4985"/>
                  </a:cubicBezTo>
                  <a:cubicBezTo>
                    <a:pt x="1910" y="4985"/>
                    <a:pt x="2063" y="4976"/>
                    <a:pt x="2224" y="4955"/>
                  </a:cubicBezTo>
                  <a:cubicBezTo>
                    <a:pt x="2673" y="4892"/>
                    <a:pt x="3194" y="4737"/>
                    <a:pt x="3640" y="4345"/>
                  </a:cubicBezTo>
                  <a:cubicBezTo>
                    <a:pt x="3873" y="4135"/>
                    <a:pt x="4070" y="3870"/>
                    <a:pt x="4212" y="3566"/>
                  </a:cubicBezTo>
                  <a:lnTo>
                    <a:pt x="4212" y="3566"/>
                  </a:lnTo>
                  <a:cubicBezTo>
                    <a:pt x="4228" y="3573"/>
                    <a:pt x="4243" y="3581"/>
                    <a:pt x="4258" y="3588"/>
                  </a:cubicBezTo>
                  <a:cubicBezTo>
                    <a:pt x="4742" y="3823"/>
                    <a:pt x="5278" y="3926"/>
                    <a:pt x="5809" y="3926"/>
                  </a:cubicBezTo>
                  <a:cubicBezTo>
                    <a:pt x="6033" y="3926"/>
                    <a:pt x="6256" y="3908"/>
                    <a:pt x="6474" y="3874"/>
                  </a:cubicBezTo>
                  <a:cubicBezTo>
                    <a:pt x="7206" y="3749"/>
                    <a:pt x="7925" y="3509"/>
                    <a:pt x="8540" y="3062"/>
                  </a:cubicBezTo>
                  <a:cubicBezTo>
                    <a:pt x="8924" y="2782"/>
                    <a:pt x="9252" y="2386"/>
                    <a:pt x="9425" y="1934"/>
                  </a:cubicBezTo>
                  <a:lnTo>
                    <a:pt x="9425" y="1934"/>
                  </a:lnTo>
                  <a:cubicBezTo>
                    <a:pt x="9685" y="2026"/>
                    <a:pt x="9948" y="2066"/>
                    <a:pt x="10198" y="2066"/>
                  </a:cubicBezTo>
                  <a:cubicBezTo>
                    <a:pt x="10467" y="2066"/>
                    <a:pt x="10722" y="2020"/>
                    <a:pt x="10946" y="1944"/>
                  </a:cubicBezTo>
                  <a:cubicBezTo>
                    <a:pt x="11389" y="1796"/>
                    <a:pt x="11718" y="1559"/>
                    <a:pt x="11963" y="1351"/>
                  </a:cubicBezTo>
                  <a:cubicBezTo>
                    <a:pt x="12209" y="1138"/>
                    <a:pt x="12375" y="949"/>
                    <a:pt x="12485" y="817"/>
                  </a:cubicBezTo>
                  <a:cubicBezTo>
                    <a:pt x="12590" y="684"/>
                    <a:pt x="12648" y="611"/>
                    <a:pt x="12648" y="611"/>
                  </a:cubicBezTo>
                  <a:cubicBezTo>
                    <a:pt x="12687" y="561"/>
                    <a:pt x="12681" y="484"/>
                    <a:pt x="12630" y="441"/>
                  </a:cubicBezTo>
                  <a:cubicBezTo>
                    <a:pt x="12606" y="421"/>
                    <a:pt x="12577" y="411"/>
                    <a:pt x="12548" y="411"/>
                  </a:cubicBezTo>
                  <a:cubicBezTo>
                    <a:pt x="12514" y="411"/>
                    <a:pt x="12479" y="425"/>
                    <a:pt x="12455" y="454"/>
                  </a:cubicBezTo>
                  <a:lnTo>
                    <a:pt x="12451" y="459"/>
                  </a:lnTo>
                  <a:cubicBezTo>
                    <a:pt x="12451" y="459"/>
                    <a:pt x="12395" y="525"/>
                    <a:pt x="12288" y="648"/>
                  </a:cubicBezTo>
                  <a:cubicBezTo>
                    <a:pt x="12180" y="770"/>
                    <a:pt x="12016" y="944"/>
                    <a:pt x="11782" y="1132"/>
                  </a:cubicBezTo>
                  <a:cubicBezTo>
                    <a:pt x="11547" y="1316"/>
                    <a:pt x="11239" y="1519"/>
                    <a:pt x="10849" y="1632"/>
                  </a:cubicBezTo>
                  <a:cubicBezTo>
                    <a:pt x="10672" y="1685"/>
                    <a:pt x="10477" y="1715"/>
                    <a:pt x="10275" y="1715"/>
                  </a:cubicBezTo>
                  <a:cubicBezTo>
                    <a:pt x="10033" y="1715"/>
                    <a:pt x="9780" y="1672"/>
                    <a:pt x="9530" y="1576"/>
                  </a:cubicBezTo>
                  <a:cubicBezTo>
                    <a:pt x="9528" y="1575"/>
                    <a:pt x="9527" y="1575"/>
                    <a:pt x="9525" y="1574"/>
                  </a:cubicBezTo>
                  <a:lnTo>
                    <a:pt x="9525" y="1574"/>
                  </a:lnTo>
                  <a:cubicBezTo>
                    <a:pt x="9552" y="1426"/>
                    <a:pt x="9561" y="1273"/>
                    <a:pt x="9550" y="1118"/>
                  </a:cubicBezTo>
                  <a:cubicBezTo>
                    <a:pt x="9519" y="745"/>
                    <a:pt x="9378" y="335"/>
                    <a:pt x="9001" y="109"/>
                  </a:cubicBezTo>
                  <a:cubicBezTo>
                    <a:pt x="8882" y="36"/>
                    <a:pt x="8737" y="1"/>
                    <a:pt x="85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7881200" y="1664950"/>
              <a:ext cx="294975" cy="90800"/>
            </a:xfrm>
            <a:custGeom>
              <a:avLst/>
              <a:gdLst/>
              <a:ahLst/>
              <a:cxnLst/>
              <a:rect l="l" t="t" r="r" b="b"/>
              <a:pathLst>
                <a:path w="11799" h="3632" extrusionOk="0">
                  <a:moveTo>
                    <a:pt x="8851" y="542"/>
                  </a:moveTo>
                  <a:cubicBezTo>
                    <a:pt x="8880" y="542"/>
                    <a:pt x="8906" y="546"/>
                    <a:pt x="8931" y="553"/>
                  </a:cubicBezTo>
                  <a:cubicBezTo>
                    <a:pt x="8947" y="564"/>
                    <a:pt x="8956" y="559"/>
                    <a:pt x="8984" y="571"/>
                  </a:cubicBezTo>
                  <a:lnTo>
                    <a:pt x="9088" y="644"/>
                  </a:lnTo>
                  <a:cubicBezTo>
                    <a:pt x="9087" y="644"/>
                    <a:pt x="9086" y="644"/>
                    <a:pt x="9086" y="644"/>
                  </a:cubicBezTo>
                  <a:cubicBezTo>
                    <a:pt x="9077" y="644"/>
                    <a:pt x="9119" y="682"/>
                    <a:pt x="9131" y="695"/>
                  </a:cubicBezTo>
                  <a:cubicBezTo>
                    <a:pt x="9154" y="717"/>
                    <a:pt x="9157" y="739"/>
                    <a:pt x="9175" y="760"/>
                  </a:cubicBezTo>
                  <a:cubicBezTo>
                    <a:pt x="9276" y="899"/>
                    <a:pt x="9082" y="1168"/>
                    <a:pt x="8823" y="1355"/>
                  </a:cubicBezTo>
                  <a:cubicBezTo>
                    <a:pt x="8581" y="1537"/>
                    <a:pt x="8292" y="1687"/>
                    <a:pt x="7990" y="1811"/>
                  </a:cubicBezTo>
                  <a:lnTo>
                    <a:pt x="7990" y="1811"/>
                  </a:lnTo>
                  <a:cubicBezTo>
                    <a:pt x="8001" y="1628"/>
                    <a:pt x="8044" y="1441"/>
                    <a:pt x="8120" y="1262"/>
                  </a:cubicBezTo>
                  <a:cubicBezTo>
                    <a:pt x="8225" y="1004"/>
                    <a:pt x="8402" y="749"/>
                    <a:pt x="8623" y="614"/>
                  </a:cubicBezTo>
                  <a:cubicBezTo>
                    <a:pt x="8701" y="566"/>
                    <a:pt x="8781" y="542"/>
                    <a:pt x="8851" y="542"/>
                  </a:cubicBezTo>
                  <a:close/>
                  <a:moveTo>
                    <a:pt x="4775" y="453"/>
                  </a:moveTo>
                  <a:cubicBezTo>
                    <a:pt x="4870" y="453"/>
                    <a:pt x="4960" y="492"/>
                    <a:pt x="5024" y="570"/>
                  </a:cubicBezTo>
                  <a:cubicBezTo>
                    <a:pt x="5063" y="609"/>
                    <a:pt x="5087" y="675"/>
                    <a:pt x="5121" y="726"/>
                  </a:cubicBezTo>
                  <a:cubicBezTo>
                    <a:pt x="5137" y="789"/>
                    <a:pt x="5160" y="839"/>
                    <a:pt x="5176" y="911"/>
                  </a:cubicBezTo>
                  <a:lnTo>
                    <a:pt x="5206" y="1161"/>
                  </a:lnTo>
                  <a:lnTo>
                    <a:pt x="5194" y="1370"/>
                  </a:lnTo>
                  <a:lnTo>
                    <a:pt x="5183" y="1594"/>
                  </a:lnTo>
                  <a:lnTo>
                    <a:pt x="5123" y="1803"/>
                  </a:lnTo>
                  <a:cubicBezTo>
                    <a:pt x="5104" y="1921"/>
                    <a:pt x="5049" y="2021"/>
                    <a:pt x="4994" y="2120"/>
                  </a:cubicBezTo>
                  <a:lnTo>
                    <a:pt x="4994" y="2120"/>
                  </a:lnTo>
                  <a:cubicBezTo>
                    <a:pt x="4968" y="2110"/>
                    <a:pt x="4942" y="2098"/>
                    <a:pt x="4917" y="2086"/>
                  </a:cubicBezTo>
                  <a:cubicBezTo>
                    <a:pt x="4844" y="2056"/>
                    <a:pt x="4783" y="2014"/>
                    <a:pt x="4723" y="1974"/>
                  </a:cubicBezTo>
                  <a:cubicBezTo>
                    <a:pt x="4673" y="1925"/>
                    <a:pt x="4635" y="1913"/>
                    <a:pt x="4573" y="1825"/>
                  </a:cubicBezTo>
                  <a:lnTo>
                    <a:pt x="4532" y="1772"/>
                  </a:lnTo>
                  <a:lnTo>
                    <a:pt x="4531" y="1770"/>
                  </a:lnTo>
                  <a:lnTo>
                    <a:pt x="4531" y="1770"/>
                  </a:lnTo>
                  <a:cubicBezTo>
                    <a:pt x="4529" y="1768"/>
                    <a:pt x="4526" y="1762"/>
                    <a:pt x="4526" y="1762"/>
                  </a:cubicBezTo>
                  <a:lnTo>
                    <a:pt x="4526" y="1762"/>
                  </a:lnTo>
                  <a:cubicBezTo>
                    <a:pt x="4526" y="1762"/>
                    <a:pt x="4526" y="1762"/>
                    <a:pt x="4526" y="1762"/>
                  </a:cubicBezTo>
                  <a:lnTo>
                    <a:pt x="4512" y="1736"/>
                  </a:lnTo>
                  <a:lnTo>
                    <a:pt x="4456" y="1630"/>
                  </a:lnTo>
                  <a:cubicBezTo>
                    <a:pt x="4413" y="1560"/>
                    <a:pt x="4382" y="1489"/>
                    <a:pt x="4363" y="1413"/>
                  </a:cubicBezTo>
                  <a:cubicBezTo>
                    <a:pt x="4265" y="1129"/>
                    <a:pt x="4276" y="810"/>
                    <a:pt x="4452" y="621"/>
                  </a:cubicBezTo>
                  <a:cubicBezTo>
                    <a:pt x="4542" y="509"/>
                    <a:pt x="4662" y="453"/>
                    <a:pt x="4775" y="453"/>
                  </a:cubicBezTo>
                  <a:close/>
                  <a:moveTo>
                    <a:pt x="4776" y="0"/>
                  </a:moveTo>
                  <a:cubicBezTo>
                    <a:pt x="4756" y="0"/>
                    <a:pt x="4735" y="1"/>
                    <a:pt x="4715" y="3"/>
                  </a:cubicBezTo>
                  <a:cubicBezTo>
                    <a:pt x="4472" y="20"/>
                    <a:pt x="4254" y="146"/>
                    <a:pt x="4112" y="320"/>
                  </a:cubicBezTo>
                  <a:cubicBezTo>
                    <a:pt x="3798" y="668"/>
                    <a:pt x="3799" y="1172"/>
                    <a:pt x="3929" y="1552"/>
                  </a:cubicBezTo>
                  <a:cubicBezTo>
                    <a:pt x="3956" y="1653"/>
                    <a:pt x="3997" y="1747"/>
                    <a:pt x="4047" y="1833"/>
                  </a:cubicBezTo>
                  <a:lnTo>
                    <a:pt x="4118" y="1967"/>
                  </a:lnTo>
                  <a:lnTo>
                    <a:pt x="4136" y="2002"/>
                  </a:lnTo>
                  <a:cubicBezTo>
                    <a:pt x="4144" y="2014"/>
                    <a:pt x="4129" y="1996"/>
                    <a:pt x="4156" y="2035"/>
                  </a:cubicBezTo>
                  <a:lnTo>
                    <a:pt x="4167" y="2049"/>
                  </a:lnTo>
                  <a:lnTo>
                    <a:pt x="4209" y="2102"/>
                  </a:lnTo>
                  <a:cubicBezTo>
                    <a:pt x="4249" y="2168"/>
                    <a:pt x="4358" y="2269"/>
                    <a:pt x="4444" y="2340"/>
                  </a:cubicBezTo>
                  <a:cubicBezTo>
                    <a:pt x="4533" y="2401"/>
                    <a:pt x="4622" y="2460"/>
                    <a:pt x="4716" y="2502"/>
                  </a:cubicBezTo>
                  <a:lnTo>
                    <a:pt x="4716" y="2502"/>
                  </a:lnTo>
                  <a:cubicBezTo>
                    <a:pt x="4423" y="2801"/>
                    <a:pt x="4027" y="2989"/>
                    <a:pt x="3650" y="3105"/>
                  </a:cubicBezTo>
                  <a:cubicBezTo>
                    <a:pt x="3148" y="3257"/>
                    <a:pt x="2655" y="3297"/>
                    <a:pt x="2222" y="3302"/>
                  </a:cubicBezTo>
                  <a:cubicBezTo>
                    <a:pt x="2198" y="3303"/>
                    <a:pt x="2174" y="3303"/>
                    <a:pt x="2149" y="3303"/>
                  </a:cubicBezTo>
                  <a:cubicBezTo>
                    <a:pt x="1746" y="3303"/>
                    <a:pt x="1394" y="3247"/>
                    <a:pt x="1105" y="3193"/>
                  </a:cubicBezTo>
                  <a:cubicBezTo>
                    <a:pt x="799" y="3122"/>
                    <a:pt x="585" y="3046"/>
                    <a:pt x="434" y="2979"/>
                  </a:cubicBezTo>
                  <a:cubicBezTo>
                    <a:pt x="280" y="2899"/>
                    <a:pt x="200" y="2855"/>
                    <a:pt x="200" y="2855"/>
                  </a:cubicBezTo>
                  <a:cubicBezTo>
                    <a:pt x="180" y="2846"/>
                    <a:pt x="159" y="2841"/>
                    <a:pt x="139" y="2841"/>
                  </a:cubicBezTo>
                  <a:cubicBezTo>
                    <a:pt x="96" y="2841"/>
                    <a:pt x="55" y="2862"/>
                    <a:pt x="34" y="2898"/>
                  </a:cubicBezTo>
                  <a:cubicBezTo>
                    <a:pt x="1" y="2959"/>
                    <a:pt x="21" y="3034"/>
                    <a:pt x="80" y="3068"/>
                  </a:cubicBezTo>
                  <a:cubicBezTo>
                    <a:pt x="80" y="3068"/>
                    <a:pt x="160" y="3114"/>
                    <a:pt x="309" y="3199"/>
                  </a:cubicBezTo>
                  <a:cubicBezTo>
                    <a:pt x="467" y="3278"/>
                    <a:pt x="726" y="3383"/>
                    <a:pt x="1042" y="3466"/>
                  </a:cubicBezTo>
                  <a:cubicBezTo>
                    <a:pt x="1363" y="3542"/>
                    <a:pt x="1758" y="3620"/>
                    <a:pt x="2218" y="3628"/>
                  </a:cubicBezTo>
                  <a:cubicBezTo>
                    <a:pt x="2289" y="3631"/>
                    <a:pt x="2361" y="3632"/>
                    <a:pt x="2434" y="3632"/>
                  </a:cubicBezTo>
                  <a:cubicBezTo>
                    <a:pt x="2839" y="3632"/>
                    <a:pt x="3288" y="3595"/>
                    <a:pt x="3758" y="3460"/>
                  </a:cubicBezTo>
                  <a:cubicBezTo>
                    <a:pt x="4224" y="3326"/>
                    <a:pt x="4750" y="3091"/>
                    <a:pt x="5131" y="2646"/>
                  </a:cubicBezTo>
                  <a:lnTo>
                    <a:pt x="5131" y="2646"/>
                  </a:lnTo>
                  <a:cubicBezTo>
                    <a:pt x="5386" y="2706"/>
                    <a:pt x="5643" y="2721"/>
                    <a:pt x="5894" y="2723"/>
                  </a:cubicBezTo>
                  <a:cubicBezTo>
                    <a:pt x="6511" y="2713"/>
                    <a:pt x="7107" y="2596"/>
                    <a:pt x="7676" y="2409"/>
                  </a:cubicBezTo>
                  <a:lnTo>
                    <a:pt x="7676" y="2409"/>
                  </a:lnTo>
                  <a:cubicBezTo>
                    <a:pt x="7749" y="2626"/>
                    <a:pt x="7872" y="2823"/>
                    <a:pt x="8023" y="2976"/>
                  </a:cubicBezTo>
                  <a:cubicBezTo>
                    <a:pt x="8472" y="3429"/>
                    <a:pt x="9048" y="3532"/>
                    <a:pt x="9500" y="3571"/>
                  </a:cubicBezTo>
                  <a:cubicBezTo>
                    <a:pt x="9618" y="3581"/>
                    <a:pt x="9732" y="3585"/>
                    <a:pt x="9842" y="3585"/>
                  </a:cubicBezTo>
                  <a:cubicBezTo>
                    <a:pt x="10162" y="3585"/>
                    <a:pt x="10445" y="3550"/>
                    <a:pt x="10687" y="3524"/>
                  </a:cubicBezTo>
                  <a:cubicBezTo>
                    <a:pt x="11010" y="3475"/>
                    <a:pt x="11262" y="3429"/>
                    <a:pt x="11430" y="3387"/>
                  </a:cubicBezTo>
                  <a:cubicBezTo>
                    <a:pt x="11601" y="3349"/>
                    <a:pt x="11691" y="3330"/>
                    <a:pt x="11691" y="3330"/>
                  </a:cubicBezTo>
                  <a:cubicBezTo>
                    <a:pt x="11757" y="3315"/>
                    <a:pt x="11799" y="3252"/>
                    <a:pt x="11787" y="3185"/>
                  </a:cubicBezTo>
                  <a:cubicBezTo>
                    <a:pt x="11775" y="3126"/>
                    <a:pt x="11723" y="3083"/>
                    <a:pt x="11663" y="3083"/>
                  </a:cubicBezTo>
                  <a:cubicBezTo>
                    <a:pt x="11656" y="3083"/>
                    <a:pt x="11649" y="3084"/>
                    <a:pt x="11642" y="3085"/>
                  </a:cubicBezTo>
                  <a:lnTo>
                    <a:pt x="11636" y="3086"/>
                  </a:lnTo>
                  <a:cubicBezTo>
                    <a:pt x="11636" y="3086"/>
                    <a:pt x="11547" y="3104"/>
                    <a:pt x="11380" y="3133"/>
                  </a:cubicBezTo>
                  <a:cubicBezTo>
                    <a:pt x="11213" y="3169"/>
                    <a:pt x="10967" y="3203"/>
                    <a:pt x="10654" y="3241"/>
                  </a:cubicBezTo>
                  <a:cubicBezTo>
                    <a:pt x="10460" y="3254"/>
                    <a:pt x="10240" y="3272"/>
                    <a:pt x="10000" y="3272"/>
                  </a:cubicBezTo>
                  <a:cubicBezTo>
                    <a:pt x="9850" y="3272"/>
                    <a:pt x="9693" y="3265"/>
                    <a:pt x="9530" y="3245"/>
                  </a:cubicBezTo>
                  <a:cubicBezTo>
                    <a:pt x="9112" y="3198"/>
                    <a:pt x="8622" y="3069"/>
                    <a:pt x="8292" y="2720"/>
                  </a:cubicBezTo>
                  <a:cubicBezTo>
                    <a:pt x="8173" y="2601"/>
                    <a:pt x="8088" y="2449"/>
                    <a:pt x="8039" y="2279"/>
                  </a:cubicBezTo>
                  <a:lnTo>
                    <a:pt x="8039" y="2279"/>
                  </a:lnTo>
                  <a:cubicBezTo>
                    <a:pt x="8062" y="2270"/>
                    <a:pt x="8085" y="2261"/>
                    <a:pt x="8108" y="2252"/>
                  </a:cubicBezTo>
                  <a:cubicBezTo>
                    <a:pt x="8455" y="2111"/>
                    <a:pt x="8790" y="1941"/>
                    <a:pt x="9098" y="1708"/>
                  </a:cubicBezTo>
                  <a:cubicBezTo>
                    <a:pt x="9249" y="1586"/>
                    <a:pt x="9400" y="1458"/>
                    <a:pt x="9516" y="1270"/>
                  </a:cubicBezTo>
                  <a:cubicBezTo>
                    <a:pt x="9572" y="1174"/>
                    <a:pt x="9617" y="1064"/>
                    <a:pt x="9639" y="939"/>
                  </a:cubicBezTo>
                  <a:cubicBezTo>
                    <a:pt x="9650" y="810"/>
                    <a:pt x="9628" y="676"/>
                    <a:pt x="9571" y="563"/>
                  </a:cubicBezTo>
                  <a:cubicBezTo>
                    <a:pt x="9540" y="514"/>
                    <a:pt x="9510" y="453"/>
                    <a:pt x="9473" y="414"/>
                  </a:cubicBezTo>
                  <a:cubicBezTo>
                    <a:pt x="9427" y="367"/>
                    <a:pt x="9415" y="349"/>
                    <a:pt x="9338" y="281"/>
                  </a:cubicBezTo>
                  <a:lnTo>
                    <a:pt x="9234" y="210"/>
                  </a:lnTo>
                  <a:cubicBezTo>
                    <a:pt x="9188" y="183"/>
                    <a:pt x="9114" y="153"/>
                    <a:pt x="9054" y="132"/>
                  </a:cubicBezTo>
                  <a:cubicBezTo>
                    <a:pt x="8989" y="114"/>
                    <a:pt x="8925" y="106"/>
                    <a:pt x="8862" y="106"/>
                  </a:cubicBezTo>
                  <a:cubicBezTo>
                    <a:pt x="8688" y="106"/>
                    <a:pt x="8526" y="168"/>
                    <a:pt x="8403" y="248"/>
                  </a:cubicBezTo>
                  <a:cubicBezTo>
                    <a:pt x="8062" y="472"/>
                    <a:pt x="7871" y="791"/>
                    <a:pt x="7741" y="1110"/>
                  </a:cubicBezTo>
                  <a:cubicBezTo>
                    <a:pt x="7634" y="1383"/>
                    <a:pt x="7585" y="1672"/>
                    <a:pt x="7597" y="1955"/>
                  </a:cubicBezTo>
                  <a:lnTo>
                    <a:pt x="7597" y="1955"/>
                  </a:lnTo>
                  <a:cubicBezTo>
                    <a:pt x="7047" y="2137"/>
                    <a:pt x="6463" y="2252"/>
                    <a:pt x="5889" y="2256"/>
                  </a:cubicBezTo>
                  <a:cubicBezTo>
                    <a:pt x="5728" y="2255"/>
                    <a:pt x="5566" y="2247"/>
                    <a:pt x="5411" y="2225"/>
                  </a:cubicBezTo>
                  <a:lnTo>
                    <a:pt x="5411" y="2225"/>
                  </a:lnTo>
                  <a:cubicBezTo>
                    <a:pt x="5462" y="2129"/>
                    <a:pt x="5507" y="2030"/>
                    <a:pt x="5530" y="1921"/>
                  </a:cubicBezTo>
                  <a:lnTo>
                    <a:pt x="5608" y="1662"/>
                  </a:lnTo>
                  <a:lnTo>
                    <a:pt x="5630" y="1392"/>
                  </a:lnTo>
                  <a:cubicBezTo>
                    <a:pt x="5634" y="1294"/>
                    <a:pt x="5647" y="1228"/>
                    <a:pt x="5643" y="1104"/>
                  </a:cubicBezTo>
                  <a:lnTo>
                    <a:pt x="5617" y="853"/>
                  </a:lnTo>
                  <a:cubicBezTo>
                    <a:pt x="5598" y="760"/>
                    <a:pt x="5564" y="651"/>
                    <a:pt x="5533" y="550"/>
                  </a:cubicBezTo>
                  <a:cubicBezTo>
                    <a:pt x="5480" y="456"/>
                    <a:pt x="5439" y="357"/>
                    <a:pt x="5360" y="272"/>
                  </a:cubicBezTo>
                  <a:cubicBezTo>
                    <a:pt x="5232" y="104"/>
                    <a:pt x="4998" y="0"/>
                    <a:pt x="4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7828500" y="1848475"/>
              <a:ext cx="272025" cy="94675"/>
            </a:xfrm>
            <a:custGeom>
              <a:avLst/>
              <a:gdLst/>
              <a:ahLst/>
              <a:cxnLst/>
              <a:rect l="l" t="t" r="r" b="b"/>
              <a:pathLst>
                <a:path w="10881" h="3787" extrusionOk="0">
                  <a:moveTo>
                    <a:pt x="4166" y="486"/>
                  </a:moveTo>
                  <a:lnTo>
                    <a:pt x="4169" y="488"/>
                  </a:lnTo>
                  <a:cubicBezTo>
                    <a:pt x="4174" y="491"/>
                    <a:pt x="4175" y="492"/>
                    <a:pt x="4175" y="492"/>
                  </a:cubicBezTo>
                  <a:cubicBezTo>
                    <a:pt x="4175" y="492"/>
                    <a:pt x="4170" y="489"/>
                    <a:pt x="4166" y="486"/>
                  </a:cubicBezTo>
                  <a:close/>
                  <a:moveTo>
                    <a:pt x="4056" y="441"/>
                  </a:moveTo>
                  <a:cubicBezTo>
                    <a:pt x="4060" y="441"/>
                    <a:pt x="4064" y="442"/>
                    <a:pt x="4067" y="443"/>
                  </a:cubicBezTo>
                  <a:cubicBezTo>
                    <a:pt x="4070" y="445"/>
                    <a:pt x="4072" y="445"/>
                    <a:pt x="4073" y="445"/>
                  </a:cubicBezTo>
                  <a:cubicBezTo>
                    <a:pt x="4075" y="445"/>
                    <a:pt x="4076" y="444"/>
                    <a:pt x="4079" y="444"/>
                  </a:cubicBezTo>
                  <a:cubicBezTo>
                    <a:pt x="4082" y="444"/>
                    <a:pt x="4089" y="445"/>
                    <a:pt x="4105" y="453"/>
                  </a:cubicBezTo>
                  <a:lnTo>
                    <a:pt x="4157" y="482"/>
                  </a:lnTo>
                  <a:lnTo>
                    <a:pt x="4160" y="483"/>
                  </a:lnTo>
                  <a:lnTo>
                    <a:pt x="4162" y="485"/>
                  </a:lnTo>
                  <a:lnTo>
                    <a:pt x="4179" y="497"/>
                  </a:lnTo>
                  <a:cubicBezTo>
                    <a:pt x="4227" y="530"/>
                    <a:pt x="4264" y="569"/>
                    <a:pt x="4293" y="610"/>
                  </a:cubicBezTo>
                  <a:cubicBezTo>
                    <a:pt x="4352" y="691"/>
                    <a:pt x="4370" y="793"/>
                    <a:pt x="4363" y="906"/>
                  </a:cubicBezTo>
                  <a:cubicBezTo>
                    <a:pt x="4345" y="1138"/>
                    <a:pt x="4204" y="1384"/>
                    <a:pt x="4036" y="1584"/>
                  </a:cubicBezTo>
                  <a:cubicBezTo>
                    <a:pt x="4000" y="1626"/>
                    <a:pt x="3963" y="1667"/>
                    <a:pt x="3924" y="1707"/>
                  </a:cubicBezTo>
                  <a:lnTo>
                    <a:pt x="3924" y="1707"/>
                  </a:lnTo>
                  <a:cubicBezTo>
                    <a:pt x="3853" y="1461"/>
                    <a:pt x="3824" y="1205"/>
                    <a:pt x="3839" y="962"/>
                  </a:cubicBezTo>
                  <a:cubicBezTo>
                    <a:pt x="3850" y="820"/>
                    <a:pt x="3879" y="679"/>
                    <a:pt x="3929" y="574"/>
                  </a:cubicBezTo>
                  <a:cubicBezTo>
                    <a:pt x="3982" y="473"/>
                    <a:pt x="4026" y="441"/>
                    <a:pt x="4056" y="441"/>
                  </a:cubicBezTo>
                  <a:close/>
                  <a:moveTo>
                    <a:pt x="8058" y="770"/>
                  </a:moveTo>
                  <a:lnTo>
                    <a:pt x="8058" y="770"/>
                  </a:lnTo>
                  <a:cubicBezTo>
                    <a:pt x="8048" y="771"/>
                    <a:pt x="8069" y="773"/>
                    <a:pt x="8064" y="773"/>
                  </a:cubicBezTo>
                  <a:cubicBezTo>
                    <a:pt x="8093" y="775"/>
                    <a:pt x="8113" y="795"/>
                    <a:pt x="8140" y="817"/>
                  </a:cubicBezTo>
                  <a:cubicBezTo>
                    <a:pt x="8191" y="873"/>
                    <a:pt x="8236" y="987"/>
                    <a:pt x="8250" y="1113"/>
                  </a:cubicBezTo>
                  <a:cubicBezTo>
                    <a:pt x="8280" y="1366"/>
                    <a:pt x="8239" y="1657"/>
                    <a:pt x="8143" y="1929"/>
                  </a:cubicBezTo>
                  <a:cubicBezTo>
                    <a:pt x="8113" y="2017"/>
                    <a:pt x="8077" y="2104"/>
                    <a:pt x="8035" y="2188"/>
                  </a:cubicBezTo>
                  <a:lnTo>
                    <a:pt x="8035" y="2188"/>
                  </a:lnTo>
                  <a:cubicBezTo>
                    <a:pt x="8012" y="2147"/>
                    <a:pt x="7991" y="2104"/>
                    <a:pt x="7971" y="2060"/>
                  </a:cubicBezTo>
                  <a:cubicBezTo>
                    <a:pt x="7879" y="1850"/>
                    <a:pt x="7816" y="1613"/>
                    <a:pt x="7814" y="1369"/>
                  </a:cubicBezTo>
                  <a:cubicBezTo>
                    <a:pt x="7799" y="1139"/>
                    <a:pt x="7879" y="842"/>
                    <a:pt x="7994" y="784"/>
                  </a:cubicBezTo>
                  <a:cubicBezTo>
                    <a:pt x="8000" y="778"/>
                    <a:pt x="8003" y="777"/>
                    <a:pt x="8005" y="777"/>
                  </a:cubicBezTo>
                  <a:lnTo>
                    <a:pt x="8005" y="777"/>
                  </a:lnTo>
                  <a:cubicBezTo>
                    <a:pt x="8005" y="777"/>
                    <a:pt x="8005" y="777"/>
                    <a:pt x="8005" y="777"/>
                  </a:cubicBezTo>
                  <a:cubicBezTo>
                    <a:pt x="8006" y="777"/>
                    <a:pt x="8006" y="777"/>
                    <a:pt x="8005" y="777"/>
                  </a:cubicBezTo>
                  <a:cubicBezTo>
                    <a:pt x="8005" y="777"/>
                    <a:pt x="8005" y="777"/>
                    <a:pt x="8005" y="777"/>
                  </a:cubicBezTo>
                  <a:lnTo>
                    <a:pt x="8005" y="777"/>
                  </a:lnTo>
                  <a:cubicBezTo>
                    <a:pt x="8004" y="776"/>
                    <a:pt x="8003" y="775"/>
                    <a:pt x="8002" y="773"/>
                  </a:cubicBezTo>
                  <a:cubicBezTo>
                    <a:pt x="8003" y="771"/>
                    <a:pt x="8011" y="771"/>
                    <a:pt x="8021" y="771"/>
                  </a:cubicBezTo>
                  <a:cubicBezTo>
                    <a:pt x="8024" y="771"/>
                    <a:pt x="8028" y="771"/>
                    <a:pt x="8031" y="771"/>
                  </a:cubicBezTo>
                  <a:cubicBezTo>
                    <a:pt x="8038" y="771"/>
                    <a:pt x="8044" y="771"/>
                    <a:pt x="8049" y="770"/>
                  </a:cubicBezTo>
                  <a:close/>
                  <a:moveTo>
                    <a:pt x="4059" y="1"/>
                  </a:moveTo>
                  <a:cubicBezTo>
                    <a:pt x="3943" y="1"/>
                    <a:pt x="3822" y="47"/>
                    <a:pt x="3739" y="114"/>
                  </a:cubicBezTo>
                  <a:cubicBezTo>
                    <a:pt x="3632" y="194"/>
                    <a:pt x="3580" y="289"/>
                    <a:pt x="3530" y="381"/>
                  </a:cubicBezTo>
                  <a:cubicBezTo>
                    <a:pt x="3442" y="566"/>
                    <a:pt x="3410" y="751"/>
                    <a:pt x="3392" y="932"/>
                  </a:cubicBezTo>
                  <a:cubicBezTo>
                    <a:pt x="3366" y="1296"/>
                    <a:pt x="3418" y="1656"/>
                    <a:pt x="3537" y="1998"/>
                  </a:cubicBezTo>
                  <a:cubicBezTo>
                    <a:pt x="3541" y="2008"/>
                    <a:pt x="3544" y="2018"/>
                    <a:pt x="3548" y="2028"/>
                  </a:cubicBezTo>
                  <a:lnTo>
                    <a:pt x="3548" y="2028"/>
                  </a:lnTo>
                  <a:cubicBezTo>
                    <a:pt x="3302" y="2201"/>
                    <a:pt x="3035" y="2329"/>
                    <a:pt x="2775" y="2414"/>
                  </a:cubicBezTo>
                  <a:cubicBezTo>
                    <a:pt x="2499" y="2504"/>
                    <a:pt x="2224" y="2539"/>
                    <a:pt x="1964" y="2539"/>
                  </a:cubicBezTo>
                  <a:cubicBezTo>
                    <a:pt x="1799" y="2539"/>
                    <a:pt x="1640" y="2525"/>
                    <a:pt x="1491" y="2502"/>
                  </a:cubicBezTo>
                  <a:cubicBezTo>
                    <a:pt x="1107" y="2445"/>
                    <a:pt x="812" y="2279"/>
                    <a:pt x="622" y="2094"/>
                  </a:cubicBezTo>
                  <a:cubicBezTo>
                    <a:pt x="429" y="1908"/>
                    <a:pt x="347" y="1704"/>
                    <a:pt x="301" y="1569"/>
                  </a:cubicBezTo>
                  <a:cubicBezTo>
                    <a:pt x="279" y="1500"/>
                    <a:pt x="269" y="1447"/>
                    <a:pt x="262" y="1412"/>
                  </a:cubicBezTo>
                  <a:cubicBezTo>
                    <a:pt x="258" y="1378"/>
                    <a:pt x="255" y="1359"/>
                    <a:pt x="255" y="1359"/>
                  </a:cubicBezTo>
                  <a:lnTo>
                    <a:pt x="254" y="1350"/>
                  </a:lnTo>
                  <a:cubicBezTo>
                    <a:pt x="245" y="1289"/>
                    <a:pt x="193" y="1243"/>
                    <a:pt x="131" y="1243"/>
                  </a:cubicBezTo>
                  <a:cubicBezTo>
                    <a:pt x="127" y="1243"/>
                    <a:pt x="123" y="1243"/>
                    <a:pt x="120" y="1243"/>
                  </a:cubicBezTo>
                  <a:cubicBezTo>
                    <a:pt x="52" y="1249"/>
                    <a:pt x="0" y="1310"/>
                    <a:pt x="8" y="1378"/>
                  </a:cubicBezTo>
                  <a:cubicBezTo>
                    <a:pt x="8" y="1378"/>
                    <a:pt x="10" y="1402"/>
                    <a:pt x="14" y="1449"/>
                  </a:cubicBezTo>
                  <a:cubicBezTo>
                    <a:pt x="20" y="1494"/>
                    <a:pt x="31" y="1561"/>
                    <a:pt x="55" y="1645"/>
                  </a:cubicBezTo>
                  <a:cubicBezTo>
                    <a:pt x="103" y="1808"/>
                    <a:pt x="192" y="2057"/>
                    <a:pt x="418" y="2294"/>
                  </a:cubicBezTo>
                  <a:cubicBezTo>
                    <a:pt x="641" y="2533"/>
                    <a:pt x="997" y="2744"/>
                    <a:pt x="1430" y="2826"/>
                  </a:cubicBezTo>
                  <a:cubicBezTo>
                    <a:pt x="1628" y="2866"/>
                    <a:pt x="1844" y="2892"/>
                    <a:pt x="2072" y="2892"/>
                  </a:cubicBezTo>
                  <a:cubicBezTo>
                    <a:pt x="2332" y="2892"/>
                    <a:pt x="2606" y="2858"/>
                    <a:pt x="2884" y="2773"/>
                  </a:cubicBezTo>
                  <a:cubicBezTo>
                    <a:pt x="3162" y="2690"/>
                    <a:pt x="3443" y="2567"/>
                    <a:pt x="3709" y="2398"/>
                  </a:cubicBezTo>
                  <a:lnTo>
                    <a:pt x="3709" y="2398"/>
                  </a:lnTo>
                  <a:cubicBezTo>
                    <a:pt x="3985" y="2916"/>
                    <a:pt x="4445" y="3351"/>
                    <a:pt x="5003" y="3569"/>
                  </a:cubicBezTo>
                  <a:cubicBezTo>
                    <a:pt x="5339" y="3705"/>
                    <a:pt x="5726" y="3773"/>
                    <a:pt x="6065" y="3784"/>
                  </a:cubicBezTo>
                  <a:cubicBezTo>
                    <a:pt x="6103" y="3786"/>
                    <a:pt x="6140" y="3786"/>
                    <a:pt x="6178" y="3786"/>
                  </a:cubicBezTo>
                  <a:cubicBezTo>
                    <a:pt x="6514" y="3786"/>
                    <a:pt x="6839" y="3731"/>
                    <a:pt x="7151" y="3609"/>
                  </a:cubicBezTo>
                  <a:cubicBezTo>
                    <a:pt x="7544" y="3453"/>
                    <a:pt x="7875" y="3190"/>
                    <a:pt x="8127" y="2873"/>
                  </a:cubicBezTo>
                  <a:lnTo>
                    <a:pt x="8127" y="2873"/>
                  </a:lnTo>
                  <a:cubicBezTo>
                    <a:pt x="8312" y="3033"/>
                    <a:pt x="8516" y="3152"/>
                    <a:pt x="8717" y="3228"/>
                  </a:cubicBezTo>
                  <a:cubicBezTo>
                    <a:pt x="9045" y="3347"/>
                    <a:pt x="9353" y="3384"/>
                    <a:pt x="9618" y="3384"/>
                  </a:cubicBezTo>
                  <a:cubicBezTo>
                    <a:pt x="9693" y="3384"/>
                    <a:pt x="9765" y="3381"/>
                    <a:pt x="9833" y="3376"/>
                  </a:cubicBezTo>
                  <a:cubicBezTo>
                    <a:pt x="10141" y="3353"/>
                    <a:pt x="10376" y="3303"/>
                    <a:pt x="10535" y="3264"/>
                  </a:cubicBezTo>
                  <a:cubicBezTo>
                    <a:pt x="10693" y="3222"/>
                    <a:pt x="10776" y="3199"/>
                    <a:pt x="10776" y="3199"/>
                  </a:cubicBezTo>
                  <a:cubicBezTo>
                    <a:pt x="10840" y="3184"/>
                    <a:pt x="10881" y="3119"/>
                    <a:pt x="10866" y="3053"/>
                  </a:cubicBezTo>
                  <a:cubicBezTo>
                    <a:pt x="10853" y="2994"/>
                    <a:pt x="10802" y="2955"/>
                    <a:pt x="10746" y="2955"/>
                  </a:cubicBezTo>
                  <a:cubicBezTo>
                    <a:pt x="10737" y="2955"/>
                    <a:pt x="10728" y="2956"/>
                    <a:pt x="10719" y="2958"/>
                  </a:cubicBezTo>
                  <a:lnTo>
                    <a:pt x="10710" y="2959"/>
                  </a:lnTo>
                  <a:cubicBezTo>
                    <a:pt x="10710" y="2959"/>
                    <a:pt x="10631" y="2978"/>
                    <a:pt x="10479" y="3010"/>
                  </a:cubicBezTo>
                  <a:cubicBezTo>
                    <a:pt x="10328" y="3043"/>
                    <a:pt x="10104" y="3079"/>
                    <a:pt x="9821" y="3090"/>
                  </a:cubicBezTo>
                  <a:cubicBezTo>
                    <a:pt x="9792" y="3091"/>
                    <a:pt x="9762" y="3091"/>
                    <a:pt x="9732" y="3091"/>
                  </a:cubicBezTo>
                  <a:cubicBezTo>
                    <a:pt x="9467" y="3091"/>
                    <a:pt x="9156" y="3052"/>
                    <a:pt x="8842" y="2921"/>
                  </a:cubicBezTo>
                  <a:cubicBezTo>
                    <a:pt x="8662" y="2845"/>
                    <a:pt x="8486" y="2729"/>
                    <a:pt x="8331" y="2577"/>
                  </a:cubicBezTo>
                  <a:lnTo>
                    <a:pt x="8331" y="2577"/>
                  </a:lnTo>
                  <a:cubicBezTo>
                    <a:pt x="8427" y="2416"/>
                    <a:pt x="8504" y="2247"/>
                    <a:pt x="8561" y="2075"/>
                  </a:cubicBezTo>
                  <a:cubicBezTo>
                    <a:pt x="8672" y="1749"/>
                    <a:pt x="8725" y="1405"/>
                    <a:pt x="8676" y="1052"/>
                  </a:cubicBezTo>
                  <a:cubicBezTo>
                    <a:pt x="8646" y="879"/>
                    <a:pt x="8593" y="691"/>
                    <a:pt x="8441" y="527"/>
                  </a:cubicBezTo>
                  <a:cubicBezTo>
                    <a:pt x="8358" y="449"/>
                    <a:pt x="8250" y="380"/>
                    <a:pt x="8132" y="367"/>
                  </a:cubicBezTo>
                  <a:cubicBezTo>
                    <a:pt x="8106" y="365"/>
                    <a:pt x="8126" y="360"/>
                    <a:pt x="8064" y="359"/>
                  </a:cubicBezTo>
                  <a:lnTo>
                    <a:pt x="8036" y="360"/>
                  </a:lnTo>
                  <a:cubicBezTo>
                    <a:pt x="8015" y="361"/>
                    <a:pt x="8007" y="359"/>
                    <a:pt x="7975" y="365"/>
                  </a:cubicBezTo>
                  <a:cubicBezTo>
                    <a:pt x="7900" y="377"/>
                    <a:pt x="7824" y="403"/>
                    <a:pt x="7782" y="435"/>
                  </a:cubicBezTo>
                  <a:cubicBezTo>
                    <a:pt x="7578" y="566"/>
                    <a:pt x="7513" y="752"/>
                    <a:pt x="7468" y="910"/>
                  </a:cubicBezTo>
                  <a:cubicBezTo>
                    <a:pt x="7424" y="1072"/>
                    <a:pt x="7416" y="1230"/>
                    <a:pt x="7422" y="1381"/>
                  </a:cubicBezTo>
                  <a:cubicBezTo>
                    <a:pt x="7433" y="1686"/>
                    <a:pt x="7515" y="1968"/>
                    <a:pt x="7631" y="2220"/>
                  </a:cubicBezTo>
                  <a:cubicBezTo>
                    <a:pt x="7685" y="2335"/>
                    <a:pt x="7748" y="2440"/>
                    <a:pt x="7819" y="2538"/>
                  </a:cubicBezTo>
                  <a:lnTo>
                    <a:pt x="7819" y="2538"/>
                  </a:lnTo>
                  <a:cubicBezTo>
                    <a:pt x="7604" y="2821"/>
                    <a:pt x="7319" y="3052"/>
                    <a:pt x="6982" y="3183"/>
                  </a:cubicBezTo>
                  <a:cubicBezTo>
                    <a:pt x="6737" y="3276"/>
                    <a:pt x="6461" y="3322"/>
                    <a:pt x="6193" y="3322"/>
                  </a:cubicBezTo>
                  <a:cubicBezTo>
                    <a:pt x="6160" y="3322"/>
                    <a:pt x="6127" y="3321"/>
                    <a:pt x="6094" y="3319"/>
                  </a:cubicBezTo>
                  <a:cubicBezTo>
                    <a:pt x="5760" y="3304"/>
                    <a:pt x="5472" y="3246"/>
                    <a:pt x="5180" y="3130"/>
                  </a:cubicBezTo>
                  <a:cubicBezTo>
                    <a:pt x="4701" y="2940"/>
                    <a:pt x="4312" y="2572"/>
                    <a:pt x="4083" y="2118"/>
                  </a:cubicBezTo>
                  <a:lnTo>
                    <a:pt x="4083" y="2118"/>
                  </a:lnTo>
                  <a:cubicBezTo>
                    <a:pt x="4176" y="2037"/>
                    <a:pt x="4265" y="1949"/>
                    <a:pt x="4349" y="1855"/>
                  </a:cubicBezTo>
                  <a:cubicBezTo>
                    <a:pt x="4554" y="1616"/>
                    <a:pt x="4748" y="1331"/>
                    <a:pt x="4795" y="950"/>
                  </a:cubicBezTo>
                  <a:cubicBezTo>
                    <a:pt x="4816" y="762"/>
                    <a:pt x="4781" y="539"/>
                    <a:pt x="4657" y="365"/>
                  </a:cubicBezTo>
                  <a:cubicBezTo>
                    <a:pt x="4598" y="277"/>
                    <a:pt x="4524" y="201"/>
                    <a:pt x="4443" y="143"/>
                  </a:cubicBezTo>
                  <a:lnTo>
                    <a:pt x="4413" y="121"/>
                  </a:lnTo>
                  <a:lnTo>
                    <a:pt x="4405" y="116"/>
                  </a:lnTo>
                  <a:lnTo>
                    <a:pt x="4381" y="101"/>
                  </a:lnTo>
                  <a:lnTo>
                    <a:pt x="4367" y="95"/>
                  </a:lnTo>
                  <a:lnTo>
                    <a:pt x="4315" y="67"/>
                  </a:lnTo>
                  <a:cubicBezTo>
                    <a:pt x="4283" y="48"/>
                    <a:pt x="4189" y="15"/>
                    <a:pt x="4128" y="6"/>
                  </a:cubicBezTo>
                  <a:cubicBezTo>
                    <a:pt x="4105" y="2"/>
                    <a:pt x="4082" y="1"/>
                    <a:pt x="4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7734375" y="2034200"/>
              <a:ext cx="316750" cy="95125"/>
            </a:xfrm>
            <a:custGeom>
              <a:avLst/>
              <a:gdLst/>
              <a:ahLst/>
              <a:cxnLst/>
              <a:rect l="l" t="t" r="r" b="b"/>
              <a:pathLst>
                <a:path w="12670" h="3805" extrusionOk="0">
                  <a:moveTo>
                    <a:pt x="7929" y="440"/>
                  </a:moveTo>
                  <a:cubicBezTo>
                    <a:pt x="7933" y="440"/>
                    <a:pt x="7935" y="440"/>
                    <a:pt x="7938" y="441"/>
                  </a:cubicBezTo>
                  <a:cubicBezTo>
                    <a:pt x="7969" y="444"/>
                    <a:pt x="7985" y="451"/>
                    <a:pt x="8016" y="495"/>
                  </a:cubicBezTo>
                  <a:cubicBezTo>
                    <a:pt x="8076" y="582"/>
                    <a:pt x="8111" y="756"/>
                    <a:pt x="8107" y="927"/>
                  </a:cubicBezTo>
                  <a:cubicBezTo>
                    <a:pt x="8107" y="1101"/>
                    <a:pt x="8080" y="1282"/>
                    <a:pt x="8034" y="1460"/>
                  </a:cubicBezTo>
                  <a:cubicBezTo>
                    <a:pt x="8021" y="1508"/>
                    <a:pt x="8008" y="1556"/>
                    <a:pt x="7993" y="1604"/>
                  </a:cubicBezTo>
                  <a:lnTo>
                    <a:pt x="7993" y="1604"/>
                  </a:lnTo>
                  <a:cubicBezTo>
                    <a:pt x="7835" y="1359"/>
                    <a:pt x="7719" y="1071"/>
                    <a:pt x="7708" y="796"/>
                  </a:cubicBezTo>
                  <a:cubicBezTo>
                    <a:pt x="7704" y="647"/>
                    <a:pt x="7745" y="514"/>
                    <a:pt x="7812" y="476"/>
                  </a:cubicBezTo>
                  <a:cubicBezTo>
                    <a:pt x="7817" y="466"/>
                    <a:pt x="7897" y="440"/>
                    <a:pt x="7929" y="440"/>
                  </a:cubicBezTo>
                  <a:close/>
                  <a:moveTo>
                    <a:pt x="3851" y="815"/>
                  </a:moveTo>
                  <a:cubicBezTo>
                    <a:pt x="3851" y="817"/>
                    <a:pt x="3871" y="817"/>
                    <a:pt x="3870" y="817"/>
                  </a:cubicBezTo>
                  <a:cubicBezTo>
                    <a:pt x="3924" y="819"/>
                    <a:pt x="4008" y="921"/>
                    <a:pt x="4039" y="1080"/>
                  </a:cubicBezTo>
                  <a:cubicBezTo>
                    <a:pt x="4093" y="1395"/>
                    <a:pt x="4056" y="1735"/>
                    <a:pt x="3952" y="2053"/>
                  </a:cubicBezTo>
                  <a:lnTo>
                    <a:pt x="3952" y="2053"/>
                  </a:lnTo>
                  <a:cubicBezTo>
                    <a:pt x="3943" y="2035"/>
                    <a:pt x="3935" y="2018"/>
                    <a:pt x="3926" y="2000"/>
                  </a:cubicBezTo>
                  <a:cubicBezTo>
                    <a:pt x="3769" y="1669"/>
                    <a:pt x="3659" y="1272"/>
                    <a:pt x="3716" y="977"/>
                  </a:cubicBezTo>
                  <a:cubicBezTo>
                    <a:pt x="3731" y="908"/>
                    <a:pt x="3758" y="854"/>
                    <a:pt x="3780" y="837"/>
                  </a:cubicBezTo>
                  <a:cubicBezTo>
                    <a:pt x="3799" y="825"/>
                    <a:pt x="3794" y="831"/>
                    <a:pt x="3792" y="822"/>
                  </a:cubicBezTo>
                  <a:lnTo>
                    <a:pt x="3851" y="815"/>
                  </a:lnTo>
                  <a:close/>
                  <a:moveTo>
                    <a:pt x="7953" y="1"/>
                  </a:moveTo>
                  <a:cubicBezTo>
                    <a:pt x="7798" y="1"/>
                    <a:pt x="7702" y="26"/>
                    <a:pt x="7557" y="119"/>
                  </a:cubicBezTo>
                  <a:cubicBezTo>
                    <a:pt x="7301" y="308"/>
                    <a:pt x="7269" y="600"/>
                    <a:pt x="7275" y="811"/>
                  </a:cubicBezTo>
                  <a:cubicBezTo>
                    <a:pt x="7305" y="1254"/>
                    <a:pt x="7490" y="1617"/>
                    <a:pt x="7715" y="1929"/>
                  </a:cubicBezTo>
                  <a:cubicBezTo>
                    <a:pt x="7746" y="1971"/>
                    <a:pt x="7777" y="2012"/>
                    <a:pt x="7810" y="2052"/>
                  </a:cubicBezTo>
                  <a:lnTo>
                    <a:pt x="7810" y="2052"/>
                  </a:lnTo>
                  <a:cubicBezTo>
                    <a:pt x="7737" y="2196"/>
                    <a:pt x="7651" y="2334"/>
                    <a:pt x="7552" y="2462"/>
                  </a:cubicBezTo>
                  <a:cubicBezTo>
                    <a:pt x="7160" y="3005"/>
                    <a:pt x="6516" y="3335"/>
                    <a:pt x="5854" y="3335"/>
                  </a:cubicBezTo>
                  <a:cubicBezTo>
                    <a:pt x="5773" y="3335"/>
                    <a:pt x="5691" y="3330"/>
                    <a:pt x="5610" y="3320"/>
                  </a:cubicBezTo>
                  <a:cubicBezTo>
                    <a:pt x="5061" y="3264"/>
                    <a:pt x="4575" y="2937"/>
                    <a:pt x="4231" y="2494"/>
                  </a:cubicBezTo>
                  <a:lnTo>
                    <a:pt x="4231" y="2494"/>
                  </a:lnTo>
                  <a:cubicBezTo>
                    <a:pt x="4273" y="2406"/>
                    <a:pt x="4311" y="2315"/>
                    <a:pt x="4344" y="2221"/>
                  </a:cubicBezTo>
                  <a:cubicBezTo>
                    <a:pt x="4476" y="1841"/>
                    <a:pt x="4556" y="1430"/>
                    <a:pt x="4469" y="979"/>
                  </a:cubicBezTo>
                  <a:cubicBezTo>
                    <a:pt x="4442" y="866"/>
                    <a:pt x="4407" y="749"/>
                    <a:pt x="4328" y="633"/>
                  </a:cubicBezTo>
                  <a:cubicBezTo>
                    <a:pt x="4253" y="519"/>
                    <a:pt x="4115" y="404"/>
                    <a:pt x="3951" y="376"/>
                  </a:cubicBezTo>
                  <a:cubicBezTo>
                    <a:pt x="3910" y="373"/>
                    <a:pt x="3897" y="366"/>
                    <a:pt x="3847" y="366"/>
                  </a:cubicBezTo>
                  <a:cubicBezTo>
                    <a:pt x="3836" y="366"/>
                    <a:pt x="3824" y="366"/>
                    <a:pt x="3809" y="367"/>
                  </a:cubicBezTo>
                  <a:lnTo>
                    <a:pt x="3736" y="376"/>
                  </a:lnTo>
                  <a:cubicBezTo>
                    <a:pt x="3638" y="396"/>
                    <a:pt x="3544" y="444"/>
                    <a:pt x="3485" y="496"/>
                  </a:cubicBezTo>
                  <a:cubicBezTo>
                    <a:pt x="3356" y="611"/>
                    <a:pt x="3306" y="753"/>
                    <a:pt x="3277" y="877"/>
                  </a:cubicBezTo>
                  <a:cubicBezTo>
                    <a:pt x="3191" y="1374"/>
                    <a:pt x="3337" y="1792"/>
                    <a:pt x="3514" y="2193"/>
                  </a:cubicBezTo>
                  <a:cubicBezTo>
                    <a:pt x="3574" y="2319"/>
                    <a:pt x="3642" y="2443"/>
                    <a:pt x="3718" y="2562"/>
                  </a:cubicBezTo>
                  <a:lnTo>
                    <a:pt x="3718" y="2562"/>
                  </a:lnTo>
                  <a:cubicBezTo>
                    <a:pt x="3634" y="2699"/>
                    <a:pt x="3537" y="2825"/>
                    <a:pt x="3431" y="2932"/>
                  </a:cubicBezTo>
                  <a:cubicBezTo>
                    <a:pt x="3205" y="3158"/>
                    <a:pt x="2930" y="3311"/>
                    <a:pt x="2637" y="3376"/>
                  </a:cubicBezTo>
                  <a:cubicBezTo>
                    <a:pt x="2511" y="3404"/>
                    <a:pt x="2382" y="3416"/>
                    <a:pt x="2254" y="3416"/>
                  </a:cubicBezTo>
                  <a:cubicBezTo>
                    <a:pt x="2088" y="3416"/>
                    <a:pt x="1921" y="3395"/>
                    <a:pt x="1759" y="3360"/>
                  </a:cubicBezTo>
                  <a:cubicBezTo>
                    <a:pt x="1188" y="3246"/>
                    <a:pt x="751" y="2917"/>
                    <a:pt x="544" y="2504"/>
                  </a:cubicBezTo>
                  <a:cubicBezTo>
                    <a:pt x="333" y="2090"/>
                    <a:pt x="296" y="1656"/>
                    <a:pt x="301" y="1311"/>
                  </a:cubicBezTo>
                  <a:cubicBezTo>
                    <a:pt x="307" y="961"/>
                    <a:pt x="354" y="686"/>
                    <a:pt x="393" y="503"/>
                  </a:cubicBezTo>
                  <a:cubicBezTo>
                    <a:pt x="431" y="316"/>
                    <a:pt x="460" y="225"/>
                    <a:pt x="460" y="225"/>
                  </a:cubicBezTo>
                  <a:cubicBezTo>
                    <a:pt x="479" y="161"/>
                    <a:pt x="446" y="93"/>
                    <a:pt x="379" y="68"/>
                  </a:cubicBezTo>
                  <a:cubicBezTo>
                    <a:pt x="365" y="63"/>
                    <a:pt x="351" y="60"/>
                    <a:pt x="337" y="60"/>
                  </a:cubicBezTo>
                  <a:cubicBezTo>
                    <a:pt x="286" y="60"/>
                    <a:pt x="238" y="92"/>
                    <a:pt x="221" y="143"/>
                  </a:cubicBezTo>
                  <a:lnTo>
                    <a:pt x="219" y="146"/>
                  </a:lnTo>
                  <a:cubicBezTo>
                    <a:pt x="219" y="146"/>
                    <a:pt x="184" y="251"/>
                    <a:pt x="137" y="444"/>
                  </a:cubicBezTo>
                  <a:cubicBezTo>
                    <a:pt x="91" y="637"/>
                    <a:pt x="32" y="925"/>
                    <a:pt x="13" y="1300"/>
                  </a:cubicBezTo>
                  <a:cubicBezTo>
                    <a:pt x="1" y="1671"/>
                    <a:pt x="17" y="2147"/>
                    <a:pt x="251" y="2646"/>
                  </a:cubicBezTo>
                  <a:cubicBezTo>
                    <a:pt x="372" y="2891"/>
                    <a:pt x="556" y="3134"/>
                    <a:pt x="802" y="3324"/>
                  </a:cubicBezTo>
                  <a:cubicBezTo>
                    <a:pt x="1049" y="3515"/>
                    <a:pt x="1353" y="3642"/>
                    <a:pt x="1675" y="3719"/>
                  </a:cubicBezTo>
                  <a:cubicBezTo>
                    <a:pt x="1867" y="3764"/>
                    <a:pt x="2075" y="3793"/>
                    <a:pt x="2290" y="3793"/>
                  </a:cubicBezTo>
                  <a:cubicBezTo>
                    <a:pt x="2429" y="3793"/>
                    <a:pt x="2572" y="3781"/>
                    <a:pt x="2715" y="3752"/>
                  </a:cubicBezTo>
                  <a:cubicBezTo>
                    <a:pt x="3080" y="3678"/>
                    <a:pt x="3434" y="3492"/>
                    <a:pt x="3716" y="3219"/>
                  </a:cubicBezTo>
                  <a:cubicBezTo>
                    <a:pt x="3812" y="3125"/>
                    <a:pt x="3900" y="3022"/>
                    <a:pt x="3980" y="2913"/>
                  </a:cubicBezTo>
                  <a:lnTo>
                    <a:pt x="3980" y="2913"/>
                  </a:lnTo>
                  <a:cubicBezTo>
                    <a:pt x="4081" y="3031"/>
                    <a:pt x="4192" y="3141"/>
                    <a:pt x="4314" y="3241"/>
                  </a:cubicBezTo>
                  <a:cubicBezTo>
                    <a:pt x="4659" y="3529"/>
                    <a:pt x="5094" y="3736"/>
                    <a:pt x="5552" y="3787"/>
                  </a:cubicBezTo>
                  <a:cubicBezTo>
                    <a:pt x="5648" y="3799"/>
                    <a:pt x="5744" y="3804"/>
                    <a:pt x="5839" y="3804"/>
                  </a:cubicBezTo>
                  <a:cubicBezTo>
                    <a:pt x="6656" y="3804"/>
                    <a:pt x="7458" y="3381"/>
                    <a:pt x="7916" y="2737"/>
                  </a:cubicBezTo>
                  <a:cubicBezTo>
                    <a:pt x="8000" y="2625"/>
                    <a:pt x="8076" y="2508"/>
                    <a:pt x="8144" y="2387"/>
                  </a:cubicBezTo>
                  <a:lnTo>
                    <a:pt x="8144" y="2387"/>
                  </a:lnTo>
                  <a:cubicBezTo>
                    <a:pt x="8558" y="2732"/>
                    <a:pt x="9063" y="2933"/>
                    <a:pt x="9546" y="2970"/>
                  </a:cubicBezTo>
                  <a:cubicBezTo>
                    <a:pt x="9624" y="2976"/>
                    <a:pt x="9700" y="2979"/>
                    <a:pt x="9776" y="2979"/>
                  </a:cubicBezTo>
                  <a:cubicBezTo>
                    <a:pt x="9863" y="2979"/>
                    <a:pt x="9949" y="2975"/>
                    <a:pt x="10039" y="2965"/>
                  </a:cubicBezTo>
                  <a:cubicBezTo>
                    <a:pt x="10185" y="2948"/>
                    <a:pt x="10330" y="2929"/>
                    <a:pt x="10470" y="2912"/>
                  </a:cubicBezTo>
                  <a:cubicBezTo>
                    <a:pt x="10617" y="2880"/>
                    <a:pt x="10759" y="2847"/>
                    <a:pt x="10897" y="2816"/>
                  </a:cubicBezTo>
                  <a:cubicBezTo>
                    <a:pt x="11031" y="2775"/>
                    <a:pt x="11160" y="2725"/>
                    <a:pt x="11285" y="2682"/>
                  </a:cubicBezTo>
                  <a:cubicBezTo>
                    <a:pt x="11780" y="2485"/>
                    <a:pt x="12153" y="2152"/>
                    <a:pt x="12360" y="1823"/>
                  </a:cubicBezTo>
                  <a:cubicBezTo>
                    <a:pt x="12571" y="1491"/>
                    <a:pt x="12635" y="1184"/>
                    <a:pt x="12657" y="979"/>
                  </a:cubicBezTo>
                  <a:cubicBezTo>
                    <a:pt x="12668" y="877"/>
                    <a:pt x="12670" y="796"/>
                    <a:pt x="12668" y="742"/>
                  </a:cubicBezTo>
                  <a:cubicBezTo>
                    <a:pt x="12665" y="684"/>
                    <a:pt x="12663" y="654"/>
                    <a:pt x="12663" y="654"/>
                  </a:cubicBezTo>
                  <a:cubicBezTo>
                    <a:pt x="12656" y="591"/>
                    <a:pt x="12602" y="544"/>
                    <a:pt x="12539" y="544"/>
                  </a:cubicBezTo>
                  <a:cubicBezTo>
                    <a:pt x="12535" y="544"/>
                    <a:pt x="12530" y="544"/>
                    <a:pt x="12526" y="544"/>
                  </a:cubicBezTo>
                  <a:cubicBezTo>
                    <a:pt x="12458" y="552"/>
                    <a:pt x="12409" y="613"/>
                    <a:pt x="12416" y="681"/>
                  </a:cubicBezTo>
                  <a:cubicBezTo>
                    <a:pt x="12416" y="681"/>
                    <a:pt x="12416" y="681"/>
                    <a:pt x="12416" y="681"/>
                  </a:cubicBezTo>
                  <a:lnTo>
                    <a:pt x="12416" y="681"/>
                  </a:lnTo>
                  <a:cubicBezTo>
                    <a:pt x="12416" y="681"/>
                    <a:pt x="12426" y="776"/>
                    <a:pt x="12401" y="949"/>
                  </a:cubicBezTo>
                  <a:cubicBezTo>
                    <a:pt x="12378" y="1125"/>
                    <a:pt x="12310" y="1391"/>
                    <a:pt x="12121" y="1666"/>
                  </a:cubicBezTo>
                  <a:cubicBezTo>
                    <a:pt x="11933" y="1938"/>
                    <a:pt x="11612" y="2212"/>
                    <a:pt x="11162" y="2374"/>
                  </a:cubicBezTo>
                  <a:cubicBezTo>
                    <a:pt x="11048" y="2409"/>
                    <a:pt x="10931" y="2450"/>
                    <a:pt x="10810" y="2483"/>
                  </a:cubicBezTo>
                  <a:cubicBezTo>
                    <a:pt x="10686" y="2508"/>
                    <a:pt x="10559" y="2533"/>
                    <a:pt x="10429" y="2557"/>
                  </a:cubicBezTo>
                  <a:cubicBezTo>
                    <a:pt x="10289" y="2571"/>
                    <a:pt x="10143" y="2586"/>
                    <a:pt x="9996" y="2602"/>
                  </a:cubicBezTo>
                  <a:cubicBezTo>
                    <a:pt x="9941" y="2606"/>
                    <a:pt x="9881" y="2609"/>
                    <a:pt x="9820" y="2609"/>
                  </a:cubicBezTo>
                  <a:cubicBezTo>
                    <a:pt x="9741" y="2609"/>
                    <a:pt x="9659" y="2605"/>
                    <a:pt x="9580" y="2597"/>
                  </a:cubicBezTo>
                  <a:cubicBezTo>
                    <a:pt x="9138" y="2555"/>
                    <a:pt x="8682" y="2353"/>
                    <a:pt x="8325" y="2010"/>
                  </a:cubicBezTo>
                  <a:lnTo>
                    <a:pt x="8325" y="2010"/>
                  </a:lnTo>
                  <a:cubicBezTo>
                    <a:pt x="8383" y="1866"/>
                    <a:pt x="8431" y="1718"/>
                    <a:pt x="8469" y="1568"/>
                  </a:cubicBezTo>
                  <a:cubicBezTo>
                    <a:pt x="8520" y="1360"/>
                    <a:pt x="8553" y="1146"/>
                    <a:pt x="8553" y="926"/>
                  </a:cubicBezTo>
                  <a:cubicBezTo>
                    <a:pt x="8548" y="707"/>
                    <a:pt x="8530" y="473"/>
                    <a:pt x="8373" y="236"/>
                  </a:cubicBezTo>
                  <a:cubicBezTo>
                    <a:pt x="8299" y="119"/>
                    <a:pt x="8137" y="7"/>
                    <a:pt x="7973" y="1"/>
                  </a:cubicBezTo>
                  <a:cubicBezTo>
                    <a:pt x="7966" y="1"/>
                    <a:pt x="7960" y="1"/>
                    <a:pt x="79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8197000" y="1344575"/>
              <a:ext cx="196400" cy="238425"/>
            </a:xfrm>
            <a:custGeom>
              <a:avLst/>
              <a:gdLst/>
              <a:ahLst/>
              <a:cxnLst/>
              <a:rect l="l" t="t" r="r" b="b"/>
              <a:pathLst>
                <a:path w="7856" h="9537" extrusionOk="0">
                  <a:moveTo>
                    <a:pt x="7049" y="0"/>
                  </a:moveTo>
                  <a:cubicBezTo>
                    <a:pt x="7006" y="0"/>
                    <a:pt x="6962" y="12"/>
                    <a:pt x="6923" y="37"/>
                  </a:cubicBezTo>
                  <a:cubicBezTo>
                    <a:pt x="6811" y="106"/>
                    <a:pt x="6779" y="252"/>
                    <a:pt x="6850" y="362"/>
                  </a:cubicBezTo>
                  <a:cubicBezTo>
                    <a:pt x="7237" y="972"/>
                    <a:pt x="7369" y="1505"/>
                    <a:pt x="7253" y="1993"/>
                  </a:cubicBezTo>
                  <a:cubicBezTo>
                    <a:pt x="7044" y="2880"/>
                    <a:pt x="6024" y="3490"/>
                    <a:pt x="5205" y="3980"/>
                  </a:cubicBezTo>
                  <a:cubicBezTo>
                    <a:pt x="4815" y="4212"/>
                    <a:pt x="4480" y="4414"/>
                    <a:pt x="4249" y="4625"/>
                  </a:cubicBezTo>
                  <a:cubicBezTo>
                    <a:pt x="3728" y="5100"/>
                    <a:pt x="3613" y="5779"/>
                    <a:pt x="3491" y="6499"/>
                  </a:cubicBezTo>
                  <a:cubicBezTo>
                    <a:pt x="3367" y="7228"/>
                    <a:pt x="3241" y="7982"/>
                    <a:pt x="2675" y="8590"/>
                  </a:cubicBezTo>
                  <a:cubicBezTo>
                    <a:pt x="2315" y="8976"/>
                    <a:pt x="1666" y="9067"/>
                    <a:pt x="1137" y="9067"/>
                  </a:cubicBezTo>
                  <a:cubicBezTo>
                    <a:pt x="677" y="9067"/>
                    <a:pt x="308" y="8998"/>
                    <a:pt x="300" y="8997"/>
                  </a:cubicBezTo>
                  <a:cubicBezTo>
                    <a:pt x="285" y="8994"/>
                    <a:pt x="270" y="8992"/>
                    <a:pt x="255" y="8992"/>
                  </a:cubicBezTo>
                  <a:cubicBezTo>
                    <a:pt x="146" y="8992"/>
                    <a:pt x="47" y="9070"/>
                    <a:pt x="25" y="9184"/>
                  </a:cubicBezTo>
                  <a:cubicBezTo>
                    <a:pt x="1" y="9311"/>
                    <a:pt x="84" y="9434"/>
                    <a:pt x="212" y="9458"/>
                  </a:cubicBezTo>
                  <a:cubicBezTo>
                    <a:pt x="247" y="9466"/>
                    <a:pt x="631" y="9537"/>
                    <a:pt x="1124" y="9537"/>
                  </a:cubicBezTo>
                  <a:cubicBezTo>
                    <a:pt x="1748" y="9537"/>
                    <a:pt x="2546" y="9421"/>
                    <a:pt x="3018" y="8912"/>
                  </a:cubicBezTo>
                  <a:cubicBezTo>
                    <a:pt x="3681" y="8199"/>
                    <a:pt x="3826" y="7339"/>
                    <a:pt x="3955" y="6579"/>
                  </a:cubicBezTo>
                  <a:cubicBezTo>
                    <a:pt x="4067" y="5914"/>
                    <a:pt x="4164" y="5341"/>
                    <a:pt x="4565" y="4974"/>
                  </a:cubicBezTo>
                  <a:cubicBezTo>
                    <a:pt x="4761" y="4795"/>
                    <a:pt x="5092" y="4594"/>
                    <a:pt x="5445" y="4384"/>
                  </a:cubicBezTo>
                  <a:cubicBezTo>
                    <a:pt x="6341" y="3849"/>
                    <a:pt x="7456" y="3183"/>
                    <a:pt x="7712" y="2102"/>
                  </a:cubicBezTo>
                  <a:cubicBezTo>
                    <a:pt x="7856" y="1491"/>
                    <a:pt x="7699" y="821"/>
                    <a:pt x="7248" y="110"/>
                  </a:cubicBezTo>
                  <a:cubicBezTo>
                    <a:pt x="7203" y="39"/>
                    <a:pt x="7127" y="0"/>
                    <a:pt x="7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8306600" y="1247200"/>
              <a:ext cx="93125" cy="112100"/>
            </a:xfrm>
            <a:custGeom>
              <a:avLst/>
              <a:gdLst/>
              <a:ahLst/>
              <a:cxnLst/>
              <a:rect l="l" t="t" r="r" b="b"/>
              <a:pathLst>
                <a:path w="3725" h="4484" extrusionOk="0">
                  <a:moveTo>
                    <a:pt x="1934" y="0"/>
                  </a:moveTo>
                  <a:cubicBezTo>
                    <a:pt x="1829" y="0"/>
                    <a:pt x="1733" y="45"/>
                    <a:pt x="1658" y="124"/>
                  </a:cubicBezTo>
                  <a:cubicBezTo>
                    <a:pt x="1586" y="198"/>
                    <a:pt x="1403" y="396"/>
                    <a:pt x="1478" y="1428"/>
                  </a:cubicBezTo>
                  <a:cubicBezTo>
                    <a:pt x="1213" y="1033"/>
                    <a:pt x="902" y="663"/>
                    <a:pt x="647" y="615"/>
                  </a:cubicBezTo>
                  <a:cubicBezTo>
                    <a:pt x="621" y="610"/>
                    <a:pt x="596" y="607"/>
                    <a:pt x="571" y="607"/>
                  </a:cubicBezTo>
                  <a:cubicBezTo>
                    <a:pt x="480" y="607"/>
                    <a:pt x="396" y="642"/>
                    <a:pt x="327" y="704"/>
                  </a:cubicBezTo>
                  <a:cubicBezTo>
                    <a:pt x="143" y="872"/>
                    <a:pt x="1" y="1268"/>
                    <a:pt x="739" y="2657"/>
                  </a:cubicBezTo>
                  <a:cubicBezTo>
                    <a:pt x="602" y="2758"/>
                    <a:pt x="515" y="2889"/>
                    <a:pt x="499" y="3045"/>
                  </a:cubicBezTo>
                  <a:cubicBezTo>
                    <a:pt x="464" y="3344"/>
                    <a:pt x="620" y="3679"/>
                    <a:pt x="929" y="3962"/>
                  </a:cubicBezTo>
                  <a:cubicBezTo>
                    <a:pt x="1273" y="4276"/>
                    <a:pt x="1728" y="4465"/>
                    <a:pt x="2161" y="4482"/>
                  </a:cubicBezTo>
                  <a:cubicBezTo>
                    <a:pt x="2185" y="4483"/>
                    <a:pt x="2209" y="4484"/>
                    <a:pt x="2234" y="4484"/>
                  </a:cubicBezTo>
                  <a:cubicBezTo>
                    <a:pt x="2339" y="4484"/>
                    <a:pt x="2444" y="4474"/>
                    <a:pt x="2543" y="4453"/>
                  </a:cubicBezTo>
                  <a:cubicBezTo>
                    <a:pt x="3251" y="4305"/>
                    <a:pt x="3690" y="3060"/>
                    <a:pt x="3716" y="2463"/>
                  </a:cubicBezTo>
                  <a:cubicBezTo>
                    <a:pt x="3725" y="2303"/>
                    <a:pt x="3664" y="2163"/>
                    <a:pt x="3548" y="2068"/>
                  </a:cubicBezTo>
                  <a:cubicBezTo>
                    <a:pt x="3422" y="1965"/>
                    <a:pt x="3258" y="1933"/>
                    <a:pt x="3099" y="1933"/>
                  </a:cubicBezTo>
                  <a:cubicBezTo>
                    <a:pt x="3050" y="1933"/>
                    <a:pt x="3001" y="1936"/>
                    <a:pt x="2954" y="1941"/>
                  </a:cubicBezTo>
                  <a:cubicBezTo>
                    <a:pt x="2796" y="1045"/>
                    <a:pt x="2509" y="70"/>
                    <a:pt x="1987" y="4"/>
                  </a:cubicBezTo>
                  <a:cubicBezTo>
                    <a:pt x="1969" y="1"/>
                    <a:pt x="1951" y="0"/>
                    <a:pt x="19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8319350" y="1308225"/>
              <a:ext cx="51475" cy="28875"/>
            </a:xfrm>
            <a:custGeom>
              <a:avLst/>
              <a:gdLst/>
              <a:ahLst/>
              <a:cxnLst/>
              <a:rect l="l" t="t" r="r" b="b"/>
              <a:pathLst>
                <a:path w="2059" h="1155" extrusionOk="0">
                  <a:moveTo>
                    <a:pt x="973" y="1"/>
                  </a:moveTo>
                  <a:cubicBezTo>
                    <a:pt x="752" y="1"/>
                    <a:pt x="547" y="46"/>
                    <a:pt x="381" y="111"/>
                  </a:cubicBezTo>
                  <a:cubicBezTo>
                    <a:pt x="295" y="142"/>
                    <a:pt x="222" y="194"/>
                    <a:pt x="165" y="239"/>
                  </a:cubicBezTo>
                  <a:cubicBezTo>
                    <a:pt x="105" y="289"/>
                    <a:pt x="66" y="340"/>
                    <a:pt x="41" y="390"/>
                  </a:cubicBezTo>
                  <a:cubicBezTo>
                    <a:pt x="9" y="434"/>
                    <a:pt x="16" y="482"/>
                    <a:pt x="8" y="508"/>
                  </a:cubicBezTo>
                  <a:cubicBezTo>
                    <a:pt x="4" y="536"/>
                    <a:pt x="1" y="550"/>
                    <a:pt x="1" y="550"/>
                  </a:cubicBezTo>
                  <a:cubicBezTo>
                    <a:pt x="1" y="551"/>
                    <a:pt x="1" y="552"/>
                    <a:pt x="3" y="552"/>
                  </a:cubicBezTo>
                  <a:cubicBezTo>
                    <a:pt x="4" y="552"/>
                    <a:pt x="5" y="551"/>
                    <a:pt x="5" y="550"/>
                  </a:cubicBezTo>
                  <a:cubicBezTo>
                    <a:pt x="5" y="550"/>
                    <a:pt x="11" y="536"/>
                    <a:pt x="22" y="511"/>
                  </a:cubicBezTo>
                  <a:cubicBezTo>
                    <a:pt x="36" y="488"/>
                    <a:pt x="40" y="446"/>
                    <a:pt x="78" y="411"/>
                  </a:cubicBezTo>
                  <a:cubicBezTo>
                    <a:pt x="107" y="372"/>
                    <a:pt x="151" y="335"/>
                    <a:pt x="211" y="301"/>
                  </a:cubicBezTo>
                  <a:cubicBezTo>
                    <a:pt x="269" y="270"/>
                    <a:pt x="338" y="239"/>
                    <a:pt x="421" y="221"/>
                  </a:cubicBezTo>
                  <a:cubicBezTo>
                    <a:pt x="500" y="197"/>
                    <a:pt x="592" y="187"/>
                    <a:pt x="687" y="180"/>
                  </a:cubicBezTo>
                  <a:cubicBezTo>
                    <a:pt x="713" y="179"/>
                    <a:pt x="740" y="178"/>
                    <a:pt x="767" y="178"/>
                  </a:cubicBezTo>
                  <a:cubicBezTo>
                    <a:pt x="838" y="178"/>
                    <a:pt x="911" y="183"/>
                    <a:pt x="987" y="187"/>
                  </a:cubicBezTo>
                  <a:cubicBezTo>
                    <a:pt x="1194" y="204"/>
                    <a:pt x="1419" y="257"/>
                    <a:pt x="1591" y="367"/>
                  </a:cubicBezTo>
                  <a:cubicBezTo>
                    <a:pt x="1671" y="419"/>
                    <a:pt x="1754" y="497"/>
                    <a:pt x="1775" y="547"/>
                  </a:cubicBezTo>
                  <a:cubicBezTo>
                    <a:pt x="1815" y="638"/>
                    <a:pt x="1816" y="728"/>
                    <a:pt x="1786" y="798"/>
                  </a:cubicBezTo>
                  <a:cubicBezTo>
                    <a:pt x="1757" y="902"/>
                    <a:pt x="1623" y="939"/>
                    <a:pt x="1487" y="939"/>
                  </a:cubicBezTo>
                  <a:cubicBezTo>
                    <a:pt x="1456" y="939"/>
                    <a:pt x="1425" y="937"/>
                    <a:pt x="1395" y="934"/>
                  </a:cubicBezTo>
                  <a:cubicBezTo>
                    <a:pt x="1233" y="915"/>
                    <a:pt x="1094" y="884"/>
                    <a:pt x="998" y="855"/>
                  </a:cubicBezTo>
                  <a:cubicBezTo>
                    <a:pt x="902" y="827"/>
                    <a:pt x="848" y="812"/>
                    <a:pt x="848" y="812"/>
                  </a:cubicBezTo>
                  <a:cubicBezTo>
                    <a:pt x="843" y="810"/>
                    <a:pt x="837" y="810"/>
                    <a:pt x="832" y="810"/>
                  </a:cubicBezTo>
                  <a:cubicBezTo>
                    <a:pt x="810" y="810"/>
                    <a:pt x="788" y="820"/>
                    <a:pt x="773" y="843"/>
                  </a:cubicBezTo>
                  <a:cubicBezTo>
                    <a:pt x="755" y="871"/>
                    <a:pt x="763" y="911"/>
                    <a:pt x="794" y="929"/>
                  </a:cubicBezTo>
                  <a:cubicBezTo>
                    <a:pt x="794" y="929"/>
                    <a:pt x="996" y="1062"/>
                    <a:pt x="1363" y="1138"/>
                  </a:cubicBezTo>
                  <a:cubicBezTo>
                    <a:pt x="1421" y="1145"/>
                    <a:pt x="1484" y="1154"/>
                    <a:pt x="1552" y="1154"/>
                  </a:cubicBezTo>
                  <a:cubicBezTo>
                    <a:pt x="1593" y="1154"/>
                    <a:pt x="1637" y="1151"/>
                    <a:pt x="1684" y="1142"/>
                  </a:cubicBezTo>
                  <a:cubicBezTo>
                    <a:pt x="1802" y="1125"/>
                    <a:pt x="1954" y="1032"/>
                    <a:pt x="2003" y="887"/>
                  </a:cubicBezTo>
                  <a:cubicBezTo>
                    <a:pt x="2058" y="755"/>
                    <a:pt x="2046" y="601"/>
                    <a:pt x="1999" y="482"/>
                  </a:cubicBezTo>
                  <a:cubicBezTo>
                    <a:pt x="1931" y="317"/>
                    <a:pt x="1821" y="242"/>
                    <a:pt x="1707" y="170"/>
                  </a:cubicBezTo>
                  <a:cubicBezTo>
                    <a:pt x="1591" y="106"/>
                    <a:pt x="1469" y="70"/>
                    <a:pt x="1350" y="40"/>
                  </a:cubicBezTo>
                  <a:cubicBezTo>
                    <a:pt x="1228" y="17"/>
                    <a:pt x="1110" y="4"/>
                    <a:pt x="995" y="1"/>
                  </a:cubicBezTo>
                  <a:cubicBezTo>
                    <a:pt x="988" y="1"/>
                    <a:pt x="981" y="1"/>
                    <a:pt x="9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29"/>
          <p:cNvGrpSpPr/>
          <p:nvPr/>
        </p:nvGrpSpPr>
        <p:grpSpPr>
          <a:xfrm>
            <a:off x="6624275" y="2647950"/>
            <a:ext cx="1105900" cy="1769050"/>
            <a:chOff x="6624275" y="2647950"/>
            <a:chExt cx="1105900" cy="1769050"/>
          </a:xfrm>
        </p:grpSpPr>
        <p:sp>
          <p:nvSpPr>
            <p:cNvPr id="442" name="Google Shape;442;p29"/>
            <p:cNvSpPr/>
            <p:nvPr/>
          </p:nvSpPr>
          <p:spPr>
            <a:xfrm>
              <a:off x="6931875" y="4246475"/>
              <a:ext cx="35975" cy="139450"/>
            </a:xfrm>
            <a:custGeom>
              <a:avLst/>
              <a:gdLst/>
              <a:ahLst/>
              <a:cxnLst/>
              <a:rect l="l" t="t" r="r" b="b"/>
              <a:pathLst>
                <a:path w="1439" h="5578" extrusionOk="0">
                  <a:moveTo>
                    <a:pt x="1177" y="1"/>
                  </a:moveTo>
                  <a:cubicBezTo>
                    <a:pt x="1072" y="1"/>
                    <a:pt x="976" y="72"/>
                    <a:pt x="949" y="180"/>
                  </a:cubicBezTo>
                  <a:cubicBezTo>
                    <a:pt x="910" y="337"/>
                    <a:pt x="1" y="4008"/>
                    <a:pt x="44" y="5348"/>
                  </a:cubicBezTo>
                  <a:cubicBezTo>
                    <a:pt x="48" y="5476"/>
                    <a:pt x="152" y="5577"/>
                    <a:pt x="279" y="5577"/>
                  </a:cubicBezTo>
                  <a:cubicBezTo>
                    <a:pt x="282" y="5577"/>
                    <a:pt x="284" y="5577"/>
                    <a:pt x="287" y="5575"/>
                  </a:cubicBezTo>
                  <a:cubicBezTo>
                    <a:pt x="418" y="5571"/>
                    <a:pt x="519" y="5461"/>
                    <a:pt x="516" y="5333"/>
                  </a:cubicBezTo>
                  <a:cubicBezTo>
                    <a:pt x="475" y="4058"/>
                    <a:pt x="1399" y="331"/>
                    <a:pt x="1407" y="293"/>
                  </a:cubicBezTo>
                  <a:cubicBezTo>
                    <a:pt x="1438" y="167"/>
                    <a:pt x="1362" y="38"/>
                    <a:pt x="1235" y="8"/>
                  </a:cubicBezTo>
                  <a:cubicBezTo>
                    <a:pt x="1216" y="3"/>
                    <a:pt x="1196" y="1"/>
                    <a:pt x="11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6873900" y="4360100"/>
              <a:ext cx="74675" cy="38025"/>
            </a:xfrm>
            <a:custGeom>
              <a:avLst/>
              <a:gdLst/>
              <a:ahLst/>
              <a:cxnLst/>
              <a:rect l="l" t="t" r="r" b="b"/>
              <a:pathLst>
                <a:path w="2987" h="1521" extrusionOk="0">
                  <a:moveTo>
                    <a:pt x="1283" y="1"/>
                  </a:moveTo>
                  <a:cubicBezTo>
                    <a:pt x="600" y="1"/>
                    <a:pt x="145" y="254"/>
                    <a:pt x="36" y="694"/>
                  </a:cubicBezTo>
                  <a:cubicBezTo>
                    <a:pt x="0" y="831"/>
                    <a:pt x="31" y="971"/>
                    <a:pt x="123" y="1090"/>
                  </a:cubicBezTo>
                  <a:cubicBezTo>
                    <a:pt x="443" y="1499"/>
                    <a:pt x="1404" y="1520"/>
                    <a:pt x="1594" y="1520"/>
                  </a:cubicBezTo>
                  <a:cubicBezTo>
                    <a:pt x="1952" y="1520"/>
                    <a:pt x="2799" y="1467"/>
                    <a:pt x="2945" y="975"/>
                  </a:cubicBezTo>
                  <a:cubicBezTo>
                    <a:pt x="2986" y="830"/>
                    <a:pt x="2955" y="679"/>
                    <a:pt x="2857" y="548"/>
                  </a:cubicBezTo>
                  <a:cubicBezTo>
                    <a:pt x="2590" y="193"/>
                    <a:pt x="1847" y="1"/>
                    <a:pt x="12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277250" y="4261225"/>
              <a:ext cx="19050" cy="138225"/>
            </a:xfrm>
            <a:custGeom>
              <a:avLst/>
              <a:gdLst/>
              <a:ahLst/>
              <a:cxnLst/>
              <a:rect l="l" t="t" r="r" b="b"/>
              <a:pathLst>
                <a:path w="762" h="5529" extrusionOk="0">
                  <a:moveTo>
                    <a:pt x="286" y="0"/>
                  </a:moveTo>
                  <a:cubicBezTo>
                    <a:pt x="279" y="0"/>
                    <a:pt x="272" y="0"/>
                    <a:pt x="265" y="1"/>
                  </a:cubicBezTo>
                  <a:cubicBezTo>
                    <a:pt x="136" y="9"/>
                    <a:pt x="37" y="123"/>
                    <a:pt x="46" y="252"/>
                  </a:cubicBezTo>
                  <a:cubicBezTo>
                    <a:pt x="49" y="290"/>
                    <a:pt x="287" y="4027"/>
                    <a:pt x="28" y="5244"/>
                  </a:cubicBezTo>
                  <a:cubicBezTo>
                    <a:pt x="0" y="5371"/>
                    <a:pt x="82" y="5496"/>
                    <a:pt x="209" y="5523"/>
                  </a:cubicBezTo>
                  <a:cubicBezTo>
                    <a:pt x="227" y="5527"/>
                    <a:pt x="242" y="5528"/>
                    <a:pt x="259" y="5528"/>
                  </a:cubicBezTo>
                  <a:cubicBezTo>
                    <a:pt x="369" y="5528"/>
                    <a:pt x="467" y="5453"/>
                    <a:pt x="488" y="5343"/>
                  </a:cubicBezTo>
                  <a:cubicBezTo>
                    <a:pt x="762" y="4063"/>
                    <a:pt x="527" y="379"/>
                    <a:pt x="516" y="222"/>
                  </a:cubicBezTo>
                  <a:cubicBezTo>
                    <a:pt x="509" y="99"/>
                    <a:pt x="413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7274150" y="4378900"/>
              <a:ext cx="71925" cy="38100"/>
            </a:xfrm>
            <a:custGeom>
              <a:avLst/>
              <a:gdLst/>
              <a:ahLst/>
              <a:cxnLst/>
              <a:rect l="l" t="t" r="r" b="b"/>
              <a:pathLst>
                <a:path w="2877" h="1524" extrusionOk="0">
                  <a:moveTo>
                    <a:pt x="1263" y="0"/>
                  </a:moveTo>
                  <a:cubicBezTo>
                    <a:pt x="1070" y="0"/>
                    <a:pt x="419" y="24"/>
                    <a:pt x="138" y="335"/>
                  </a:cubicBezTo>
                  <a:cubicBezTo>
                    <a:pt x="44" y="440"/>
                    <a:pt x="1" y="565"/>
                    <a:pt x="14" y="698"/>
                  </a:cubicBezTo>
                  <a:cubicBezTo>
                    <a:pt x="81" y="1321"/>
                    <a:pt x="1292" y="1523"/>
                    <a:pt x="1868" y="1523"/>
                  </a:cubicBezTo>
                  <a:cubicBezTo>
                    <a:pt x="2294" y="1523"/>
                    <a:pt x="2590" y="1438"/>
                    <a:pt x="2747" y="1271"/>
                  </a:cubicBezTo>
                  <a:cubicBezTo>
                    <a:pt x="2834" y="1177"/>
                    <a:pt x="2876" y="1061"/>
                    <a:pt x="2869" y="934"/>
                  </a:cubicBezTo>
                  <a:cubicBezTo>
                    <a:pt x="2825" y="287"/>
                    <a:pt x="2031" y="0"/>
                    <a:pt x="1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7551650" y="3430375"/>
              <a:ext cx="150200" cy="203875"/>
            </a:xfrm>
            <a:custGeom>
              <a:avLst/>
              <a:gdLst/>
              <a:ahLst/>
              <a:cxnLst/>
              <a:rect l="l" t="t" r="r" b="b"/>
              <a:pathLst>
                <a:path w="6008" h="8155" extrusionOk="0">
                  <a:moveTo>
                    <a:pt x="1737" y="0"/>
                  </a:moveTo>
                  <a:lnTo>
                    <a:pt x="1690" y="38"/>
                  </a:lnTo>
                  <a:cubicBezTo>
                    <a:pt x="657" y="882"/>
                    <a:pt x="0" y="2148"/>
                    <a:pt x="0" y="3558"/>
                  </a:cubicBezTo>
                  <a:cubicBezTo>
                    <a:pt x="0" y="6097"/>
                    <a:pt x="2129" y="8155"/>
                    <a:pt x="4753" y="8155"/>
                  </a:cubicBezTo>
                  <a:cubicBezTo>
                    <a:pt x="5186" y="8155"/>
                    <a:pt x="5611" y="8102"/>
                    <a:pt x="6007" y="7989"/>
                  </a:cubicBezTo>
                  <a:cubicBezTo>
                    <a:pt x="4989" y="4615"/>
                    <a:pt x="3285" y="1925"/>
                    <a:pt x="1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7021125" y="4091375"/>
              <a:ext cx="161050" cy="155950"/>
            </a:xfrm>
            <a:custGeom>
              <a:avLst/>
              <a:gdLst/>
              <a:ahLst/>
              <a:cxnLst/>
              <a:rect l="l" t="t" r="r" b="b"/>
              <a:pathLst>
                <a:path w="6442" h="6238" extrusionOk="0">
                  <a:moveTo>
                    <a:pt x="3218" y="0"/>
                  </a:moveTo>
                  <a:cubicBezTo>
                    <a:pt x="1440" y="0"/>
                    <a:pt x="0" y="1396"/>
                    <a:pt x="0" y="3119"/>
                  </a:cubicBezTo>
                  <a:cubicBezTo>
                    <a:pt x="0" y="4841"/>
                    <a:pt x="1440" y="6238"/>
                    <a:pt x="3218" y="6238"/>
                  </a:cubicBezTo>
                  <a:cubicBezTo>
                    <a:pt x="4998" y="6238"/>
                    <a:pt x="6442" y="4841"/>
                    <a:pt x="6442" y="3119"/>
                  </a:cubicBezTo>
                  <a:cubicBezTo>
                    <a:pt x="6442" y="1396"/>
                    <a:pt x="4998" y="0"/>
                    <a:pt x="3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7305100" y="3919825"/>
              <a:ext cx="237475" cy="230100"/>
            </a:xfrm>
            <a:custGeom>
              <a:avLst/>
              <a:gdLst/>
              <a:ahLst/>
              <a:cxnLst/>
              <a:rect l="l" t="t" r="r" b="b"/>
              <a:pathLst>
                <a:path w="9499" h="9204" extrusionOk="0">
                  <a:moveTo>
                    <a:pt x="4752" y="0"/>
                  </a:moveTo>
                  <a:cubicBezTo>
                    <a:pt x="2128" y="0"/>
                    <a:pt x="1" y="2063"/>
                    <a:pt x="1" y="4602"/>
                  </a:cubicBezTo>
                  <a:cubicBezTo>
                    <a:pt x="1" y="7141"/>
                    <a:pt x="2128" y="9204"/>
                    <a:pt x="4752" y="9204"/>
                  </a:cubicBezTo>
                  <a:cubicBezTo>
                    <a:pt x="7370" y="9204"/>
                    <a:pt x="9499" y="7141"/>
                    <a:pt x="9499" y="4602"/>
                  </a:cubicBezTo>
                  <a:cubicBezTo>
                    <a:pt x="9499" y="2063"/>
                    <a:pt x="7370" y="0"/>
                    <a:pt x="4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7347550" y="3612150"/>
              <a:ext cx="247875" cy="240100"/>
            </a:xfrm>
            <a:custGeom>
              <a:avLst/>
              <a:gdLst/>
              <a:ahLst/>
              <a:cxnLst/>
              <a:rect l="l" t="t" r="r" b="b"/>
              <a:pathLst>
                <a:path w="9915" h="9604" extrusionOk="0">
                  <a:moveTo>
                    <a:pt x="4956" y="1"/>
                  </a:moveTo>
                  <a:cubicBezTo>
                    <a:pt x="2218" y="1"/>
                    <a:pt x="1" y="2148"/>
                    <a:pt x="1" y="4804"/>
                  </a:cubicBezTo>
                  <a:cubicBezTo>
                    <a:pt x="1" y="7456"/>
                    <a:pt x="2219" y="9603"/>
                    <a:pt x="4956" y="9603"/>
                  </a:cubicBezTo>
                  <a:cubicBezTo>
                    <a:pt x="7697" y="9603"/>
                    <a:pt x="9915" y="7456"/>
                    <a:pt x="9915" y="4804"/>
                  </a:cubicBezTo>
                  <a:cubicBezTo>
                    <a:pt x="9915" y="2148"/>
                    <a:pt x="7697" y="1"/>
                    <a:pt x="4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6940900" y="3545350"/>
              <a:ext cx="159175" cy="173825"/>
            </a:xfrm>
            <a:custGeom>
              <a:avLst/>
              <a:gdLst/>
              <a:ahLst/>
              <a:cxnLst/>
              <a:rect l="l" t="t" r="r" b="b"/>
              <a:pathLst>
                <a:path w="6367" h="6953" extrusionOk="0">
                  <a:moveTo>
                    <a:pt x="3587" y="1"/>
                  </a:moveTo>
                  <a:cubicBezTo>
                    <a:pt x="1609" y="1"/>
                    <a:pt x="0" y="1558"/>
                    <a:pt x="0" y="3474"/>
                  </a:cubicBezTo>
                  <a:cubicBezTo>
                    <a:pt x="0" y="5396"/>
                    <a:pt x="1609" y="6952"/>
                    <a:pt x="3587" y="6952"/>
                  </a:cubicBezTo>
                  <a:cubicBezTo>
                    <a:pt x="4705" y="6952"/>
                    <a:pt x="5705" y="6452"/>
                    <a:pt x="6367" y="5674"/>
                  </a:cubicBezTo>
                  <a:cubicBezTo>
                    <a:pt x="5499" y="4805"/>
                    <a:pt x="4970" y="3620"/>
                    <a:pt x="4969" y="2318"/>
                  </a:cubicBezTo>
                  <a:cubicBezTo>
                    <a:pt x="4969" y="1657"/>
                    <a:pt x="5105" y="1025"/>
                    <a:pt x="5351" y="449"/>
                  </a:cubicBezTo>
                  <a:cubicBezTo>
                    <a:pt x="4833" y="162"/>
                    <a:pt x="4228" y="1"/>
                    <a:pt x="35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7038025" y="3824875"/>
              <a:ext cx="191625" cy="185575"/>
            </a:xfrm>
            <a:custGeom>
              <a:avLst/>
              <a:gdLst/>
              <a:ahLst/>
              <a:cxnLst/>
              <a:rect l="l" t="t" r="r" b="b"/>
              <a:pathLst>
                <a:path w="7665" h="7423" extrusionOk="0">
                  <a:moveTo>
                    <a:pt x="3834" y="0"/>
                  </a:moveTo>
                  <a:cubicBezTo>
                    <a:pt x="3833" y="0"/>
                    <a:pt x="3832" y="0"/>
                    <a:pt x="3832" y="0"/>
                  </a:cubicBezTo>
                  <a:cubicBezTo>
                    <a:pt x="1717" y="0"/>
                    <a:pt x="0" y="1660"/>
                    <a:pt x="0" y="3714"/>
                  </a:cubicBezTo>
                  <a:cubicBezTo>
                    <a:pt x="0" y="5762"/>
                    <a:pt x="1717" y="7423"/>
                    <a:pt x="3832" y="7423"/>
                  </a:cubicBezTo>
                  <a:cubicBezTo>
                    <a:pt x="5952" y="7423"/>
                    <a:pt x="7664" y="5762"/>
                    <a:pt x="7664" y="3714"/>
                  </a:cubicBezTo>
                  <a:cubicBezTo>
                    <a:pt x="7664" y="1661"/>
                    <a:pt x="5952" y="0"/>
                    <a:pt x="3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6646350" y="3870975"/>
              <a:ext cx="266975" cy="293200"/>
            </a:xfrm>
            <a:custGeom>
              <a:avLst/>
              <a:gdLst/>
              <a:ahLst/>
              <a:cxnLst/>
              <a:rect l="l" t="t" r="r" b="b"/>
              <a:pathLst>
                <a:path w="10679" h="11728" extrusionOk="0">
                  <a:moveTo>
                    <a:pt x="4535" y="0"/>
                  </a:moveTo>
                  <a:cubicBezTo>
                    <a:pt x="2780" y="5"/>
                    <a:pt x="1193" y="718"/>
                    <a:pt x="75" y="1864"/>
                  </a:cubicBezTo>
                  <a:lnTo>
                    <a:pt x="0" y="1888"/>
                  </a:lnTo>
                  <a:cubicBezTo>
                    <a:pt x="1141" y="5846"/>
                    <a:pt x="3341" y="9208"/>
                    <a:pt x="6285" y="11727"/>
                  </a:cubicBezTo>
                  <a:lnTo>
                    <a:pt x="6370" y="11628"/>
                  </a:lnTo>
                  <a:cubicBezTo>
                    <a:pt x="8867" y="10874"/>
                    <a:pt x="10679" y="8617"/>
                    <a:pt x="10679" y="5951"/>
                  </a:cubicBezTo>
                  <a:cubicBezTo>
                    <a:pt x="10679" y="2667"/>
                    <a:pt x="7928" y="0"/>
                    <a:pt x="4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6624275" y="3533950"/>
              <a:ext cx="223225" cy="267700"/>
            </a:xfrm>
            <a:custGeom>
              <a:avLst/>
              <a:gdLst/>
              <a:ahLst/>
              <a:cxnLst/>
              <a:rect l="l" t="t" r="r" b="b"/>
              <a:pathLst>
                <a:path w="8929" h="10708" extrusionOk="0">
                  <a:moveTo>
                    <a:pt x="3402" y="0"/>
                  </a:moveTo>
                  <a:cubicBezTo>
                    <a:pt x="3072" y="0"/>
                    <a:pt x="2750" y="27"/>
                    <a:pt x="2435" y="80"/>
                  </a:cubicBezTo>
                  <a:cubicBezTo>
                    <a:pt x="1015" y="2449"/>
                    <a:pt x="0" y="5398"/>
                    <a:pt x="0" y="8976"/>
                  </a:cubicBezTo>
                  <a:cubicBezTo>
                    <a:pt x="0" y="9174"/>
                    <a:pt x="5" y="9372"/>
                    <a:pt x="5" y="9570"/>
                  </a:cubicBezTo>
                  <a:cubicBezTo>
                    <a:pt x="934" y="10283"/>
                    <a:pt x="2118" y="10707"/>
                    <a:pt x="3402" y="10707"/>
                  </a:cubicBezTo>
                  <a:cubicBezTo>
                    <a:pt x="6457" y="10707"/>
                    <a:pt x="8929" y="8311"/>
                    <a:pt x="8929" y="5351"/>
                  </a:cubicBezTo>
                  <a:cubicBezTo>
                    <a:pt x="8929" y="2397"/>
                    <a:pt x="6457" y="0"/>
                    <a:pt x="3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6624400" y="2778050"/>
              <a:ext cx="1105775" cy="1512925"/>
            </a:xfrm>
            <a:custGeom>
              <a:avLst/>
              <a:gdLst/>
              <a:ahLst/>
              <a:cxnLst/>
              <a:rect l="l" t="t" r="r" b="b"/>
              <a:pathLst>
                <a:path w="44231" h="60517" extrusionOk="0">
                  <a:moveTo>
                    <a:pt x="23235" y="12322"/>
                  </a:moveTo>
                  <a:cubicBezTo>
                    <a:pt x="25105" y="12322"/>
                    <a:pt x="26624" y="13886"/>
                    <a:pt x="26624" y="15824"/>
                  </a:cubicBezTo>
                  <a:cubicBezTo>
                    <a:pt x="26624" y="17757"/>
                    <a:pt x="25105" y="19328"/>
                    <a:pt x="23235" y="19328"/>
                  </a:cubicBezTo>
                  <a:cubicBezTo>
                    <a:pt x="21367" y="19328"/>
                    <a:pt x="19848" y="17757"/>
                    <a:pt x="19848" y="15824"/>
                  </a:cubicBezTo>
                  <a:cubicBezTo>
                    <a:pt x="19848" y="13888"/>
                    <a:pt x="21367" y="12322"/>
                    <a:pt x="23235" y="12322"/>
                  </a:cubicBezTo>
                  <a:close/>
                  <a:moveTo>
                    <a:pt x="22638" y="28154"/>
                  </a:moveTo>
                  <a:cubicBezTo>
                    <a:pt x="25402" y="28154"/>
                    <a:pt x="27644" y="30330"/>
                    <a:pt x="27644" y="33010"/>
                  </a:cubicBezTo>
                  <a:cubicBezTo>
                    <a:pt x="27644" y="35692"/>
                    <a:pt x="25402" y="37866"/>
                    <a:pt x="22638" y="37866"/>
                  </a:cubicBezTo>
                  <a:cubicBezTo>
                    <a:pt x="21217" y="37866"/>
                    <a:pt x="19934" y="37290"/>
                    <a:pt x="19028" y="36366"/>
                  </a:cubicBezTo>
                  <a:cubicBezTo>
                    <a:pt x="18366" y="37144"/>
                    <a:pt x="17366" y="37644"/>
                    <a:pt x="16248" y="37644"/>
                  </a:cubicBezTo>
                  <a:cubicBezTo>
                    <a:pt x="14270" y="37644"/>
                    <a:pt x="12661" y="36088"/>
                    <a:pt x="12661" y="34166"/>
                  </a:cubicBezTo>
                  <a:cubicBezTo>
                    <a:pt x="12661" y="32252"/>
                    <a:pt x="14270" y="30693"/>
                    <a:pt x="16248" y="30693"/>
                  </a:cubicBezTo>
                  <a:cubicBezTo>
                    <a:pt x="16890" y="30693"/>
                    <a:pt x="17494" y="30854"/>
                    <a:pt x="18013" y="31141"/>
                  </a:cubicBezTo>
                  <a:cubicBezTo>
                    <a:pt x="18773" y="29386"/>
                    <a:pt x="20556" y="28154"/>
                    <a:pt x="22638" y="28154"/>
                  </a:cubicBezTo>
                  <a:close/>
                  <a:moveTo>
                    <a:pt x="33882" y="33366"/>
                  </a:moveTo>
                  <a:cubicBezTo>
                    <a:pt x="36623" y="33366"/>
                    <a:pt x="38841" y="35513"/>
                    <a:pt x="38841" y="38169"/>
                  </a:cubicBezTo>
                  <a:cubicBezTo>
                    <a:pt x="38841" y="40821"/>
                    <a:pt x="36623" y="42968"/>
                    <a:pt x="33882" y="42968"/>
                  </a:cubicBezTo>
                  <a:cubicBezTo>
                    <a:pt x="31145" y="42968"/>
                    <a:pt x="28927" y="40821"/>
                    <a:pt x="28927" y="38169"/>
                  </a:cubicBezTo>
                  <a:cubicBezTo>
                    <a:pt x="28927" y="35513"/>
                    <a:pt x="31145" y="33366"/>
                    <a:pt x="33882" y="33366"/>
                  </a:cubicBezTo>
                  <a:close/>
                  <a:moveTo>
                    <a:pt x="20377" y="41872"/>
                  </a:moveTo>
                  <a:cubicBezTo>
                    <a:pt x="22497" y="41872"/>
                    <a:pt x="24209" y="43532"/>
                    <a:pt x="24209" y="45586"/>
                  </a:cubicBezTo>
                  <a:cubicBezTo>
                    <a:pt x="24209" y="47634"/>
                    <a:pt x="22495" y="49295"/>
                    <a:pt x="20377" y="49295"/>
                  </a:cubicBezTo>
                  <a:cubicBezTo>
                    <a:pt x="18262" y="49295"/>
                    <a:pt x="16545" y="47635"/>
                    <a:pt x="16545" y="45586"/>
                  </a:cubicBezTo>
                  <a:cubicBezTo>
                    <a:pt x="16545" y="43533"/>
                    <a:pt x="18262" y="41872"/>
                    <a:pt x="20377" y="41872"/>
                  </a:cubicBezTo>
                  <a:close/>
                  <a:moveTo>
                    <a:pt x="31981" y="45670"/>
                  </a:moveTo>
                  <a:cubicBezTo>
                    <a:pt x="34601" y="45670"/>
                    <a:pt x="36728" y="47733"/>
                    <a:pt x="36728" y="50272"/>
                  </a:cubicBezTo>
                  <a:cubicBezTo>
                    <a:pt x="36728" y="52811"/>
                    <a:pt x="34598" y="54874"/>
                    <a:pt x="31981" y="54874"/>
                  </a:cubicBezTo>
                  <a:cubicBezTo>
                    <a:pt x="29358" y="54874"/>
                    <a:pt x="27230" y="52811"/>
                    <a:pt x="27230" y="50272"/>
                  </a:cubicBezTo>
                  <a:cubicBezTo>
                    <a:pt x="27230" y="47733"/>
                    <a:pt x="29357" y="45670"/>
                    <a:pt x="31981" y="45670"/>
                  </a:cubicBezTo>
                  <a:close/>
                  <a:moveTo>
                    <a:pt x="19087" y="52533"/>
                  </a:moveTo>
                  <a:cubicBezTo>
                    <a:pt x="20867" y="52533"/>
                    <a:pt x="22311" y="53929"/>
                    <a:pt x="22311" y="55652"/>
                  </a:cubicBezTo>
                  <a:cubicBezTo>
                    <a:pt x="22311" y="57374"/>
                    <a:pt x="20867" y="58771"/>
                    <a:pt x="19087" y="58771"/>
                  </a:cubicBezTo>
                  <a:cubicBezTo>
                    <a:pt x="17309" y="58771"/>
                    <a:pt x="15869" y="57374"/>
                    <a:pt x="15869" y="55652"/>
                  </a:cubicBezTo>
                  <a:cubicBezTo>
                    <a:pt x="15869" y="53929"/>
                    <a:pt x="17309" y="52533"/>
                    <a:pt x="19087" y="52533"/>
                  </a:cubicBezTo>
                  <a:close/>
                  <a:moveTo>
                    <a:pt x="23922" y="1"/>
                  </a:moveTo>
                  <a:cubicBezTo>
                    <a:pt x="20435" y="1"/>
                    <a:pt x="16906" y="1091"/>
                    <a:pt x="14043" y="3494"/>
                  </a:cubicBezTo>
                  <a:cubicBezTo>
                    <a:pt x="5675" y="10519"/>
                    <a:pt x="11055" y="22473"/>
                    <a:pt x="11055" y="22473"/>
                  </a:cubicBezTo>
                  <a:cubicBezTo>
                    <a:pt x="11055" y="22473"/>
                    <a:pt x="5686" y="24871"/>
                    <a:pt x="2430" y="30316"/>
                  </a:cubicBezTo>
                  <a:cubicBezTo>
                    <a:pt x="2745" y="30264"/>
                    <a:pt x="3067" y="30236"/>
                    <a:pt x="3397" y="30236"/>
                  </a:cubicBezTo>
                  <a:cubicBezTo>
                    <a:pt x="6450" y="30236"/>
                    <a:pt x="8924" y="32632"/>
                    <a:pt x="8924" y="35587"/>
                  </a:cubicBezTo>
                  <a:cubicBezTo>
                    <a:pt x="8924" y="38547"/>
                    <a:pt x="6452" y="40943"/>
                    <a:pt x="3397" y="40943"/>
                  </a:cubicBezTo>
                  <a:cubicBezTo>
                    <a:pt x="2115" y="40943"/>
                    <a:pt x="930" y="40518"/>
                    <a:pt x="0" y="39806"/>
                  </a:cubicBezTo>
                  <a:lnTo>
                    <a:pt x="0" y="39806"/>
                  </a:lnTo>
                  <a:cubicBezTo>
                    <a:pt x="53" y="41848"/>
                    <a:pt x="355" y="43788"/>
                    <a:pt x="878" y="45605"/>
                  </a:cubicBezTo>
                  <a:lnTo>
                    <a:pt x="953" y="45581"/>
                  </a:lnTo>
                  <a:cubicBezTo>
                    <a:pt x="2071" y="44434"/>
                    <a:pt x="3658" y="43722"/>
                    <a:pt x="5413" y="43717"/>
                  </a:cubicBezTo>
                  <a:cubicBezTo>
                    <a:pt x="8806" y="43717"/>
                    <a:pt x="11557" y="46384"/>
                    <a:pt x="11557" y="49668"/>
                  </a:cubicBezTo>
                  <a:cubicBezTo>
                    <a:pt x="11557" y="52334"/>
                    <a:pt x="9744" y="54589"/>
                    <a:pt x="7248" y="55345"/>
                  </a:cubicBezTo>
                  <a:lnTo>
                    <a:pt x="7163" y="55444"/>
                  </a:lnTo>
                  <a:cubicBezTo>
                    <a:pt x="10461" y="58270"/>
                    <a:pt x="14699" y="60049"/>
                    <a:pt x="19422" y="60432"/>
                  </a:cubicBezTo>
                  <a:cubicBezTo>
                    <a:pt x="20115" y="60488"/>
                    <a:pt x="20813" y="60516"/>
                    <a:pt x="21513" y="60516"/>
                  </a:cubicBezTo>
                  <a:cubicBezTo>
                    <a:pt x="31977" y="60516"/>
                    <a:pt x="42813" y="54265"/>
                    <a:pt x="43932" y="42500"/>
                  </a:cubicBezTo>
                  <a:cubicBezTo>
                    <a:pt x="44230" y="39354"/>
                    <a:pt x="43849" y="36541"/>
                    <a:pt x="43097" y="34082"/>
                  </a:cubicBezTo>
                  <a:cubicBezTo>
                    <a:pt x="42709" y="34193"/>
                    <a:pt x="42293" y="34246"/>
                    <a:pt x="41866" y="34246"/>
                  </a:cubicBezTo>
                  <a:cubicBezTo>
                    <a:pt x="41857" y="34246"/>
                    <a:pt x="41849" y="34246"/>
                    <a:pt x="41841" y="34245"/>
                  </a:cubicBezTo>
                  <a:cubicBezTo>
                    <a:pt x="39218" y="34245"/>
                    <a:pt x="37089" y="32188"/>
                    <a:pt x="37089" y="29649"/>
                  </a:cubicBezTo>
                  <a:cubicBezTo>
                    <a:pt x="37089" y="28238"/>
                    <a:pt x="37745" y="26975"/>
                    <a:pt x="38778" y="26130"/>
                  </a:cubicBezTo>
                  <a:lnTo>
                    <a:pt x="38825" y="26092"/>
                  </a:lnTo>
                  <a:cubicBezTo>
                    <a:pt x="37008" y="23827"/>
                    <a:pt x="35413" y="22624"/>
                    <a:pt x="35413" y="22624"/>
                  </a:cubicBezTo>
                  <a:cubicBezTo>
                    <a:pt x="35413" y="22624"/>
                    <a:pt x="40237" y="18463"/>
                    <a:pt x="38552" y="10520"/>
                  </a:cubicBezTo>
                  <a:cubicBezTo>
                    <a:pt x="37177" y="4032"/>
                    <a:pt x="30626" y="1"/>
                    <a:pt x="23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6954975" y="2837425"/>
              <a:ext cx="188675" cy="188700"/>
            </a:xfrm>
            <a:custGeom>
              <a:avLst/>
              <a:gdLst/>
              <a:ahLst/>
              <a:cxnLst/>
              <a:rect l="l" t="t" r="r" b="b"/>
              <a:pathLst>
                <a:path w="7547" h="7548" extrusionOk="0">
                  <a:moveTo>
                    <a:pt x="3773" y="1"/>
                  </a:moveTo>
                  <a:cubicBezTo>
                    <a:pt x="1689" y="1"/>
                    <a:pt x="0" y="1689"/>
                    <a:pt x="0" y="3774"/>
                  </a:cubicBezTo>
                  <a:cubicBezTo>
                    <a:pt x="0" y="5857"/>
                    <a:pt x="1689" y="7548"/>
                    <a:pt x="3773" y="7548"/>
                  </a:cubicBezTo>
                  <a:cubicBezTo>
                    <a:pt x="5858" y="7548"/>
                    <a:pt x="7547" y="5857"/>
                    <a:pt x="7547" y="3774"/>
                  </a:cubicBezTo>
                  <a:cubicBezTo>
                    <a:pt x="7547" y="1689"/>
                    <a:pt x="5858" y="1"/>
                    <a:pt x="3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6943150" y="2825625"/>
              <a:ext cx="212325" cy="212325"/>
            </a:xfrm>
            <a:custGeom>
              <a:avLst/>
              <a:gdLst/>
              <a:ahLst/>
              <a:cxnLst/>
              <a:rect l="l" t="t" r="r" b="b"/>
              <a:pathLst>
                <a:path w="8493" h="8493" extrusionOk="0">
                  <a:moveTo>
                    <a:pt x="4246" y="944"/>
                  </a:moveTo>
                  <a:cubicBezTo>
                    <a:pt x="6068" y="944"/>
                    <a:pt x="7548" y="2425"/>
                    <a:pt x="7548" y="4246"/>
                  </a:cubicBezTo>
                  <a:cubicBezTo>
                    <a:pt x="7548" y="6067"/>
                    <a:pt x="6068" y="7547"/>
                    <a:pt x="4246" y="7547"/>
                  </a:cubicBezTo>
                  <a:cubicBezTo>
                    <a:pt x="2426" y="7547"/>
                    <a:pt x="945" y="6067"/>
                    <a:pt x="945" y="4246"/>
                  </a:cubicBezTo>
                  <a:cubicBezTo>
                    <a:pt x="945" y="2425"/>
                    <a:pt x="2426" y="944"/>
                    <a:pt x="4246" y="944"/>
                  </a:cubicBezTo>
                  <a:close/>
                  <a:moveTo>
                    <a:pt x="4246" y="0"/>
                  </a:moveTo>
                  <a:cubicBezTo>
                    <a:pt x="1905" y="0"/>
                    <a:pt x="0" y="1905"/>
                    <a:pt x="0" y="4246"/>
                  </a:cubicBezTo>
                  <a:cubicBezTo>
                    <a:pt x="0" y="6588"/>
                    <a:pt x="1906" y="8492"/>
                    <a:pt x="4246" y="8492"/>
                  </a:cubicBezTo>
                  <a:cubicBezTo>
                    <a:pt x="6587" y="8492"/>
                    <a:pt x="8493" y="6586"/>
                    <a:pt x="8492" y="4246"/>
                  </a:cubicBezTo>
                  <a:cubicBezTo>
                    <a:pt x="8492" y="1904"/>
                    <a:pt x="6587" y="0"/>
                    <a:pt x="42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7286575" y="2837425"/>
              <a:ext cx="188675" cy="188700"/>
            </a:xfrm>
            <a:custGeom>
              <a:avLst/>
              <a:gdLst/>
              <a:ahLst/>
              <a:cxnLst/>
              <a:rect l="l" t="t" r="r" b="b"/>
              <a:pathLst>
                <a:path w="7547" h="7548" extrusionOk="0">
                  <a:moveTo>
                    <a:pt x="3773" y="1"/>
                  </a:moveTo>
                  <a:cubicBezTo>
                    <a:pt x="1689" y="1"/>
                    <a:pt x="0" y="1689"/>
                    <a:pt x="0" y="3774"/>
                  </a:cubicBezTo>
                  <a:cubicBezTo>
                    <a:pt x="0" y="5857"/>
                    <a:pt x="1689" y="7548"/>
                    <a:pt x="3773" y="7548"/>
                  </a:cubicBezTo>
                  <a:cubicBezTo>
                    <a:pt x="5858" y="7548"/>
                    <a:pt x="7546" y="5857"/>
                    <a:pt x="7546" y="3774"/>
                  </a:cubicBezTo>
                  <a:cubicBezTo>
                    <a:pt x="7546" y="1689"/>
                    <a:pt x="5858" y="1"/>
                    <a:pt x="3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7274725" y="2825625"/>
              <a:ext cx="212350" cy="212325"/>
            </a:xfrm>
            <a:custGeom>
              <a:avLst/>
              <a:gdLst/>
              <a:ahLst/>
              <a:cxnLst/>
              <a:rect l="l" t="t" r="r" b="b"/>
              <a:pathLst>
                <a:path w="8494" h="8493" extrusionOk="0">
                  <a:moveTo>
                    <a:pt x="4247" y="944"/>
                  </a:moveTo>
                  <a:cubicBezTo>
                    <a:pt x="6067" y="944"/>
                    <a:pt x="7549" y="2425"/>
                    <a:pt x="7549" y="4246"/>
                  </a:cubicBezTo>
                  <a:cubicBezTo>
                    <a:pt x="7549" y="6067"/>
                    <a:pt x="6067" y="7547"/>
                    <a:pt x="4247" y="7547"/>
                  </a:cubicBezTo>
                  <a:cubicBezTo>
                    <a:pt x="2426" y="7547"/>
                    <a:pt x="945" y="6067"/>
                    <a:pt x="945" y="4246"/>
                  </a:cubicBezTo>
                  <a:cubicBezTo>
                    <a:pt x="945" y="2425"/>
                    <a:pt x="2426" y="944"/>
                    <a:pt x="4247" y="944"/>
                  </a:cubicBezTo>
                  <a:close/>
                  <a:moveTo>
                    <a:pt x="4247" y="0"/>
                  </a:moveTo>
                  <a:cubicBezTo>
                    <a:pt x="1906" y="0"/>
                    <a:pt x="1" y="1905"/>
                    <a:pt x="1" y="4246"/>
                  </a:cubicBezTo>
                  <a:cubicBezTo>
                    <a:pt x="1" y="6588"/>
                    <a:pt x="1907" y="8492"/>
                    <a:pt x="4247" y="8492"/>
                  </a:cubicBezTo>
                  <a:cubicBezTo>
                    <a:pt x="6589" y="8492"/>
                    <a:pt x="8494" y="6586"/>
                    <a:pt x="8491" y="4246"/>
                  </a:cubicBezTo>
                  <a:cubicBezTo>
                    <a:pt x="8491" y="1904"/>
                    <a:pt x="6589" y="0"/>
                    <a:pt x="4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7130400" y="2895625"/>
              <a:ext cx="169575" cy="47950"/>
            </a:xfrm>
            <a:custGeom>
              <a:avLst/>
              <a:gdLst/>
              <a:ahLst/>
              <a:cxnLst/>
              <a:rect l="l" t="t" r="r" b="b"/>
              <a:pathLst>
                <a:path w="6783" h="1918" extrusionOk="0">
                  <a:moveTo>
                    <a:pt x="3440" y="0"/>
                  </a:moveTo>
                  <a:cubicBezTo>
                    <a:pt x="1583" y="0"/>
                    <a:pt x="252" y="1065"/>
                    <a:pt x="232" y="1081"/>
                  </a:cubicBezTo>
                  <a:cubicBezTo>
                    <a:pt x="31" y="1246"/>
                    <a:pt x="1" y="1541"/>
                    <a:pt x="166" y="1743"/>
                  </a:cubicBezTo>
                  <a:cubicBezTo>
                    <a:pt x="259" y="1858"/>
                    <a:pt x="395" y="1917"/>
                    <a:pt x="532" y="1917"/>
                  </a:cubicBezTo>
                  <a:cubicBezTo>
                    <a:pt x="637" y="1917"/>
                    <a:pt x="742" y="1882"/>
                    <a:pt x="829" y="1811"/>
                  </a:cubicBezTo>
                  <a:cubicBezTo>
                    <a:pt x="895" y="1759"/>
                    <a:pt x="1938" y="936"/>
                    <a:pt x="3408" y="936"/>
                  </a:cubicBezTo>
                  <a:cubicBezTo>
                    <a:pt x="4172" y="936"/>
                    <a:pt x="5052" y="1158"/>
                    <a:pt x="5970" y="1827"/>
                  </a:cubicBezTo>
                  <a:cubicBezTo>
                    <a:pt x="6054" y="1888"/>
                    <a:pt x="6150" y="1918"/>
                    <a:pt x="6247" y="1918"/>
                  </a:cubicBezTo>
                  <a:cubicBezTo>
                    <a:pt x="6391" y="1918"/>
                    <a:pt x="6535" y="1851"/>
                    <a:pt x="6628" y="1724"/>
                  </a:cubicBezTo>
                  <a:cubicBezTo>
                    <a:pt x="6782" y="1514"/>
                    <a:pt x="6735" y="1218"/>
                    <a:pt x="6525" y="1064"/>
                  </a:cubicBezTo>
                  <a:cubicBezTo>
                    <a:pt x="5431" y="267"/>
                    <a:pt x="4370" y="0"/>
                    <a:pt x="3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7165125" y="2947750"/>
              <a:ext cx="104300" cy="63425"/>
            </a:xfrm>
            <a:custGeom>
              <a:avLst/>
              <a:gdLst/>
              <a:ahLst/>
              <a:cxnLst/>
              <a:rect l="l" t="t" r="r" b="b"/>
              <a:pathLst>
                <a:path w="4172" h="2537" extrusionOk="0">
                  <a:moveTo>
                    <a:pt x="3916" y="1"/>
                  </a:moveTo>
                  <a:cubicBezTo>
                    <a:pt x="3814" y="1"/>
                    <a:pt x="3719" y="67"/>
                    <a:pt x="3688" y="168"/>
                  </a:cubicBezTo>
                  <a:lnTo>
                    <a:pt x="3654" y="273"/>
                  </a:lnTo>
                  <a:cubicBezTo>
                    <a:pt x="3654" y="273"/>
                    <a:pt x="3632" y="344"/>
                    <a:pt x="3594" y="470"/>
                  </a:cubicBezTo>
                  <a:cubicBezTo>
                    <a:pt x="3550" y="599"/>
                    <a:pt x="3480" y="781"/>
                    <a:pt x="3370" y="963"/>
                  </a:cubicBezTo>
                  <a:cubicBezTo>
                    <a:pt x="3317" y="1056"/>
                    <a:pt x="3247" y="1143"/>
                    <a:pt x="3173" y="1225"/>
                  </a:cubicBezTo>
                  <a:cubicBezTo>
                    <a:pt x="3100" y="1308"/>
                    <a:pt x="3007" y="1370"/>
                    <a:pt x="2915" y="1431"/>
                  </a:cubicBezTo>
                  <a:lnTo>
                    <a:pt x="2760" y="1506"/>
                  </a:lnTo>
                  <a:cubicBezTo>
                    <a:pt x="2702" y="1522"/>
                    <a:pt x="2644" y="1534"/>
                    <a:pt x="2588" y="1556"/>
                  </a:cubicBezTo>
                  <a:cubicBezTo>
                    <a:pt x="2533" y="1564"/>
                    <a:pt x="2479" y="1572"/>
                    <a:pt x="2426" y="1585"/>
                  </a:cubicBezTo>
                  <a:cubicBezTo>
                    <a:pt x="2361" y="1595"/>
                    <a:pt x="2258" y="1591"/>
                    <a:pt x="2176" y="1595"/>
                  </a:cubicBezTo>
                  <a:cubicBezTo>
                    <a:pt x="2071" y="1590"/>
                    <a:pt x="1899" y="1590"/>
                    <a:pt x="1781" y="1558"/>
                  </a:cubicBezTo>
                  <a:cubicBezTo>
                    <a:pt x="1714" y="1548"/>
                    <a:pt x="1651" y="1532"/>
                    <a:pt x="1593" y="1511"/>
                  </a:cubicBezTo>
                  <a:cubicBezTo>
                    <a:pt x="1530" y="1496"/>
                    <a:pt x="1473" y="1475"/>
                    <a:pt x="1418" y="1448"/>
                  </a:cubicBezTo>
                  <a:cubicBezTo>
                    <a:pt x="1308" y="1402"/>
                    <a:pt x="1209" y="1339"/>
                    <a:pt x="1119" y="1271"/>
                  </a:cubicBezTo>
                  <a:cubicBezTo>
                    <a:pt x="1030" y="1202"/>
                    <a:pt x="952" y="1121"/>
                    <a:pt x="882" y="1045"/>
                  </a:cubicBezTo>
                  <a:cubicBezTo>
                    <a:pt x="746" y="884"/>
                    <a:pt x="653" y="717"/>
                    <a:pt x="593" y="598"/>
                  </a:cubicBezTo>
                  <a:cubicBezTo>
                    <a:pt x="533" y="472"/>
                    <a:pt x="508" y="420"/>
                    <a:pt x="508" y="413"/>
                  </a:cubicBezTo>
                  <a:cubicBezTo>
                    <a:pt x="493" y="286"/>
                    <a:pt x="383" y="193"/>
                    <a:pt x="260" y="193"/>
                  </a:cubicBezTo>
                  <a:cubicBezTo>
                    <a:pt x="251" y="193"/>
                    <a:pt x="242" y="193"/>
                    <a:pt x="233" y="194"/>
                  </a:cubicBezTo>
                  <a:cubicBezTo>
                    <a:pt x="98" y="211"/>
                    <a:pt x="1" y="335"/>
                    <a:pt x="17" y="471"/>
                  </a:cubicBezTo>
                  <a:lnTo>
                    <a:pt x="17" y="471"/>
                  </a:lnTo>
                  <a:cubicBezTo>
                    <a:pt x="17" y="474"/>
                    <a:pt x="11" y="592"/>
                    <a:pt x="29" y="751"/>
                  </a:cubicBezTo>
                  <a:cubicBezTo>
                    <a:pt x="51" y="924"/>
                    <a:pt x="100" y="1175"/>
                    <a:pt x="247" y="1451"/>
                  </a:cubicBezTo>
                  <a:cubicBezTo>
                    <a:pt x="321" y="1589"/>
                    <a:pt x="415" y="1737"/>
                    <a:pt x="545" y="1871"/>
                  </a:cubicBezTo>
                  <a:cubicBezTo>
                    <a:pt x="669" y="2007"/>
                    <a:pt x="823" y="2142"/>
                    <a:pt x="1005" y="2237"/>
                  </a:cubicBezTo>
                  <a:cubicBezTo>
                    <a:pt x="1092" y="2292"/>
                    <a:pt x="1186" y="2334"/>
                    <a:pt x="1284" y="2371"/>
                  </a:cubicBezTo>
                  <a:cubicBezTo>
                    <a:pt x="1381" y="2416"/>
                    <a:pt x="1481" y="2442"/>
                    <a:pt x="1583" y="2463"/>
                  </a:cubicBezTo>
                  <a:cubicBezTo>
                    <a:pt x="1685" y="2490"/>
                    <a:pt x="1788" y="2509"/>
                    <a:pt x="1891" y="2515"/>
                  </a:cubicBezTo>
                  <a:lnTo>
                    <a:pt x="2044" y="2531"/>
                  </a:lnTo>
                  <a:lnTo>
                    <a:pt x="2082" y="2535"/>
                  </a:lnTo>
                  <a:lnTo>
                    <a:pt x="2091" y="2536"/>
                  </a:lnTo>
                  <a:lnTo>
                    <a:pt x="2149" y="2536"/>
                  </a:lnTo>
                  <a:lnTo>
                    <a:pt x="2213" y="2533"/>
                  </a:lnTo>
                  <a:cubicBezTo>
                    <a:pt x="2304" y="2527"/>
                    <a:pt x="2378" y="2530"/>
                    <a:pt x="2483" y="2516"/>
                  </a:cubicBezTo>
                  <a:cubicBezTo>
                    <a:pt x="2598" y="2498"/>
                    <a:pt x="2715" y="2478"/>
                    <a:pt x="2828" y="2451"/>
                  </a:cubicBezTo>
                  <a:cubicBezTo>
                    <a:pt x="2932" y="2417"/>
                    <a:pt x="3034" y="2375"/>
                    <a:pt x="3133" y="2333"/>
                  </a:cubicBezTo>
                  <a:cubicBezTo>
                    <a:pt x="3229" y="2277"/>
                    <a:pt x="3325" y="2227"/>
                    <a:pt x="3412" y="2165"/>
                  </a:cubicBezTo>
                  <a:cubicBezTo>
                    <a:pt x="3761" y="1908"/>
                    <a:pt x="3959" y="1556"/>
                    <a:pt x="4056" y="1265"/>
                  </a:cubicBezTo>
                  <a:cubicBezTo>
                    <a:pt x="4155" y="970"/>
                    <a:pt x="4171" y="722"/>
                    <a:pt x="4172" y="551"/>
                  </a:cubicBezTo>
                  <a:cubicBezTo>
                    <a:pt x="4171" y="379"/>
                    <a:pt x="4151" y="279"/>
                    <a:pt x="4153" y="273"/>
                  </a:cubicBezTo>
                  <a:cubicBezTo>
                    <a:pt x="4168" y="159"/>
                    <a:pt x="4101" y="47"/>
                    <a:pt x="3987" y="12"/>
                  </a:cubicBezTo>
                  <a:cubicBezTo>
                    <a:pt x="3963" y="4"/>
                    <a:pt x="3939" y="1"/>
                    <a:pt x="39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7146150" y="2688675"/>
              <a:ext cx="25900" cy="61100"/>
            </a:xfrm>
            <a:custGeom>
              <a:avLst/>
              <a:gdLst/>
              <a:ahLst/>
              <a:cxnLst/>
              <a:rect l="l" t="t" r="r" b="b"/>
              <a:pathLst>
                <a:path w="1036" h="2444" extrusionOk="0">
                  <a:moveTo>
                    <a:pt x="135" y="0"/>
                  </a:moveTo>
                  <a:cubicBezTo>
                    <a:pt x="131" y="0"/>
                    <a:pt x="127" y="1"/>
                    <a:pt x="122" y="1"/>
                  </a:cubicBezTo>
                  <a:cubicBezTo>
                    <a:pt x="51" y="9"/>
                    <a:pt x="1" y="72"/>
                    <a:pt x="8" y="142"/>
                  </a:cubicBezTo>
                  <a:cubicBezTo>
                    <a:pt x="8" y="142"/>
                    <a:pt x="24" y="294"/>
                    <a:pt x="72" y="513"/>
                  </a:cubicBezTo>
                  <a:cubicBezTo>
                    <a:pt x="100" y="622"/>
                    <a:pt x="124" y="751"/>
                    <a:pt x="165" y="884"/>
                  </a:cubicBezTo>
                  <a:cubicBezTo>
                    <a:pt x="207" y="1018"/>
                    <a:pt x="252" y="1160"/>
                    <a:pt x="296" y="1301"/>
                  </a:cubicBezTo>
                  <a:cubicBezTo>
                    <a:pt x="398" y="1579"/>
                    <a:pt x="506" y="1856"/>
                    <a:pt x="609" y="2056"/>
                  </a:cubicBezTo>
                  <a:cubicBezTo>
                    <a:pt x="708" y="2257"/>
                    <a:pt x="792" y="2385"/>
                    <a:pt x="792" y="2385"/>
                  </a:cubicBezTo>
                  <a:cubicBezTo>
                    <a:pt x="815" y="2421"/>
                    <a:pt x="856" y="2443"/>
                    <a:pt x="903" y="2443"/>
                  </a:cubicBezTo>
                  <a:cubicBezTo>
                    <a:pt x="906" y="2443"/>
                    <a:pt x="909" y="2443"/>
                    <a:pt x="912" y="2443"/>
                  </a:cubicBezTo>
                  <a:cubicBezTo>
                    <a:pt x="983" y="2436"/>
                    <a:pt x="1035" y="2373"/>
                    <a:pt x="1028" y="2303"/>
                  </a:cubicBezTo>
                  <a:cubicBezTo>
                    <a:pt x="1028" y="2303"/>
                    <a:pt x="1014" y="2151"/>
                    <a:pt x="965" y="1932"/>
                  </a:cubicBezTo>
                  <a:cubicBezTo>
                    <a:pt x="920" y="1711"/>
                    <a:pt x="833" y="1427"/>
                    <a:pt x="740" y="1145"/>
                  </a:cubicBezTo>
                  <a:cubicBezTo>
                    <a:pt x="686" y="1006"/>
                    <a:pt x="633" y="868"/>
                    <a:pt x="582" y="738"/>
                  </a:cubicBezTo>
                  <a:cubicBezTo>
                    <a:pt x="530" y="609"/>
                    <a:pt x="469" y="492"/>
                    <a:pt x="424" y="391"/>
                  </a:cubicBezTo>
                  <a:cubicBezTo>
                    <a:pt x="325" y="188"/>
                    <a:pt x="243" y="61"/>
                    <a:pt x="243" y="61"/>
                  </a:cubicBezTo>
                  <a:cubicBezTo>
                    <a:pt x="220" y="24"/>
                    <a:pt x="180" y="0"/>
                    <a:pt x="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7207800" y="2647950"/>
              <a:ext cx="11725" cy="94950"/>
            </a:xfrm>
            <a:custGeom>
              <a:avLst/>
              <a:gdLst/>
              <a:ahLst/>
              <a:cxnLst/>
              <a:rect l="l" t="t" r="r" b="b"/>
              <a:pathLst>
                <a:path w="469" h="3798" extrusionOk="0">
                  <a:moveTo>
                    <a:pt x="231" y="0"/>
                  </a:moveTo>
                  <a:cubicBezTo>
                    <a:pt x="171" y="0"/>
                    <a:pt x="120" y="44"/>
                    <a:pt x="110" y="107"/>
                  </a:cubicBezTo>
                  <a:cubicBezTo>
                    <a:pt x="110" y="107"/>
                    <a:pt x="76" y="329"/>
                    <a:pt x="49" y="667"/>
                  </a:cubicBezTo>
                  <a:cubicBezTo>
                    <a:pt x="39" y="835"/>
                    <a:pt x="22" y="1031"/>
                    <a:pt x="14" y="1241"/>
                  </a:cubicBezTo>
                  <a:cubicBezTo>
                    <a:pt x="11" y="1451"/>
                    <a:pt x="6" y="1676"/>
                    <a:pt x="1" y="1900"/>
                  </a:cubicBezTo>
                  <a:cubicBezTo>
                    <a:pt x="6" y="2348"/>
                    <a:pt x="17" y="2795"/>
                    <a:pt x="48" y="3133"/>
                  </a:cubicBezTo>
                  <a:cubicBezTo>
                    <a:pt x="75" y="3469"/>
                    <a:pt x="112" y="3693"/>
                    <a:pt x="112" y="3693"/>
                  </a:cubicBezTo>
                  <a:cubicBezTo>
                    <a:pt x="121" y="3745"/>
                    <a:pt x="161" y="3788"/>
                    <a:pt x="213" y="3796"/>
                  </a:cubicBezTo>
                  <a:cubicBezTo>
                    <a:pt x="220" y="3797"/>
                    <a:pt x="227" y="3798"/>
                    <a:pt x="234" y="3798"/>
                  </a:cubicBezTo>
                  <a:cubicBezTo>
                    <a:pt x="295" y="3798"/>
                    <a:pt x="348" y="3754"/>
                    <a:pt x="358" y="3693"/>
                  </a:cubicBezTo>
                  <a:cubicBezTo>
                    <a:pt x="358" y="3693"/>
                    <a:pt x="396" y="3469"/>
                    <a:pt x="422" y="3133"/>
                  </a:cubicBezTo>
                  <a:cubicBezTo>
                    <a:pt x="452" y="2797"/>
                    <a:pt x="464" y="2348"/>
                    <a:pt x="469" y="1900"/>
                  </a:cubicBezTo>
                  <a:cubicBezTo>
                    <a:pt x="464" y="1675"/>
                    <a:pt x="459" y="1451"/>
                    <a:pt x="454" y="1241"/>
                  </a:cubicBezTo>
                  <a:cubicBezTo>
                    <a:pt x="448" y="1031"/>
                    <a:pt x="430" y="835"/>
                    <a:pt x="421" y="667"/>
                  </a:cubicBezTo>
                  <a:cubicBezTo>
                    <a:pt x="394" y="329"/>
                    <a:pt x="359" y="107"/>
                    <a:pt x="359" y="107"/>
                  </a:cubicBezTo>
                  <a:cubicBezTo>
                    <a:pt x="351" y="54"/>
                    <a:pt x="310" y="9"/>
                    <a:pt x="254" y="2"/>
                  </a:cubicBezTo>
                  <a:cubicBezTo>
                    <a:pt x="246" y="1"/>
                    <a:pt x="239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7262475" y="2680250"/>
              <a:ext cx="22950" cy="69525"/>
            </a:xfrm>
            <a:custGeom>
              <a:avLst/>
              <a:gdLst/>
              <a:ahLst/>
              <a:cxnLst/>
              <a:rect l="l" t="t" r="r" b="b"/>
              <a:pathLst>
                <a:path w="918" h="2781" extrusionOk="0">
                  <a:moveTo>
                    <a:pt x="788" y="1"/>
                  </a:moveTo>
                  <a:cubicBezTo>
                    <a:pt x="741" y="1"/>
                    <a:pt x="696" y="27"/>
                    <a:pt x="674" y="72"/>
                  </a:cubicBezTo>
                  <a:cubicBezTo>
                    <a:pt x="674" y="72"/>
                    <a:pt x="598" y="223"/>
                    <a:pt x="510" y="458"/>
                  </a:cubicBezTo>
                  <a:cubicBezTo>
                    <a:pt x="469" y="576"/>
                    <a:pt x="413" y="713"/>
                    <a:pt x="368" y="863"/>
                  </a:cubicBezTo>
                  <a:cubicBezTo>
                    <a:pt x="325" y="1012"/>
                    <a:pt x="278" y="1173"/>
                    <a:pt x="231" y="1333"/>
                  </a:cubicBezTo>
                  <a:cubicBezTo>
                    <a:pt x="152" y="1657"/>
                    <a:pt x="79" y="1982"/>
                    <a:pt x="46" y="2231"/>
                  </a:cubicBezTo>
                  <a:cubicBezTo>
                    <a:pt x="9" y="2479"/>
                    <a:pt x="3" y="2650"/>
                    <a:pt x="3" y="2650"/>
                  </a:cubicBezTo>
                  <a:cubicBezTo>
                    <a:pt x="1" y="2697"/>
                    <a:pt x="26" y="2744"/>
                    <a:pt x="69" y="2766"/>
                  </a:cubicBezTo>
                  <a:cubicBezTo>
                    <a:pt x="88" y="2776"/>
                    <a:pt x="108" y="2781"/>
                    <a:pt x="127" y="2781"/>
                  </a:cubicBezTo>
                  <a:cubicBezTo>
                    <a:pt x="173" y="2781"/>
                    <a:pt x="217" y="2756"/>
                    <a:pt x="240" y="2712"/>
                  </a:cubicBezTo>
                  <a:cubicBezTo>
                    <a:pt x="240" y="2712"/>
                    <a:pt x="318" y="2560"/>
                    <a:pt x="407" y="2325"/>
                  </a:cubicBezTo>
                  <a:cubicBezTo>
                    <a:pt x="500" y="2091"/>
                    <a:pt x="595" y="1773"/>
                    <a:pt x="684" y="1451"/>
                  </a:cubicBezTo>
                  <a:cubicBezTo>
                    <a:pt x="722" y="1289"/>
                    <a:pt x="758" y="1126"/>
                    <a:pt x="794" y="974"/>
                  </a:cubicBezTo>
                  <a:cubicBezTo>
                    <a:pt x="828" y="822"/>
                    <a:pt x="846" y="675"/>
                    <a:pt x="868" y="552"/>
                  </a:cubicBezTo>
                  <a:cubicBezTo>
                    <a:pt x="905" y="305"/>
                    <a:pt x="914" y="134"/>
                    <a:pt x="914" y="134"/>
                  </a:cubicBezTo>
                  <a:cubicBezTo>
                    <a:pt x="917" y="86"/>
                    <a:pt x="891" y="38"/>
                    <a:pt x="844" y="14"/>
                  </a:cubicBezTo>
                  <a:cubicBezTo>
                    <a:pt x="826" y="5"/>
                    <a:pt x="807" y="1"/>
                    <a:pt x="7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6895000" y="3374275"/>
              <a:ext cx="184850" cy="120925"/>
            </a:xfrm>
            <a:custGeom>
              <a:avLst/>
              <a:gdLst/>
              <a:ahLst/>
              <a:cxnLst/>
              <a:rect l="l" t="t" r="r" b="b"/>
              <a:pathLst>
                <a:path w="7394" h="4837" extrusionOk="0">
                  <a:moveTo>
                    <a:pt x="7142" y="1"/>
                  </a:moveTo>
                  <a:cubicBezTo>
                    <a:pt x="7027" y="1"/>
                    <a:pt x="6926" y="84"/>
                    <a:pt x="6908" y="201"/>
                  </a:cubicBezTo>
                  <a:cubicBezTo>
                    <a:pt x="6900" y="243"/>
                    <a:pt x="6230" y="4366"/>
                    <a:pt x="3461" y="4366"/>
                  </a:cubicBezTo>
                  <a:cubicBezTo>
                    <a:pt x="3389" y="4366"/>
                    <a:pt x="3315" y="4363"/>
                    <a:pt x="3241" y="4357"/>
                  </a:cubicBezTo>
                  <a:cubicBezTo>
                    <a:pt x="2412" y="4295"/>
                    <a:pt x="1771" y="3997"/>
                    <a:pt x="1334" y="3469"/>
                  </a:cubicBezTo>
                  <a:cubicBezTo>
                    <a:pt x="494" y="2454"/>
                    <a:pt x="660" y="908"/>
                    <a:pt x="661" y="892"/>
                  </a:cubicBezTo>
                  <a:cubicBezTo>
                    <a:pt x="675" y="763"/>
                    <a:pt x="582" y="646"/>
                    <a:pt x="453" y="631"/>
                  </a:cubicBezTo>
                  <a:cubicBezTo>
                    <a:pt x="442" y="629"/>
                    <a:pt x="431" y="629"/>
                    <a:pt x="420" y="629"/>
                  </a:cubicBezTo>
                  <a:cubicBezTo>
                    <a:pt x="303" y="629"/>
                    <a:pt x="206" y="719"/>
                    <a:pt x="192" y="837"/>
                  </a:cubicBezTo>
                  <a:cubicBezTo>
                    <a:pt x="183" y="908"/>
                    <a:pt x="0" y="2594"/>
                    <a:pt x="968" y="3767"/>
                  </a:cubicBezTo>
                  <a:cubicBezTo>
                    <a:pt x="1490" y="4399"/>
                    <a:pt x="2244" y="4757"/>
                    <a:pt x="3206" y="4827"/>
                  </a:cubicBezTo>
                  <a:cubicBezTo>
                    <a:pt x="3293" y="4834"/>
                    <a:pt x="3377" y="4837"/>
                    <a:pt x="3461" y="4837"/>
                  </a:cubicBezTo>
                  <a:cubicBezTo>
                    <a:pt x="6628" y="4837"/>
                    <a:pt x="7368" y="319"/>
                    <a:pt x="7374" y="272"/>
                  </a:cubicBezTo>
                  <a:cubicBezTo>
                    <a:pt x="7394" y="144"/>
                    <a:pt x="7305" y="23"/>
                    <a:pt x="7177" y="3"/>
                  </a:cubicBezTo>
                  <a:cubicBezTo>
                    <a:pt x="7165" y="1"/>
                    <a:pt x="7153" y="1"/>
                    <a:pt x="7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7043425" y="3318025"/>
              <a:ext cx="75325" cy="66500"/>
            </a:xfrm>
            <a:custGeom>
              <a:avLst/>
              <a:gdLst/>
              <a:ahLst/>
              <a:cxnLst/>
              <a:rect l="l" t="t" r="r" b="b"/>
              <a:pathLst>
                <a:path w="3013" h="2660" extrusionOk="0">
                  <a:moveTo>
                    <a:pt x="1127" y="1"/>
                  </a:moveTo>
                  <a:cubicBezTo>
                    <a:pt x="900" y="1"/>
                    <a:pt x="744" y="1427"/>
                    <a:pt x="744" y="1427"/>
                  </a:cubicBezTo>
                  <a:cubicBezTo>
                    <a:pt x="744" y="1427"/>
                    <a:pt x="502" y="665"/>
                    <a:pt x="298" y="665"/>
                  </a:cubicBezTo>
                  <a:cubicBezTo>
                    <a:pt x="269" y="665"/>
                    <a:pt x="240" y="681"/>
                    <a:pt x="214" y="716"/>
                  </a:cubicBezTo>
                  <a:cubicBezTo>
                    <a:pt x="0" y="1000"/>
                    <a:pt x="267" y="1883"/>
                    <a:pt x="610" y="2236"/>
                  </a:cubicBezTo>
                  <a:cubicBezTo>
                    <a:pt x="830" y="2464"/>
                    <a:pt x="1211" y="2659"/>
                    <a:pt x="1557" y="2659"/>
                  </a:cubicBezTo>
                  <a:cubicBezTo>
                    <a:pt x="1707" y="2659"/>
                    <a:pt x="1850" y="2622"/>
                    <a:pt x="1971" y="2536"/>
                  </a:cubicBezTo>
                  <a:cubicBezTo>
                    <a:pt x="2372" y="2254"/>
                    <a:pt x="3013" y="1115"/>
                    <a:pt x="2867" y="869"/>
                  </a:cubicBezTo>
                  <a:cubicBezTo>
                    <a:pt x="2832" y="808"/>
                    <a:pt x="2787" y="783"/>
                    <a:pt x="2735" y="783"/>
                  </a:cubicBezTo>
                  <a:cubicBezTo>
                    <a:pt x="2463" y="783"/>
                    <a:pt x="2025" y="1496"/>
                    <a:pt x="2025" y="1496"/>
                  </a:cubicBezTo>
                  <a:cubicBezTo>
                    <a:pt x="2025" y="1496"/>
                    <a:pt x="2572" y="362"/>
                    <a:pt x="2367" y="227"/>
                  </a:cubicBezTo>
                  <a:cubicBezTo>
                    <a:pt x="2336" y="206"/>
                    <a:pt x="2302" y="197"/>
                    <a:pt x="2268" y="197"/>
                  </a:cubicBezTo>
                  <a:cubicBezTo>
                    <a:pt x="1918" y="197"/>
                    <a:pt x="1449" y="1167"/>
                    <a:pt x="1449" y="1167"/>
                  </a:cubicBezTo>
                  <a:cubicBezTo>
                    <a:pt x="1449" y="1167"/>
                    <a:pt x="1366" y="34"/>
                    <a:pt x="1135" y="1"/>
                  </a:cubicBezTo>
                  <a:cubicBezTo>
                    <a:pt x="1132" y="1"/>
                    <a:pt x="1130" y="1"/>
                    <a:pt x="1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7310525" y="3369075"/>
              <a:ext cx="179900" cy="127600"/>
            </a:xfrm>
            <a:custGeom>
              <a:avLst/>
              <a:gdLst/>
              <a:ahLst/>
              <a:cxnLst/>
              <a:rect l="l" t="t" r="r" b="b"/>
              <a:pathLst>
                <a:path w="7196" h="5104" extrusionOk="0">
                  <a:moveTo>
                    <a:pt x="246" y="0"/>
                  </a:moveTo>
                  <a:cubicBezTo>
                    <a:pt x="240" y="0"/>
                    <a:pt x="234" y="1"/>
                    <a:pt x="228" y="1"/>
                  </a:cubicBezTo>
                  <a:cubicBezTo>
                    <a:pt x="97" y="11"/>
                    <a:pt x="0" y="123"/>
                    <a:pt x="11" y="254"/>
                  </a:cubicBezTo>
                  <a:cubicBezTo>
                    <a:pt x="15" y="302"/>
                    <a:pt x="440" y="5103"/>
                    <a:pt x="3833" y="5103"/>
                  </a:cubicBezTo>
                  <a:cubicBezTo>
                    <a:pt x="4797" y="5103"/>
                    <a:pt x="5575" y="4803"/>
                    <a:pt x="6143" y="4212"/>
                  </a:cubicBezTo>
                  <a:cubicBezTo>
                    <a:pt x="7195" y="3113"/>
                    <a:pt x="7136" y="1418"/>
                    <a:pt x="7133" y="1346"/>
                  </a:cubicBezTo>
                  <a:cubicBezTo>
                    <a:pt x="7127" y="1215"/>
                    <a:pt x="7022" y="1126"/>
                    <a:pt x="6887" y="1120"/>
                  </a:cubicBezTo>
                  <a:cubicBezTo>
                    <a:pt x="6756" y="1125"/>
                    <a:pt x="6656" y="1235"/>
                    <a:pt x="6661" y="1366"/>
                  </a:cubicBezTo>
                  <a:cubicBezTo>
                    <a:pt x="6661" y="1381"/>
                    <a:pt x="6717" y="2930"/>
                    <a:pt x="5802" y="3885"/>
                  </a:cubicBezTo>
                  <a:cubicBezTo>
                    <a:pt x="5328" y="4381"/>
                    <a:pt x="4665" y="4632"/>
                    <a:pt x="3834" y="4632"/>
                  </a:cubicBezTo>
                  <a:cubicBezTo>
                    <a:pt x="877" y="4632"/>
                    <a:pt x="486" y="260"/>
                    <a:pt x="482" y="216"/>
                  </a:cubicBezTo>
                  <a:cubicBezTo>
                    <a:pt x="472" y="93"/>
                    <a:pt x="367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7276425" y="3317350"/>
              <a:ext cx="75250" cy="66675"/>
            </a:xfrm>
            <a:custGeom>
              <a:avLst/>
              <a:gdLst/>
              <a:ahLst/>
              <a:cxnLst/>
              <a:rect l="l" t="t" r="r" b="b"/>
              <a:pathLst>
                <a:path w="3010" h="2667" extrusionOk="0">
                  <a:moveTo>
                    <a:pt x="1883" y="1"/>
                  </a:moveTo>
                  <a:cubicBezTo>
                    <a:pt x="1875" y="1"/>
                    <a:pt x="1868" y="1"/>
                    <a:pt x="1861" y="2"/>
                  </a:cubicBezTo>
                  <a:cubicBezTo>
                    <a:pt x="1628" y="30"/>
                    <a:pt x="1563" y="1172"/>
                    <a:pt x="1563" y="1172"/>
                  </a:cubicBezTo>
                  <a:cubicBezTo>
                    <a:pt x="1563" y="1172"/>
                    <a:pt x="1335" y="157"/>
                    <a:pt x="918" y="157"/>
                  </a:cubicBezTo>
                  <a:cubicBezTo>
                    <a:pt x="888" y="157"/>
                    <a:pt x="857" y="162"/>
                    <a:pt x="825" y="174"/>
                  </a:cubicBezTo>
                  <a:cubicBezTo>
                    <a:pt x="593" y="255"/>
                    <a:pt x="992" y="1509"/>
                    <a:pt x="992" y="1509"/>
                  </a:cubicBezTo>
                  <a:cubicBezTo>
                    <a:pt x="992" y="1509"/>
                    <a:pt x="547" y="808"/>
                    <a:pt x="275" y="808"/>
                  </a:cubicBezTo>
                  <a:cubicBezTo>
                    <a:pt x="223" y="808"/>
                    <a:pt x="177" y="834"/>
                    <a:pt x="142" y="896"/>
                  </a:cubicBezTo>
                  <a:cubicBezTo>
                    <a:pt x="1" y="1142"/>
                    <a:pt x="657" y="2274"/>
                    <a:pt x="1061" y="2551"/>
                  </a:cubicBezTo>
                  <a:cubicBezTo>
                    <a:pt x="1179" y="2632"/>
                    <a:pt x="1318" y="2667"/>
                    <a:pt x="1463" y="2667"/>
                  </a:cubicBezTo>
                  <a:cubicBezTo>
                    <a:pt x="1812" y="2667"/>
                    <a:pt x="2198" y="2465"/>
                    <a:pt x="2420" y="2230"/>
                  </a:cubicBezTo>
                  <a:cubicBezTo>
                    <a:pt x="2757" y="1874"/>
                    <a:pt x="3010" y="985"/>
                    <a:pt x="2790" y="703"/>
                  </a:cubicBezTo>
                  <a:cubicBezTo>
                    <a:pt x="2764" y="669"/>
                    <a:pt x="2736" y="653"/>
                    <a:pt x="2707" y="653"/>
                  </a:cubicBezTo>
                  <a:cubicBezTo>
                    <a:pt x="2504" y="653"/>
                    <a:pt x="2269" y="1420"/>
                    <a:pt x="2269" y="1420"/>
                  </a:cubicBezTo>
                  <a:cubicBezTo>
                    <a:pt x="2269" y="1420"/>
                    <a:pt x="2280" y="1"/>
                    <a:pt x="18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6898950" y="3035425"/>
              <a:ext cx="179350" cy="173750"/>
            </a:xfrm>
            <a:custGeom>
              <a:avLst/>
              <a:gdLst/>
              <a:ahLst/>
              <a:cxnLst/>
              <a:rect l="l" t="t" r="r" b="b"/>
              <a:pathLst>
                <a:path w="7174" h="6950" extrusionOk="0">
                  <a:moveTo>
                    <a:pt x="3586" y="1"/>
                  </a:moveTo>
                  <a:cubicBezTo>
                    <a:pt x="1606" y="1"/>
                    <a:pt x="0" y="1557"/>
                    <a:pt x="0" y="3475"/>
                  </a:cubicBezTo>
                  <a:cubicBezTo>
                    <a:pt x="0" y="5393"/>
                    <a:pt x="1606" y="6949"/>
                    <a:pt x="3586" y="6949"/>
                  </a:cubicBezTo>
                  <a:cubicBezTo>
                    <a:pt x="5567" y="6949"/>
                    <a:pt x="7173" y="5393"/>
                    <a:pt x="7173" y="3475"/>
                  </a:cubicBezTo>
                  <a:cubicBezTo>
                    <a:pt x="7173" y="1557"/>
                    <a:pt x="5567" y="1"/>
                    <a:pt x="35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7361825" y="3045950"/>
              <a:ext cx="179350" cy="173750"/>
            </a:xfrm>
            <a:custGeom>
              <a:avLst/>
              <a:gdLst/>
              <a:ahLst/>
              <a:cxnLst/>
              <a:rect l="l" t="t" r="r" b="b"/>
              <a:pathLst>
                <a:path w="7174" h="6950" extrusionOk="0">
                  <a:moveTo>
                    <a:pt x="3586" y="1"/>
                  </a:moveTo>
                  <a:cubicBezTo>
                    <a:pt x="1606" y="1"/>
                    <a:pt x="0" y="1556"/>
                    <a:pt x="0" y="3475"/>
                  </a:cubicBezTo>
                  <a:cubicBezTo>
                    <a:pt x="0" y="5393"/>
                    <a:pt x="1605" y="6949"/>
                    <a:pt x="3586" y="6949"/>
                  </a:cubicBezTo>
                  <a:cubicBezTo>
                    <a:pt x="5569" y="6949"/>
                    <a:pt x="7173" y="5393"/>
                    <a:pt x="7173" y="3475"/>
                  </a:cubicBezTo>
                  <a:cubicBezTo>
                    <a:pt x="7173" y="1556"/>
                    <a:pt x="5566" y="1"/>
                    <a:pt x="35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29"/>
          <p:cNvGrpSpPr/>
          <p:nvPr/>
        </p:nvGrpSpPr>
        <p:grpSpPr>
          <a:xfrm>
            <a:off x="2090049" y="2988186"/>
            <a:ext cx="1010606" cy="1341442"/>
            <a:chOff x="2090049" y="2988186"/>
            <a:chExt cx="1010606" cy="1341442"/>
          </a:xfrm>
        </p:grpSpPr>
        <p:sp>
          <p:nvSpPr>
            <p:cNvPr id="471" name="Google Shape;471;p29"/>
            <p:cNvSpPr/>
            <p:nvPr/>
          </p:nvSpPr>
          <p:spPr>
            <a:xfrm rot="-2423090">
              <a:off x="2786784" y="3970803"/>
              <a:ext cx="238810" cy="319530"/>
            </a:xfrm>
            <a:custGeom>
              <a:avLst/>
              <a:gdLst/>
              <a:ahLst/>
              <a:cxnLst/>
              <a:rect l="l" t="t" r="r" b="b"/>
              <a:pathLst>
                <a:path w="20665" h="27650" extrusionOk="0">
                  <a:moveTo>
                    <a:pt x="10346" y="0"/>
                  </a:moveTo>
                  <a:cubicBezTo>
                    <a:pt x="2041" y="0"/>
                    <a:pt x="241" y="4735"/>
                    <a:pt x="0" y="6362"/>
                  </a:cubicBezTo>
                  <a:cubicBezTo>
                    <a:pt x="0" y="6362"/>
                    <a:pt x="4041" y="27182"/>
                    <a:pt x="6768" y="27641"/>
                  </a:cubicBezTo>
                  <a:cubicBezTo>
                    <a:pt x="6802" y="27647"/>
                    <a:pt x="6837" y="27650"/>
                    <a:pt x="6873" y="27650"/>
                  </a:cubicBezTo>
                  <a:cubicBezTo>
                    <a:pt x="9756" y="27650"/>
                    <a:pt x="20146" y="9764"/>
                    <a:pt x="20146" y="9764"/>
                  </a:cubicBezTo>
                  <a:cubicBezTo>
                    <a:pt x="20146" y="9764"/>
                    <a:pt x="20664" y="458"/>
                    <a:pt x="11428" y="26"/>
                  </a:cubicBezTo>
                  <a:cubicBezTo>
                    <a:pt x="11056" y="8"/>
                    <a:pt x="10695" y="0"/>
                    <a:pt x="103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 rot="-2423090">
              <a:off x="2388921" y="3095766"/>
              <a:ext cx="407219" cy="1072327"/>
            </a:xfrm>
            <a:custGeom>
              <a:avLst/>
              <a:gdLst/>
              <a:ahLst/>
              <a:cxnLst/>
              <a:rect l="l" t="t" r="r" b="b"/>
              <a:pathLst>
                <a:path w="35238" h="92792" extrusionOk="0">
                  <a:moveTo>
                    <a:pt x="15092" y="0"/>
                  </a:moveTo>
                  <a:lnTo>
                    <a:pt x="0" y="89392"/>
                  </a:lnTo>
                  <a:cubicBezTo>
                    <a:pt x="628" y="88266"/>
                    <a:pt x="1826" y="87538"/>
                    <a:pt x="3144" y="87538"/>
                  </a:cubicBezTo>
                  <a:cubicBezTo>
                    <a:pt x="3344" y="87538"/>
                    <a:pt x="3547" y="87555"/>
                    <a:pt x="3751" y="87589"/>
                  </a:cubicBezTo>
                  <a:cubicBezTo>
                    <a:pt x="5308" y="87851"/>
                    <a:pt x="6457" y="89075"/>
                    <a:pt x="6709" y="90545"/>
                  </a:cubicBezTo>
                  <a:cubicBezTo>
                    <a:pt x="7335" y="89408"/>
                    <a:pt x="8542" y="88671"/>
                    <a:pt x="9869" y="88671"/>
                  </a:cubicBezTo>
                  <a:cubicBezTo>
                    <a:pt x="10068" y="88671"/>
                    <a:pt x="10269" y="88688"/>
                    <a:pt x="10472" y="88722"/>
                  </a:cubicBezTo>
                  <a:cubicBezTo>
                    <a:pt x="12029" y="88986"/>
                    <a:pt x="13178" y="90208"/>
                    <a:pt x="13430" y="91679"/>
                  </a:cubicBezTo>
                  <a:cubicBezTo>
                    <a:pt x="14056" y="90542"/>
                    <a:pt x="15261" y="89805"/>
                    <a:pt x="16588" y="89805"/>
                  </a:cubicBezTo>
                  <a:cubicBezTo>
                    <a:pt x="16788" y="89805"/>
                    <a:pt x="16990" y="89822"/>
                    <a:pt x="17193" y="89857"/>
                  </a:cubicBezTo>
                  <a:cubicBezTo>
                    <a:pt x="18741" y="90118"/>
                    <a:pt x="19888" y="91330"/>
                    <a:pt x="20146" y="92792"/>
                  </a:cubicBezTo>
                  <a:lnTo>
                    <a:pt x="35238" y="3401"/>
                  </a:lnTo>
                  <a:lnTo>
                    <a:pt x="150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 rot="-2423090">
              <a:off x="2897558" y="4175208"/>
              <a:ext cx="113737" cy="107277"/>
            </a:xfrm>
            <a:custGeom>
              <a:avLst/>
              <a:gdLst/>
              <a:ahLst/>
              <a:cxnLst/>
              <a:rect l="l" t="t" r="r" b="b"/>
              <a:pathLst>
                <a:path w="9842" h="9283" extrusionOk="0">
                  <a:moveTo>
                    <a:pt x="3978" y="1"/>
                  </a:moveTo>
                  <a:cubicBezTo>
                    <a:pt x="2541" y="1"/>
                    <a:pt x="1172" y="414"/>
                    <a:pt x="0" y="1138"/>
                  </a:cubicBezTo>
                  <a:cubicBezTo>
                    <a:pt x="1201" y="5393"/>
                    <a:pt x="2557" y="9084"/>
                    <a:pt x="3688" y="9274"/>
                  </a:cubicBezTo>
                  <a:cubicBezTo>
                    <a:pt x="3722" y="9280"/>
                    <a:pt x="3757" y="9283"/>
                    <a:pt x="3793" y="9283"/>
                  </a:cubicBezTo>
                  <a:cubicBezTo>
                    <a:pt x="4968" y="9283"/>
                    <a:pt x="7386" y="6316"/>
                    <a:pt x="9841" y="2800"/>
                  </a:cubicBezTo>
                  <a:cubicBezTo>
                    <a:pt x="8722" y="1423"/>
                    <a:pt x="7122" y="427"/>
                    <a:pt x="5235" y="106"/>
                  </a:cubicBezTo>
                  <a:cubicBezTo>
                    <a:pt x="4813" y="35"/>
                    <a:pt x="4393" y="1"/>
                    <a:pt x="3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 rot="-2423090">
              <a:off x="2161223" y="3054345"/>
              <a:ext cx="248991" cy="121733"/>
            </a:xfrm>
            <a:custGeom>
              <a:avLst/>
              <a:gdLst/>
              <a:ahLst/>
              <a:cxnLst/>
              <a:rect l="l" t="t" r="r" b="b"/>
              <a:pathLst>
                <a:path w="21546" h="10534" extrusionOk="0">
                  <a:moveTo>
                    <a:pt x="6066" y="0"/>
                  </a:moveTo>
                  <a:cubicBezTo>
                    <a:pt x="4512" y="0"/>
                    <a:pt x="3016" y="226"/>
                    <a:pt x="2196" y="946"/>
                  </a:cubicBezTo>
                  <a:cubicBezTo>
                    <a:pt x="0" y="2878"/>
                    <a:pt x="138" y="7179"/>
                    <a:pt x="138" y="7179"/>
                  </a:cubicBezTo>
                  <a:lnTo>
                    <a:pt x="9829" y="10293"/>
                  </a:lnTo>
                  <a:lnTo>
                    <a:pt x="20004" y="10533"/>
                  </a:lnTo>
                  <a:cubicBezTo>
                    <a:pt x="20003" y="10533"/>
                    <a:pt x="21545" y="6515"/>
                    <a:pt x="20104" y="3969"/>
                  </a:cubicBezTo>
                  <a:cubicBezTo>
                    <a:pt x="18664" y="1423"/>
                    <a:pt x="11458" y="639"/>
                    <a:pt x="11458" y="639"/>
                  </a:cubicBezTo>
                  <a:cubicBezTo>
                    <a:pt x="11458" y="639"/>
                    <a:pt x="8680" y="0"/>
                    <a:pt x="6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 rot="-2423090">
              <a:off x="2186143" y="3123537"/>
              <a:ext cx="282134" cy="126795"/>
            </a:xfrm>
            <a:custGeom>
              <a:avLst/>
              <a:gdLst/>
              <a:ahLst/>
              <a:cxnLst/>
              <a:rect l="l" t="t" r="r" b="b"/>
              <a:pathLst>
                <a:path w="24414" h="10972" extrusionOk="0">
                  <a:moveTo>
                    <a:pt x="4507" y="1"/>
                  </a:moveTo>
                  <a:cubicBezTo>
                    <a:pt x="2501" y="1"/>
                    <a:pt x="730" y="1447"/>
                    <a:pt x="385" y="3490"/>
                  </a:cubicBezTo>
                  <a:cubicBezTo>
                    <a:pt x="1" y="5770"/>
                    <a:pt x="1536" y="7929"/>
                    <a:pt x="3815" y="8314"/>
                  </a:cubicBezTo>
                  <a:lnTo>
                    <a:pt x="19204" y="10913"/>
                  </a:lnTo>
                  <a:cubicBezTo>
                    <a:pt x="19440" y="10952"/>
                    <a:pt x="19675" y="10972"/>
                    <a:pt x="19906" y="10972"/>
                  </a:cubicBezTo>
                  <a:cubicBezTo>
                    <a:pt x="21912" y="10972"/>
                    <a:pt x="23685" y="9526"/>
                    <a:pt x="24029" y="7481"/>
                  </a:cubicBezTo>
                  <a:cubicBezTo>
                    <a:pt x="24413" y="5203"/>
                    <a:pt x="22877" y="3043"/>
                    <a:pt x="20599" y="2657"/>
                  </a:cubicBezTo>
                  <a:lnTo>
                    <a:pt x="5209" y="60"/>
                  </a:lnTo>
                  <a:cubicBezTo>
                    <a:pt x="4973" y="20"/>
                    <a:pt x="4738" y="1"/>
                    <a:pt x="45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 rot="-2423090">
              <a:off x="2201232" y="3149745"/>
              <a:ext cx="203621" cy="47808"/>
            </a:xfrm>
            <a:custGeom>
              <a:avLst/>
              <a:gdLst/>
              <a:ahLst/>
              <a:cxnLst/>
              <a:rect l="l" t="t" r="r" b="b"/>
              <a:pathLst>
                <a:path w="17620" h="4137" extrusionOk="0">
                  <a:moveTo>
                    <a:pt x="763" y="0"/>
                  </a:moveTo>
                  <a:cubicBezTo>
                    <a:pt x="424" y="0"/>
                    <a:pt x="124" y="245"/>
                    <a:pt x="66" y="592"/>
                  </a:cubicBezTo>
                  <a:cubicBezTo>
                    <a:pt x="0" y="979"/>
                    <a:pt x="260" y="1344"/>
                    <a:pt x="646" y="1410"/>
                  </a:cubicBezTo>
                  <a:lnTo>
                    <a:pt x="16737" y="4126"/>
                  </a:lnTo>
                  <a:cubicBezTo>
                    <a:pt x="16777" y="4133"/>
                    <a:pt x="16817" y="4136"/>
                    <a:pt x="16856" y="4136"/>
                  </a:cubicBezTo>
                  <a:cubicBezTo>
                    <a:pt x="17196" y="4136"/>
                    <a:pt x="17496" y="3891"/>
                    <a:pt x="17555" y="3546"/>
                  </a:cubicBezTo>
                  <a:cubicBezTo>
                    <a:pt x="17619" y="3160"/>
                    <a:pt x="17361" y="2794"/>
                    <a:pt x="16972" y="2726"/>
                  </a:cubicBezTo>
                  <a:lnTo>
                    <a:pt x="883" y="11"/>
                  </a:lnTo>
                  <a:cubicBezTo>
                    <a:pt x="842" y="4"/>
                    <a:pt x="802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 rot="-2423090">
              <a:off x="2247591" y="3169848"/>
              <a:ext cx="203598" cy="47797"/>
            </a:xfrm>
            <a:custGeom>
              <a:avLst/>
              <a:gdLst/>
              <a:ahLst/>
              <a:cxnLst/>
              <a:rect l="l" t="t" r="r" b="b"/>
              <a:pathLst>
                <a:path w="17618" h="4136" extrusionOk="0">
                  <a:moveTo>
                    <a:pt x="765" y="1"/>
                  </a:moveTo>
                  <a:cubicBezTo>
                    <a:pt x="425" y="1"/>
                    <a:pt x="124" y="245"/>
                    <a:pt x="65" y="592"/>
                  </a:cubicBezTo>
                  <a:cubicBezTo>
                    <a:pt x="1" y="978"/>
                    <a:pt x="259" y="1344"/>
                    <a:pt x="647" y="1410"/>
                  </a:cubicBezTo>
                  <a:lnTo>
                    <a:pt x="16735" y="4125"/>
                  </a:lnTo>
                  <a:cubicBezTo>
                    <a:pt x="16776" y="4132"/>
                    <a:pt x="16816" y="4135"/>
                    <a:pt x="16855" y="4135"/>
                  </a:cubicBezTo>
                  <a:cubicBezTo>
                    <a:pt x="17195" y="4135"/>
                    <a:pt x="17494" y="3891"/>
                    <a:pt x="17553" y="3545"/>
                  </a:cubicBezTo>
                  <a:cubicBezTo>
                    <a:pt x="17618" y="3159"/>
                    <a:pt x="17359" y="2792"/>
                    <a:pt x="16972" y="2728"/>
                  </a:cubicBezTo>
                  <a:lnTo>
                    <a:pt x="883" y="10"/>
                  </a:lnTo>
                  <a:cubicBezTo>
                    <a:pt x="844" y="4"/>
                    <a:pt x="804" y="1"/>
                    <a:pt x="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 rot="-2423090">
              <a:off x="2480938" y="3194902"/>
              <a:ext cx="171830" cy="948998"/>
            </a:xfrm>
            <a:custGeom>
              <a:avLst/>
              <a:gdLst/>
              <a:ahLst/>
              <a:cxnLst/>
              <a:rect l="l" t="t" r="r" b="b"/>
              <a:pathLst>
                <a:path w="14869" h="82120" extrusionOk="0">
                  <a:moveTo>
                    <a:pt x="14263" y="1"/>
                  </a:moveTo>
                  <a:cubicBezTo>
                    <a:pt x="14031" y="1"/>
                    <a:pt x="13804" y="133"/>
                    <a:pt x="13754" y="429"/>
                  </a:cubicBezTo>
                  <a:cubicBezTo>
                    <a:pt x="10236" y="21264"/>
                    <a:pt x="6719" y="42098"/>
                    <a:pt x="3201" y="62932"/>
                  </a:cubicBezTo>
                  <a:cubicBezTo>
                    <a:pt x="2155" y="69126"/>
                    <a:pt x="1110" y="75320"/>
                    <a:pt x="64" y="81514"/>
                  </a:cubicBezTo>
                  <a:cubicBezTo>
                    <a:pt x="0" y="81896"/>
                    <a:pt x="307" y="82119"/>
                    <a:pt x="607" y="82119"/>
                  </a:cubicBezTo>
                  <a:cubicBezTo>
                    <a:pt x="838" y="82119"/>
                    <a:pt x="1066" y="81986"/>
                    <a:pt x="1116" y="81691"/>
                  </a:cubicBezTo>
                  <a:cubicBezTo>
                    <a:pt x="4632" y="60856"/>
                    <a:pt x="8150" y="40021"/>
                    <a:pt x="11666" y="19188"/>
                  </a:cubicBezTo>
                  <a:cubicBezTo>
                    <a:pt x="12712" y="12993"/>
                    <a:pt x="13757" y="6800"/>
                    <a:pt x="14803" y="606"/>
                  </a:cubicBezTo>
                  <a:cubicBezTo>
                    <a:pt x="14868" y="223"/>
                    <a:pt x="14562" y="1"/>
                    <a:pt x="14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 rot="-2423090">
              <a:off x="2552768" y="3152088"/>
              <a:ext cx="171830" cy="948975"/>
            </a:xfrm>
            <a:custGeom>
              <a:avLst/>
              <a:gdLst/>
              <a:ahLst/>
              <a:cxnLst/>
              <a:rect l="l" t="t" r="r" b="b"/>
              <a:pathLst>
                <a:path w="14869" h="82118" extrusionOk="0">
                  <a:moveTo>
                    <a:pt x="14262" y="0"/>
                  </a:moveTo>
                  <a:cubicBezTo>
                    <a:pt x="14031" y="0"/>
                    <a:pt x="13803" y="133"/>
                    <a:pt x="13753" y="428"/>
                  </a:cubicBezTo>
                  <a:cubicBezTo>
                    <a:pt x="10236" y="21263"/>
                    <a:pt x="6719" y="42096"/>
                    <a:pt x="3202" y="62931"/>
                  </a:cubicBezTo>
                  <a:cubicBezTo>
                    <a:pt x="2156" y="69125"/>
                    <a:pt x="1109" y="75318"/>
                    <a:pt x="64" y="81511"/>
                  </a:cubicBezTo>
                  <a:cubicBezTo>
                    <a:pt x="0" y="81894"/>
                    <a:pt x="306" y="82118"/>
                    <a:pt x="606" y="82118"/>
                  </a:cubicBezTo>
                  <a:cubicBezTo>
                    <a:pt x="837" y="82118"/>
                    <a:pt x="1064" y="81985"/>
                    <a:pt x="1114" y="81690"/>
                  </a:cubicBezTo>
                  <a:cubicBezTo>
                    <a:pt x="4631" y="60855"/>
                    <a:pt x="8148" y="40022"/>
                    <a:pt x="11666" y="19186"/>
                  </a:cubicBezTo>
                  <a:cubicBezTo>
                    <a:pt x="12711" y="12992"/>
                    <a:pt x="13758" y="6799"/>
                    <a:pt x="14804" y="605"/>
                  </a:cubicBezTo>
                  <a:cubicBezTo>
                    <a:pt x="14868" y="223"/>
                    <a:pt x="14562" y="0"/>
                    <a:pt x="14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 rot="-2423090">
              <a:off x="2786884" y="3752582"/>
              <a:ext cx="62138" cy="211121"/>
            </a:xfrm>
            <a:custGeom>
              <a:avLst/>
              <a:gdLst/>
              <a:ahLst/>
              <a:cxnLst/>
              <a:rect l="l" t="t" r="r" b="b"/>
              <a:pathLst>
                <a:path w="5377" h="18269" extrusionOk="0">
                  <a:moveTo>
                    <a:pt x="4239" y="1"/>
                  </a:moveTo>
                  <a:cubicBezTo>
                    <a:pt x="3747" y="1"/>
                    <a:pt x="3238" y="288"/>
                    <a:pt x="3123" y="905"/>
                  </a:cubicBezTo>
                  <a:cubicBezTo>
                    <a:pt x="2120" y="6315"/>
                    <a:pt x="1108" y="11725"/>
                    <a:pt x="132" y="17140"/>
                  </a:cubicBezTo>
                  <a:cubicBezTo>
                    <a:pt x="0" y="17870"/>
                    <a:pt x="560" y="18269"/>
                    <a:pt x="1140" y="18269"/>
                  </a:cubicBezTo>
                  <a:cubicBezTo>
                    <a:pt x="1632" y="18269"/>
                    <a:pt x="2138" y="17981"/>
                    <a:pt x="2250" y="17365"/>
                  </a:cubicBezTo>
                  <a:cubicBezTo>
                    <a:pt x="3227" y="11950"/>
                    <a:pt x="4236" y="6539"/>
                    <a:pt x="5242" y="1129"/>
                  </a:cubicBezTo>
                  <a:cubicBezTo>
                    <a:pt x="5377" y="400"/>
                    <a:pt x="4819" y="1"/>
                    <a:pt x="4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 rot="-2423090">
              <a:off x="2734342" y="3728646"/>
              <a:ext cx="29838" cy="26348"/>
            </a:xfrm>
            <a:custGeom>
              <a:avLst/>
              <a:gdLst/>
              <a:ahLst/>
              <a:cxnLst/>
              <a:rect l="l" t="t" r="r" b="b"/>
              <a:pathLst>
                <a:path w="2582" h="2280" extrusionOk="0">
                  <a:moveTo>
                    <a:pt x="1292" y="0"/>
                  </a:moveTo>
                  <a:cubicBezTo>
                    <a:pt x="837" y="0"/>
                    <a:pt x="407" y="274"/>
                    <a:pt x="231" y="722"/>
                  </a:cubicBezTo>
                  <a:cubicBezTo>
                    <a:pt x="0" y="1309"/>
                    <a:pt x="288" y="1970"/>
                    <a:pt x="872" y="2200"/>
                  </a:cubicBezTo>
                  <a:cubicBezTo>
                    <a:pt x="1010" y="2254"/>
                    <a:pt x="1151" y="2280"/>
                    <a:pt x="1290" y="2280"/>
                  </a:cubicBezTo>
                  <a:cubicBezTo>
                    <a:pt x="1745" y="2280"/>
                    <a:pt x="2174" y="2006"/>
                    <a:pt x="2351" y="1558"/>
                  </a:cubicBezTo>
                  <a:cubicBezTo>
                    <a:pt x="2581" y="972"/>
                    <a:pt x="2294" y="312"/>
                    <a:pt x="1708" y="79"/>
                  </a:cubicBezTo>
                  <a:cubicBezTo>
                    <a:pt x="1571" y="26"/>
                    <a:pt x="1430" y="0"/>
                    <a:pt x="1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29"/>
          <p:cNvGrpSpPr/>
          <p:nvPr/>
        </p:nvGrpSpPr>
        <p:grpSpPr>
          <a:xfrm>
            <a:off x="4139335" y="329176"/>
            <a:ext cx="865329" cy="100122"/>
            <a:chOff x="11440935" y="3894601"/>
            <a:chExt cx="865329" cy="100122"/>
          </a:xfrm>
        </p:grpSpPr>
        <p:sp>
          <p:nvSpPr>
            <p:cNvPr id="483" name="Google Shape;483;p29"/>
            <p:cNvSpPr/>
            <p:nvPr/>
          </p:nvSpPr>
          <p:spPr>
            <a:xfrm rot="5400000">
              <a:off x="11760447" y="3587520"/>
              <a:ext cx="87691" cy="726715"/>
            </a:xfrm>
            <a:custGeom>
              <a:avLst/>
              <a:gdLst/>
              <a:ahLst/>
              <a:cxnLst/>
              <a:rect l="l" t="t" r="r" b="b"/>
              <a:pathLst>
                <a:path w="2582" h="21396" extrusionOk="0">
                  <a:moveTo>
                    <a:pt x="1340" y="0"/>
                  </a:moveTo>
                  <a:cubicBezTo>
                    <a:pt x="691" y="0"/>
                    <a:pt x="1" y="451"/>
                    <a:pt x="5" y="1289"/>
                  </a:cubicBezTo>
                  <a:cubicBezTo>
                    <a:pt x="38" y="7629"/>
                    <a:pt x="65" y="13969"/>
                    <a:pt x="129" y="20309"/>
                  </a:cubicBezTo>
                  <a:cubicBezTo>
                    <a:pt x="136" y="21048"/>
                    <a:pt x="674" y="21396"/>
                    <a:pt x="1244" y="21396"/>
                  </a:cubicBezTo>
                  <a:cubicBezTo>
                    <a:pt x="1892" y="21396"/>
                    <a:pt x="2582" y="20944"/>
                    <a:pt x="2574" y="20107"/>
                  </a:cubicBezTo>
                  <a:cubicBezTo>
                    <a:pt x="2509" y="13769"/>
                    <a:pt x="2483" y="7428"/>
                    <a:pt x="2452" y="1088"/>
                  </a:cubicBezTo>
                  <a:cubicBezTo>
                    <a:pt x="2447" y="348"/>
                    <a:pt x="1909" y="0"/>
                    <a:pt x="1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 rot="5400000">
              <a:off x="12213272" y="3898402"/>
              <a:ext cx="96793" cy="89192"/>
            </a:xfrm>
            <a:custGeom>
              <a:avLst/>
              <a:gdLst/>
              <a:ahLst/>
              <a:cxnLst/>
              <a:rect l="l" t="t" r="r" b="b"/>
              <a:pathLst>
                <a:path w="2850" h="2626" extrusionOk="0">
                  <a:moveTo>
                    <a:pt x="1421" y="1"/>
                  </a:moveTo>
                  <a:cubicBezTo>
                    <a:pt x="803" y="1"/>
                    <a:pt x="253" y="440"/>
                    <a:pt x="135" y="1070"/>
                  </a:cubicBezTo>
                  <a:cubicBezTo>
                    <a:pt x="0" y="1783"/>
                    <a:pt x="469" y="2468"/>
                    <a:pt x="1182" y="2603"/>
                  </a:cubicBezTo>
                  <a:cubicBezTo>
                    <a:pt x="1264" y="2618"/>
                    <a:pt x="1346" y="2626"/>
                    <a:pt x="1427" y="2626"/>
                  </a:cubicBezTo>
                  <a:cubicBezTo>
                    <a:pt x="2045" y="2626"/>
                    <a:pt x="2596" y="2186"/>
                    <a:pt x="2714" y="1556"/>
                  </a:cubicBezTo>
                  <a:cubicBezTo>
                    <a:pt x="2850" y="843"/>
                    <a:pt x="2381" y="158"/>
                    <a:pt x="1667" y="24"/>
                  </a:cubicBezTo>
                  <a:cubicBezTo>
                    <a:pt x="1585" y="8"/>
                    <a:pt x="1502" y="1"/>
                    <a:pt x="14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9"/>
          <p:cNvGrpSpPr/>
          <p:nvPr/>
        </p:nvGrpSpPr>
        <p:grpSpPr>
          <a:xfrm>
            <a:off x="1606485" y="4710376"/>
            <a:ext cx="865329" cy="100122"/>
            <a:chOff x="11440935" y="3929926"/>
            <a:chExt cx="865329" cy="100122"/>
          </a:xfrm>
        </p:grpSpPr>
        <p:sp>
          <p:nvSpPr>
            <p:cNvPr id="486" name="Google Shape;486;p29"/>
            <p:cNvSpPr/>
            <p:nvPr/>
          </p:nvSpPr>
          <p:spPr>
            <a:xfrm rot="-5400000" flipH="1">
              <a:off x="11899061" y="3622845"/>
              <a:ext cx="87691" cy="726715"/>
            </a:xfrm>
            <a:custGeom>
              <a:avLst/>
              <a:gdLst/>
              <a:ahLst/>
              <a:cxnLst/>
              <a:rect l="l" t="t" r="r" b="b"/>
              <a:pathLst>
                <a:path w="2582" h="21396" extrusionOk="0">
                  <a:moveTo>
                    <a:pt x="1340" y="0"/>
                  </a:moveTo>
                  <a:cubicBezTo>
                    <a:pt x="691" y="0"/>
                    <a:pt x="1" y="451"/>
                    <a:pt x="5" y="1289"/>
                  </a:cubicBezTo>
                  <a:cubicBezTo>
                    <a:pt x="38" y="7629"/>
                    <a:pt x="65" y="13969"/>
                    <a:pt x="129" y="20309"/>
                  </a:cubicBezTo>
                  <a:cubicBezTo>
                    <a:pt x="136" y="21048"/>
                    <a:pt x="674" y="21396"/>
                    <a:pt x="1244" y="21396"/>
                  </a:cubicBezTo>
                  <a:cubicBezTo>
                    <a:pt x="1892" y="21396"/>
                    <a:pt x="2582" y="20944"/>
                    <a:pt x="2574" y="20107"/>
                  </a:cubicBezTo>
                  <a:cubicBezTo>
                    <a:pt x="2509" y="13769"/>
                    <a:pt x="2483" y="7428"/>
                    <a:pt x="2452" y="1088"/>
                  </a:cubicBezTo>
                  <a:cubicBezTo>
                    <a:pt x="2447" y="348"/>
                    <a:pt x="1909" y="0"/>
                    <a:pt x="1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 rot="-5400000" flipH="1">
              <a:off x="11437135" y="3933727"/>
              <a:ext cx="96793" cy="89192"/>
            </a:xfrm>
            <a:custGeom>
              <a:avLst/>
              <a:gdLst/>
              <a:ahLst/>
              <a:cxnLst/>
              <a:rect l="l" t="t" r="r" b="b"/>
              <a:pathLst>
                <a:path w="2850" h="2626" extrusionOk="0">
                  <a:moveTo>
                    <a:pt x="1421" y="1"/>
                  </a:moveTo>
                  <a:cubicBezTo>
                    <a:pt x="803" y="1"/>
                    <a:pt x="253" y="440"/>
                    <a:pt x="135" y="1070"/>
                  </a:cubicBezTo>
                  <a:cubicBezTo>
                    <a:pt x="0" y="1783"/>
                    <a:pt x="469" y="2468"/>
                    <a:pt x="1182" y="2603"/>
                  </a:cubicBezTo>
                  <a:cubicBezTo>
                    <a:pt x="1264" y="2618"/>
                    <a:pt x="1346" y="2626"/>
                    <a:pt x="1427" y="2626"/>
                  </a:cubicBezTo>
                  <a:cubicBezTo>
                    <a:pt x="2045" y="2626"/>
                    <a:pt x="2596" y="2186"/>
                    <a:pt x="2714" y="1556"/>
                  </a:cubicBezTo>
                  <a:cubicBezTo>
                    <a:pt x="2850" y="843"/>
                    <a:pt x="2381" y="158"/>
                    <a:pt x="1667" y="24"/>
                  </a:cubicBezTo>
                  <a:cubicBezTo>
                    <a:pt x="1585" y="8"/>
                    <a:pt x="1502" y="1"/>
                    <a:pt x="14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3"/>
          <p:cNvSpPr txBox="1">
            <a:spLocks noGrp="1"/>
          </p:cNvSpPr>
          <p:nvPr>
            <p:ph type="title"/>
          </p:nvPr>
        </p:nvSpPr>
        <p:spPr>
          <a:xfrm>
            <a:off x="2524600" y="1307100"/>
            <a:ext cx="44622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</a:t>
            </a:r>
            <a:r>
              <a:rPr lang="en" dirty="0" smtClean="0"/>
              <a:t>ONTOH </a:t>
            </a:r>
            <a:br>
              <a:rPr lang="en" dirty="0" smtClean="0"/>
            </a:br>
            <a:r>
              <a:rPr lang="en" dirty="0" smtClean="0"/>
              <a:t> </a:t>
            </a:r>
            <a:r>
              <a:rPr lang="en" b="1" dirty="0" smtClean="0">
                <a:solidFill>
                  <a:schemeClr val="lt1"/>
                </a:solidFill>
              </a:rPr>
              <a:t>SOAL </a:t>
            </a:r>
            <a:endParaRPr b="1">
              <a:solidFill>
                <a:schemeClr val="lt1"/>
              </a:solidFill>
            </a:endParaRPr>
          </a:p>
        </p:txBody>
      </p:sp>
      <p:grpSp>
        <p:nvGrpSpPr>
          <p:cNvPr id="569" name="Google Shape;569;p33"/>
          <p:cNvGrpSpPr/>
          <p:nvPr/>
        </p:nvGrpSpPr>
        <p:grpSpPr>
          <a:xfrm>
            <a:off x="5919077" y="1112303"/>
            <a:ext cx="1218879" cy="496090"/>
            <a:chOff x="5919077" y="1112303"/>
            <a:chExt cx="1218879" cy="496090"/>
          </a:xfrm>
        </p:grpSpPr>
        <p:sp>
          <p:nvSpPr>
            <p:cNvPr id="570" name="Google Shape;570;p33"/>
            <p:cNvSpPr/>
            <p:nvPr/>
          </p:nvSpPr>
          <p:spPr>
            <a:xfrm rot="-5053807">
              <a:off x="6884278" y="1350991"/>
              <a:ext cx="208637" cy="279159"/>
            </a:xfrm>
            <a:custGeom>
              <a:avLst/>
              <a:gdLst/>
              <a:ahLst/>
              <a:cxnLst/>
              <a:rect l="l" t="t" r="r" b="b"/>
              <a:pathLst>
                <a:path w="20665" h="27650" extrusionOk="0">
                  <a:moveTo>
                    <a:pt x="10346" y="0"/>
                  </a:moveTo>
                  <a:cubicBezTo>
                    <a:pt x="2041" y="0"/>
                    <a:pt x="241" y="4735"/>
                    <a:pt x="0" y="6362"/>
                  </a:cubicBezTo>
                  <a:cubicBezTo>
                    <a:pt x="0" y="6362"/>
                    <a:pt x="4041" y="27182"/>
                    <a:pt x="6768" y="27641"/>
                  </a:cubicBezTo>
                  <a:cubicBezTo>
                    <a:pt x="6802" y="27647"/>
                    <a:pt x="6837" y="27650"/>
                    <a:pt x="6873" y="27650"/>
                  </a:cubicBezTo>
                  <a:cubicBezTo>
                    <a:pt x="9756" y="27650"/>
                    <a:pt x="20146" y="9764"/>
                    <a:pt x="20146" y="9764"/>
                  </a:cubicBezTo>
                  <a:cubicBezTo>
                    <a:pt x="20146" y="9764"/>
                    <a:pt x="20664" y="458"/>
                    <a:pt x="11428" y="26"/>
                  </a:cubicBezTo>
                  <a:cubicBezTo>
                    <a:pt x="11056" y="8"/>
                    <a:pt x="10695" y="0"/>
                    <a:pt x="103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 rot="-5053807">
              <a:off x="6311037" y="897438"/>
              <a:ext cx="355768" cy="936842"/>
            </a:xfrm>
            <a:custGeom>
              <a:avLst/>
              <a:gdLst/>
              <a:ahLst/>
              <a:cxnLst/>
              <a:rect l="l" t="t" r="r" b="b"/>
              <a:pathLst>
                <a:path w="35238" h="92792" extrusionOk="0">
                  <a:moveTo>
                    <a:pt x="15092" y="0"/>
                  </a:moveTo>
                  <a:lnTo>
                    <a:pt x="0" y="89392"/>
                  </a:lnTo>
                  <a:cubicBezTo>
                    <a:pt x="628" y="88266"/>
                    <a:pt x="1826" y="87538"/>
                    <a:pt x="3144" y="87538"/>
                  </a:cubicBezTo>
                  <a:cubicBezTo>
                    <a:pt x="3344" y="87538"/>
                    <a:pt x="3547" y="87555"/>
                    <a:pt x="3751" y="87589"/>
                  </a:cubicBezTo>
                  <a:cubicBezTo>
                    <a:pt x="5308" y="87851"/>
                    <a:pt x="6457" y="89075"/>
                    <a:pt x="6709" y="90545"/>
                  </a:cubicBezTo>
                  <a:cubicBezTo>
                    <a:pt x="7335" y="89408"/>
                    <a:pt x="8542" y="88671"/>
                    <a:pt x="9869" y="88671"/>
                  </a:cubicBezTo>
                  <a:cubicBezTo>
                    <a:pt x="10068" y="88671"/>
                    <a:pt x="10269" y="88688"/>
                    <a:pt x="10472" y="88722"/>
                  </a:cubicBezTo>
                  <a:cubicBezTo>
                    <a:pt x="12029" y="88986"/>
                    <a:pt x="13178" y="90208"/>
                    <a:pt x="13430" y="91679"/>
                  </a:cubicBezTo>
                  <a:cubicBezTo>
                    <a:pt x="14056" y="90542"/>
                    <a:pt x="15261" y="89805"/>
                    <a:pt x="16588" y="89805"/>
                  </a:cubicBezTo>
                  <a:cubicBezTo>
                    <a:pt x="16788" y="89805"/>
                    <a:pt x="16990" y="89822"/>
                    <a:pt x="17193" y="89857"/>
                  </a:cubicBezTo>
                  <a:cubicBezTo>
                    <a:pt x="18741" y="90118"/>
                    <a:pt x="19888" y="91330"/>
                    <a:pt x="20146" y="92792"/>
                  </a:cubicBezTo>
                  <a:lnTo>
                    <a:pt x="35238" y="3401"/>
                  </a:lnTo>
                  <a:lnTo>
                    <a:pt x="150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 rot="-5053807">
              <a:off x="7028857" y="1476506"/>
              <a:ext cx="99366" cy="93723"/>
            </a:xfrm>
            <a:custGeom>
              <a:avLst/>
              <a:gdLst/>
              <a:ahLst/>
              <a:cxnLst/>
              <a:rect l="l" t="t" r="r" b="b"/>
              <a:pathLst>
                <a:path w="9842" h="9283" extrusionOk="0">
                  <a:moveTo>
                    <a:pt x="3978" y="1"/>
                  </a:moveTo>
                  <a:cubicBezTo>
                    <a:pt x="2541" y="1"/>
                    <a:pt x="1172" y="414"/>
                    <a:pt x="0" y="1138"/>
                  </a:cubicBezTo>
                  <a:cubicBezTo>
                    <a:pt x="1201" y="5393"/>
                    <a:pt x="2557" y="9084"/>
                    <a:pt x="3688" y="9274"/>
                  </a:cubicBezTo>
                  <a:cubicBezTo>
                    <a:pt x="3722" y="9280"/>
                    <a:pt x="3757" y="9283"/>
                    <a:pt x="3793" y="9283"/>
                  </a:cubicBezTo>
                  <a:cubicBezTo>
                    <a:pt x="4968" y="9283"/>
                    <a:pt x="7386" y="6316"/>
                    <a:pt x="9841" y="2800"/>
                  </a:cubicBezTo>
                  <a:cubicBezTo>
                    <a:pt x="8722" y="1423"/>
                    <a:pt x="7122" y="427"/>
                    <a:pt x="5235" y="106"/>
                  </a:cubicBezTo>
                  <a:cubicBezTo>
                    <a:pt x="4813" y="35"/>
                    <a:pt x="4393" y="1"/>
                    <a:pt x="3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 rot="-5053807">
              <a:off x="5874153" y="1172687"/>
              <a:ext cx="217532" cy="106353"/>
            </a:xfrm>
            <a:custGeom>
              <a:avLst/>
              <a:gdLst/>
              <a:ahLst/>
              <a:cxnLst/>
              <a:rect l="l" t="t" r="r" b="b"/>
              <a:pathLst>
                <a:path w="21546" h="10534" extrusionOk="0">
                  <a:moveTo>
                    <a:pt x="6066" y="0"/>
                  </a:moveTo>
                  <a:cubicBezTo>
                    <a:pt x="4512" y="0"/>
                    <a:pt x="3016" y="226"/>
                    <a:pt x="2196" y="946"/>
                  </a:cubicBezTo>
                  <a:cubicBezTo>
                    <a:pt x="0" y="2878"/>
                    <a:pt x="138" y="7179"/>
                    <a:pt x="138" y="7179"/>
                  </a:cubicBezTo>
                  <a:lnTo>
                    <a:pt x="9829" y="10293"/>
                  </a:lnTo>
                  <a:lnTo>
                    <a:pt x="20004" y="10533"/>
                  </a:lnTo>
                  <a:cubicBezTo>
                    <a:pt x="20003" y="10533"/>
                    <a:pt x="21545" y="6515"/>
                    <a:pt x="20104" y="3969"/>
                  </a:cubicBezTo>
                  <a:cubicBezTo>
                    <a:pt x="18664" y="1423"/>
                    <a:pt x="11458" y="639"/>
                    <a:pt x="11458" y="639"/>
                  </a:cubicBezTo>
                  <a:cubicBezTo>
                    <a:pt x="11458" y="639"/>
                    <a:pt x="8680" y="0"/>
                    <a:pt x="6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 rot="-5053807">
              <a:off x="5929236" y="1190596"/>
              <a:ext cx="246487" cy="110775"/>
            </a:xfrm>
            <a:custGeom>
              <a:avLst/>
              <a:gdLst/>
              <a:ahLst/>
              <a:cxnLst/>
              <a:rect l="l" t="t" r="r" b="b"/>
              <a:pathLst>
                <a:path w="24414" h="10972" extrusionOk="0">
                  <a:moveTo>
                    <a:pt x="4507" y="1"/>
                  </a:moveTo>
                  <a:cubicBezTo>
                    <a:pt x="2501" y="1"/>
                    <a:pt x="730" y="1447"/>
                    <a:pt x="385" y="3490"/>
                  </a:cubicBezTo>
                  <a:cubicBezTo>
                    <a:pt x="1" y="5770"/>
                    <a:pt x="1536" y="7929"/>
                    <a:pt x="3815" y="8314"/>
                  </a:cubicBezTo>
                  <a:lnTo>
                    <a:pt x="19204" y="10913"/>
                  </a:lnTo>
                  <a:cubicBezTo>
                    <a:pt x="19440" y="10952"/>
                    <a:pt x="19675" y="10972"/>
                    <a:pt x="19906" y="10972"/>
                  </a:cubicBezTo>
                  <a:cubicBezTo>
                    <a:pt x="21912" y="10972"/>
                    <a:pt x="23685" y="9526"/>
                    <a:pt x="24029" y="7481"/>
                  </a:cubicBezTo>
                  <a:cubicBezTo>
                    <a:pt x="24413" y="5203"/>
                    <a:pt x="22877" y="3043"/>
                    <a:pt x="20599" y="2657"/>
                  </a:cubicBezTo>
                  <a:lnTo>
                    <a:pt x="5209" y="60"/>
                  </a:lnTo>
                  <a:cubicBezTo>
                    <a:pt x="4973" y="20"/>
                    <a:pt x="4738" y="1"/>
                    <a:pt x="45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 rot="-5053807">
              <a:off x="5940279" y="1231350"/>
              <a:ext cx="177894" cy="41768"/>
            </a:xfrm>
            <a:custGeom>
              <a:avLst/>
              <a:gdLst/>
              <a:ahLst/>
              <a:cxnLst/>
              <a:rect l="l" t="t" r="r" b="b"/>
              <a:pathLst>
                <a:path w="17620" h="4137" extrusionOk="0">
                  <a:moveTo>
                    <a:pt x="763" y="0"/>
                  </a:moveTo>
                  <a:cubicBezTo>
                    <a:pt x="424" y="0"/>
                    <a:pt x="124" y="245"/>
                    <a:pt x="66" y="592"/>
                  </a:cubicBezTo>
                  <a:cubicBezTo>
                    <a:pt x="0" y="979"/>
                    <a:pt x="260" y="1344"/>
                    <a:pt x="646" y="1410"/>
                  </a:cubicBezTo>
                  <a:lnTo>
                    <a:pt x="16737" y="4126"/>
                  </a:lnTo>
                  <a:cubicBezTo>
                    <a:pt x="16777" y="4133"/>
                    <a:pt x="16817" y="4136"/>
                    <a:pt x="16856" y="4136"/>
                  </a:cubicBezTo>
                  <a:cubicBezTo>
                    <a:pt x="17196" y="4136"/>
                    <a:pt x="17496" y="3891"/>
                    <a:pt x="17555" y="3546"/>
                  </a:cubicBezTo>
                  <a:cubicBezTo>
                    <a:pt x="17619" y="3160"/>
                    <a:pt x="17361" y="2794"/>
                    <a:pt x="16972" y="2726"/>
                  </a:cubicBezTo>
                  <a:lnTo>
                    <a:pt x="883" y="11"/>
                  </a:lnTo>
                  <a:cubicBezTo>
                    <a:pt x="842" y="4"/>
                    <a:pt x="802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 rot="-5053807">
              <a:off x="5981675" y="1215979"/>
              <a:ext cx="177874" cy="41758"/>
            </a:xfrm>
            <a:custGeom>
              <a:avLst/>
              <a:gdLst/>
              <a:ahLst/>
              <a:cxnLst/>
              <a:rect l="l" t="t" r="r" b="b"/>
              <a:pathLst>
                <a:path w="17618" h="4136" extrusionOk="0">
                  <a:moveTo>
                    <a:pt x="765" y="1"/>
                  </a:moveTo>
                  <a:cubicBezTo>
                    <a:pt x="425" y="1"/>
                    <a:pt x="124" y="245"/>
                    <a:pt x="65" y="592"/>
                  </a:cubicBezTo>
                  <a:cubicBezTo>
                    <a:pt x="1" y="978"/>
                    <a:pt x="259" y="1344"/>
                    <a:pt x="647" y="1410"/>
                  </a:cubicBezTo>
                  <a:lnTo>
                    <a:pt x="16735" y="4125"/>
                  </a:lnTo>
                  <a:cubicBezTo>
                    <a:pt x="16776" y="4132"/>
                    <a:pt x="16816" y="4135"/>
                    <a:pt x="16855" y="4135"/>
                  </a:cubicBezTo>
                  <a:cubicBezTo>
                    <a:pt x="17195" y="4135"/>
                    <a:pt x="17494" y="3891"/>
                    <a:pt x="17553" y="3545"/>
                  </a:cubicBezTo>
                  <a:cubicBezTo>
                    <a:pt x="17618" y="3159"/>
                    <a:pt x="17359" y="2792"/>
                    <a:pt x="16972" y="2728"/>
                  </a:cubicBezTo>
                  <a:lnTo>
                    <a:pt x="883" y="10"/>
                  </a:lnTo>
                  <a:cubicBezTo>
                    <a:pt x="844" y="4"/>
                    <a:pt x="804" y="1"/>
                    <a:pt x="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 rot="-5053807">
              <a:off x="6420406" y="990467"/>
              <a:ext cx="150120" cy="829096"/>
            </a:xfrm>
            <a:custGeom>
              <a:avLst/>
              <a:gdLst/>
              <a:ahLst/>
              <a:cxnLst/>
              <a:rect l="l" t="t" r="r" b="b"/>
              <a:pathLst>
                <a:path w="14869" h="82120" extrusionOk="0">
                  <a:moveTo>
                    <a:pt x="14263" y="1"/>
                  </a:moveTo>
                  <a:cubicBezTo>
                    <a:pt x="14031" y="1"/>
                    <a:pt x="13804" y="133"/>
                    <a:pt x="13754" y="429"/>
                  </a:cubicBezTo>
                  <a:cubicBezTo>
                    <a:pt x="10236" y="21264"/>
                    <a:pt x="6719" y="42098"/>
                    <a:pt x="3201" y="62932"/>
                  </a:cubicBezTo>
                  <a:cubicBezTo>
                    <a:pt x="2155" y="69126"/>
                    <a:pt x="1110" y="75320"/>
                    <a:pt x="64" y="81514"/>
                  </a:cubicBezTo>
                  <a:cubicBezTo>
                    <a:pt x="0" y="81896"/>
                    <a:pt x="307" y="82119"/>
                    <a:pt x="607" y="82119"/>
                  </a:cubicBezTo>
                  <a:cubicBezTo>
                    <a:pt x="838" y="82119"/>
                    <a:pt x="1066" y="81986"/>
                    <a:pt x="1116" y="81691"/>
                  </a:cubicBezTo>
                  <a:cubicBezTo>
                    <a:pt x="4632" y="60856"/>
                    <a:pt x="8150" y="40021"/>
                    <a:pt x="11666" y="19188"/>
                  </a:cubicBezTo>
                  <a:cubicBezTo>
                    <a:pt x="12712" y="12993"/>
                    <a:pt x="13757" y="6800"/>
                    <a:pt x="14803" y="606"/>
                  </a:cubicBezTo>
                  <a:cubicBezTo>
                    <a:pt x="14868" y="223"/>
                    <a:pt x="14562" y="1"/>
                    <a:pt x="14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 rot="-5053807">
              <a:off x="6439781" y="920001"/>
              <a:ext cx="150120" cy="829076"/>
            </a:xfrm>
            <a:custGeom>
              <a:avLst/>
              <a:gdLst/>
              <a:ahLst/>
              <a:cxnLst/>
              <a:rect l="l" t="t" r="r" b="b"/>
              <a:pathLst>
                <a:path w="14869" h="82118" extrusionOk="0">
                  <a:moveTo>
                    <a:pt x="14262" y="0"/>
                  </a:moveTo>
                  <a:cubicBezTo>
                    <a:pt x="14031" y="0"/>
                    <a:pt x="13803" y="133"/>
                    <a:pt x="13753" y="428"/>
                  </a:cubicBezTo>
                  <a:cubicBezTo>
                    <a:pt x="10236" y="21263"/>
                    <a:pt x="6719" y="42096"/>
                    <a:pt x="3202" y="62931"/>
                  </a:cubicBezTo>
                  <a:cubicBezTo>
                    <a:pt x="2156" y="69125"/>
                    <a:pt x="1109" y="75318"/>
                    <a:pt x="64" y="81511"/>
                  </a:cubicBezTo>
                  <a:cubicBezTo>
                    <a:pt x="0" y="81894"/>
                    <a:pt x="306" y="82118"/>
                    <a:pt x="606" y="82118"/>
                  </a:cubicBezTo>
                  <a:cubicBezTo>
                    <a:pt x="837" y="82118"/>
                    <a:pt x="1064" y="81985"/>
                    <a:pt x="1114" y="81690"/>
                  </a:cubicBezTo>
                  <a:cubicBezTo>
                    <a:pt x="4631" y="60855"/>
                    <a:pt x="8148" y="40022"/>
                    <a:pt x="11666" y="19186"/>
                  </a:cubicBezTo>
                  <a:cubicBezTo>
                    <a:pt x="12711" y="12992"/>
                    <a:pt x="13758" y="6799"/>
                    <a:pt x="14804" y="605"/>
                  </a:cubicBezTo>
                  <a:cubicBezTo>
                    <a:pt x="14868" y="223"/>
                    <a:pt x="14562" y="0"/>
                    <a:pt x="14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 rot="-5053807">
              <a:off x="6740997" y="1279958"/>
              <a:ext cx="54287" cy="184447"/>
            </a:xfrm>
            <a:custGeom>
              <a:avLst/>
              <a:gdLst/>
              <a:ahLst/>
              <a:cxnLst/>
              <a:rect l="l" t="t" r="r" b="b"/>
              <a:pathLst>
                <a:path w="5377" h="18269" extrusionOk="0">
                  <a:moveTo>
                    <a:pt x="4239" y="1"/>
                  </a:moveTo>
                  <a:cubicBezTo>
                    <a:pt x="3747" y="1"/>
                    <a:pt x="3238" y="288"/>
                    <a:pt x="3123" y="905"/>
                  </a:cubicBezTo>
                  <a:cubicBezTo>
                    <a:pt x="2120" y="6315"/>
                    <a:pt x="1108" y="11725"/>
                    <a:pt x="132" y="17140"/>
                  </a:cubicBezTo>
                  <a:cubicBezTo>
                    <a:pt x="0" y="17870"/>
                    <a:pt x="560" y="18269"/>
                    <a:pt x="1140" y="18269"/>
                  </a:cubicBezTo>
                  <a:cubicBezTo>
                    <a:pt x="1632" y="18269"/>
                    <a:pt x="2138" y="17981"/>
                    <a:pt x="2250" y="17365"/>
                  </a:cubicBezTo>
                  <a:cubicBezTo>
                    <a:pt x="3227" y="11950"/>
                    <a:pt x="4236" y="6539"/>
                    <a:pt x="5242" y="1129"/>
                  </a:cubicBezTo>
                  <a:cubicBezTo>
                    <a:pt x="5377" y="400"/>
                    <a:pt x="4819" y="1"/>
                    <a:pt x="4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 rot="-5053807">
              <a:off x="6641429" y="1328923"/>
              <a:ext cx="26068" cy="23019"/>
            </a:xfrm>
            <a:custGeom>
              <a:avLst/>
              <a:gdLst/>
              <a:ahLst/>
              <a:cxnLst/>
              <a:rect l="l" t="t" r="r" b="b"/>
              <a:pathLst>
                <a:path w="2582" h="2280" extrusionOk="0">
                  <a:moveTo>
                    <a:pt x="1292" y="0"/>
                  </a:moveTo>
                  <a:cubicBezTo>
                    <a:pt x="837" y="0"/>
                    <a:pt x="407" y="274"/>
                    <a:pt x="231" y="722"/>
                  </a:cubicBezTo>
                  <a:cubicBezTo>
                    <a:pt x="0" y="1309"/>
                    <a:pt x="288" y="1970"/>
                    <a:pt x="872" y="2200"/>
                  </a:cubicBezTo>
                  <a:cubicBezTo>
                    <a:pt x="1010" y="2254"/>
                    <a:pt x="1151" y="2280"/>
                    <a:pt x="1290" y="2280"/>
                  </a:cubicBezTo>
                  <a:cubicBezTo>
                    <a:pt x="1745" y="2280"/>
                    <a:pt x="2174" y="2006"/>
                    <a:pt x="2351" y="1558"/>
                  </a:cubicBezTo>
                  <a:cubicBezTo>
                    <a:pt x="2581" y="972"/>
                    <a:pt x="2294" y="312"/>
                    <a:pt x="1708" y="79"/>
                  </a:cubicBezTo>
                  <a:cubicBezTo>
                    <a:pt x="1571" y="26"/>
                    <a:pt x="1430" y="0"/>
                    <a:pt x="1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33"/>
          <p:cNvGrpSpPr/>
          <p:nvPr/>
        </p:nvGrpSpPr>
        <p:grpSpPr>
          <a:xfrm>
            <a:off x="1540797" y="789840"/>
            <a:ext cx="6883279" cy="3813652"/>
            <a:chOff x="1540797" y="789840"/>
            <a:chExt cx="6883279" cy="3813652"/>
          </a:xfrm>
        </p:grpSpPr>
        <p:sp>
          <p:nvSpPr>
            <p:cNvPr id="582" name="Google Shape;582;p33"/>
            <p:cNvSpPr/>
            <p:nvPr/>
          </p:nvSpPr>
          <p:spPr>
            <a:xfrm rot="5400000">
              <a:off x="8021892" y="4304558"/>
              <a:ext cx="56604" cy="541265"/>
            </a:xfrm>
            <a:custGeom>
              <a:avLst/>
              <a:gdLst/>
              <a:ahLst/>
              <a:cxnLst/>
              <a:rect l="l" t="t" r="r" b="b"/>
              <a:pathLst>
                <a:path w="2582" h="21396" extrusionOk="0">
                  <a:moveTo>
                    <a:pt x="1340" y="0"/>
                  </a:moveTo>
                  <a:cubicBezTo>
                    <a:pt x="691" y="0"/>
                    <a:pt x="1" y="451"/>
                    <a:pt x="5" y="1289"/>
                  </a:cubicBezTo>
                  <a:cubicBezTo>
                    <a:pt x="38" y="7629"/>
                    <a:pt x="65" y="13969"/>
                    <a:pt x="129" y="20309"/>
                  </a:cubicBezTo>
                  <a:cubicBezTo>
                    <a:pt x="136" y="21048"/>
                    <a:pt x="674" y="21396"/>
                    <a:pt x="1244" y="21396"/>
                  </a:cubicBezTo>
                  <a:cubicBezTo>
                    <a:pt x="1892" y="21396"/>
                    <a:pt x="2582" y="20944"/>
                    <a:pt x="2574" y="20107"/>
                  </a:cubicBezTo>
                  <a:cubicBezTo>
                    <a:pt x="2509" y="13769"/>
                    <a:pt x="2483" y="7428"/>
                    <a:pt x="2452" y="1088"/>
                  </a:cubicBezTo>
                  <a:cubicBezTo>
                    <a:pt x="2447" y="348"/>
                    <a:pt x="1909" y="0"/>
                    <a:pt x="1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 rot="5400000">
              <a:off x="8359621" y="4536889"/>
              <a:ext cx="62479" cy="66431"/>
            </a:xfrm>
            <a:custGeom>
              <a:avLst/>
              <a:gdLst/>
              <a:ahLst/>
              <a:cxnLst/>
              <a:rect l="l" t="t" r="r" b="b"/>
              <a:pathLst>
                <a:path w="2850" h="2626" extrusionOk="0">
                  <a:moveTo>
                    <a:pt x="1421" y="1"/>
                  </a:moveTo>
                  <a:cubicBezTo>
                    <a:pt x="803" y="1"/>
                    <a:pt x="253" y="440"/>
                    <a:pt x="135" y="1070"/>
                  </a:cubicBezTo>
                  <a:cubicBezTo>
                    <a:pt x="0" y="1783"/>
                    <a:pt x="469" y="2468"/>
                    <a:pt x="1182" y="2603"/>
                  </a:cubicBezTo>
                  <a:cubicBezTo>
                    <a:pt x="1264" y="2618"/>
                    <a:pt x="1346" y="2626"/>
                    <a:pt x="1427" y="2626"/>
                  </a:cubicBezTo>
                  <a:cubicBezTo>
                    <a:pt x="2045" y="2626"/>
                    <a:pt x="2596" y="2186"/>
                    <a:pt x="2714" y="1556"/>
                  </a:cubicBezTo>
                  <a:cubicBezTo>
                    <a:pt x="2850" y="843"/>
                    <a:pt x="2381" y="158"/>
                    <a:pt x="1667" y="24"/>
                  </a:cubicBezTo>
                  <a:cubicBezTo>
                    <a:pt x="1585" y="8"/>
                    <a:pt x="1502" y="1"/>
                    <a:pt x="14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 rot="10800000">
              <a:off x="1540797" y="3958953"/>
              <a:ext cx="56604" cy="541265"/>
            </a:xfrm>
            <a:custGeom>
              <a:avLst/>
              <a:gdLst/>
              <a:ahLst/>
              <a:cxnLst/>
              <a:rect l="l" t="t" r="r" b="b"/>
              <a:pathLst>
                <a:path w="2582" h="21396" extrusionOk="0">
                  <a:moveTo>
                    <a:pt x="1340" y="0"/>
                  </a:moveTo>
                  <a:cubicBezTo>
                    <a:pt x="691" y="0"/>
                    <a:pt x="1" y="451"/>
                    <a:pt x="5" y="1289"/>
                  </a:cubicBezTo>
                  <a:cubicBezTo>
                    <a:pt x="38" y="7629"/>
                    <a:pt x="65" y="13969"/>
                    <a:pt x="129" y="20309"/>
                  </a:cubicBezTo>
                  <a:cubicBezTo>
                    <a:pt x="136" y="21048"/>
                    <a:pt x="674" y="21396"/>
                    <a:pt x="1244" y="21396"/>
                  </a:cubicBezTo>
                  <a:cubicBezTo>
                    <a:pt x="1892" y="21396"/>
                    <a:pt x="2582" y="20944"/>
                    <a:pt x="2574" y="20107"/>
                  </a:cubicBezTo>
                  <a:cubicBezTo>
                    <a:pt x="2509" y="13769"/>
                    <a:pt x="2483" y="7428"/>
                    <a:pt x="2452" y="1088"/>
                  </a:cubicBezTo>
                  <a:cubicBezTo>
                    <a:pt x="2447" y="348"/>
                    <a:pt x="1909" y="0"/>
                    <a:pt x="1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 rot="10800000">
              <a:off x="1542945" y="4537036"/>
              <a:ext cx="62479" cy="66431"/>
            </a:xfrm>
            <a:custGeom>
              <a:avLst/>
              <a:gdLst/>
              <a:ahLst/>
              <a:cxnLst/>
              <a:rect l="l" t="t" r="r" b="b"/>
              <a:pathLst>
                <a:path w="2850" h="2626" extrusionOk="0">
                  <a:moveTo>
                    <a:pt x="1421" y="1"/>
                  </a:moveTo>
                  <a:cubicBezTo>
                    <a:pt x="803" y="1"/>
                    <a:pt x="253" y="440"/>
                    <a:pt x="135" y="1070"/>
                  </a:cubicBezTo>
                  <a:cubicBezTo>
                    <a:pt x="0" y="1783"/>
                    <a:pt x="469" y="2468"/>
                    <a:pt x="1182" y="2603"/>
                  </a:cubicBezTo>
                  <a:cubicBezTo>
                    <a:pt x="1264" y="2618"/>
                    <a:pt x="1346" y="2626"/>
                    <a:pt x="1427" y="2626"/>
                  </a:cubicBezTo>
                  <a:cubicBezTo>
                    <a:pt x="2045" y="2626"/>
                    <a:pt x="2596" y="2186"/>
                    <a:pt x="2714" y="1556"/>
                  </a:cubicBezTo>
                  <a:cubicBezTo>
                    <a:pt x="2850" y="843"/>
                    <a:pt x="2381" y="158"/>
                    <a:pt x="1667" y="24"/>
                  </a:cubicBezTo>
                  <a:cubicBezTo>
                    <a:pt x="1585" y="8"/>
                    <a:pt x="1502" y="1"/>
                    <a:pt x="14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 rot="5400000">
              <a:off x="1783142" y="555533"/>
              <a:ext cx="56604" cy="541265"/>
            </a:xfrm>
            <a:custGeom>
              <a:avLst/>
              <a:gdLst/>
              <a:ahLst/>
              <a:cxnLst/>
              <a:rect l="l" t="t" r="r" b="b"/>
              <a:pathLst>
                <a:path w="2582" h="21396" extrusionOk="0">
                  <a:moveTo>
                    <a:pt x="1340" y="0"/>
                  </a:moveTo>
                  <a:cubicBezTo>
                    <a:pt x="691" y="0"/>
                    <a:pt x="1" y="451"/>
                    <a:pt x="5" y="1289"/>
                  </a:cubicBezTo>
                  <a:cubicBezTo>
                    <a:pt x="38" y="7629"/>
                    <a:pt x="65" y="13969"/>
                    <a:pt x="129" y="20309"/>
                  </a:cubicBezTo>
                  <a:cubicBezTo>
                    <a:pt x="136" y="21048"/>
                    <a:pt x="674" y="21396"/>
                    <a:pt x="1244" y="21396"/>
                  </a:cubicBezTo>
                  <a:cubicBezTo>
                    <a:pt x="1892" y="21396"/>
                    <a:pt x="2582" y="20944"/>
                    <a:pt x="2574" y="20107"/>
                  </a:cubicBezTo>
                  <a:cubicBezTo>
                    <a:pt x="2509" y="13769"/>
                    <a:pt x="2483" y="7428"/>
                    <a:pt x="2452" y="1088"/>
                  </a:cubicBezTo>
                  <a:cubicBezTo>
                    <a:pt x="2447" y="348"/>
                    <a:pt x="1909" y="0"/>
                    <a:pt x="1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 rot="5400000">
              <a:off x="2120871" y="787864"/>
              <a:ext cx="62479" cy="66431"/>
            </a:xfrm>
            <a:custGeom>
              <a:avLst/>
              <a:gdLst/>
              <a:ahLst/>
              <a:cxnLst/>
              <a:rect l="l" t="t" r="r" b="b"/>
              <a:pathLst>
                <a:path w="2850" h="2626" extrusionOk="0">
                  <a:moveTo>
                    <a:pt x="1421" y="1"/>
                  </a:moveTo>
                  <a:cubicBezTo>
                    <a:pt x="803" y="1"/>
                    <a:pt x="253" y="440"/>
                    <a:pt x="135" y="1070"/>
                  </a:cubicBezTo>
                  <a:cubicBezTo>
                    <a:pt x="0" y="1783"/>
                    <a:pt x="469" y="2468"/>
                    <a:pt x="1182" y="2603"/>
                  </a:cubicBezTo>
                  <a:cubicBezTo>
                    <a:pt x="1264" y="2618"/>
                    <a:pt x="1346" y="2626"/>
                    <a:pt x="1427" y="2626"/>
                  </a:cubicBezTo>
                  <a:cubicBezTo>
                    <a:pt x="2045" y="2626"/>
                    <a:pt x="2596" y="2186"/>
                    <a:pt x="2714" y="1556"/>
                  </a:cubicBezTo>
                  <a:cubicBezTo>
                    <a:pt x="2850" y="843"/>
                    <a:pt x="2381" y="158"/>
                    <a:pt x="1667" y="24"/>
                  </a:cubicBezTo>
                  <a:cubicBezTo>
                    <a:pt x="1585" y="8"/>
                    <a:pt x="1502" y="1"/>
                    <a:pt x="14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 rot="10800000">
              <a:off x="8359372" y="789853"/>
              <a:ext cx="56604" cy="541265"/>
            </a:xfrm>
            <a:custGeom>
              <a:avLst/>
              <a:gdLst/>
              <a:ahLst/>
              <a:cxnLst/>
              <a:rect l="l" t="t" r="r" b="b"/>
              <a:pathLst>
                <a:path w="2582" h="21396" extrusionOk="0">
                  <a:moveTo>
                    <a:pt x="1340" y="0"/>
                  </a:moveTo>
                  <a:cubicBezTo>
                    <a:pt x="691" y="0"/>
                    <a:pt x="1" y="451"/>
                    <a:pt x="5" y="1289"/>
                  </a:cubicBezTo>
                  <a:cubicBezTo>
                    <a:pt x="38" y="7629"/>
                    <a:pt x="65" y="13969"/>
                    <a:pt x="129" y="20309"/>
                  </a:cubicBezTo>
                  <a:cubicBezTo>
                    <a:pt x="136" y="21048"/>
                    <a:pt x="674" y="21396"/>
                    <a:pt x="1244" y="21396"/>
                  </a:cubicBezTo>
                  <a:cubicBezTo>
                    <a:pt x="1892" y="21396"/>
                    <a:pt x="2582" y="20944"/>
                    <a:pt x="2574" y="20107"/>
                  </a:cubicBezTo>
                  <a:cubicBezTo>
                    <a:pt x="2509" y="13769"/>
                    <a:pt x="2483" y="7428"/>
                    <a:pt x="2452" y="1088"/>
                  </a:cubicBezTo>
                  <a:cubicBezTo>
                    <a:pt x="2447" y="348"/>
                    <a:pt x="1909" y="0"/>
                    <a:pt x="1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 rot="10800000">
              <a:off x="8361520" y="1367936"/>
              <a:ext cx="62479" cy="66431"/>
            </a:xfrm>
            <a:custGeom>
              <a:avLst/>
              <a:gdLst/>
              <a:ahLst/>
              <a:cxnLst/>
              <a:rect l="l" t="t" r="r" b="b"/>
              <a:pathLst>
                <a:path w="2850" h="2626" extrusionOk="0">
                  <a:moveTo>
                    <a:pt x="1421" y="1"/>
                  </a:moveTo>
                  <a:cubicBezTo>
                    <a:pt x="803" y="1"/>
                    <a:pt x="253" y="440"/>
                    <a:pt x="135" y="1070"/>
                  </a:cubicBezTo>
                  <a:cubicBezTo>
                    <a:pt x="0" y="1783"/>
                    <a:pt x="469" y="2468"/>
                    <a:pt x="1182" y="2603"/>
                  </a:cubicBezTo>
                  <a:cubicBezTo>
                    <a:pt x="1264" y="2618"/>
                    <a:pt x="1346" y="2626"/>
                    <a:pt x="1427" y="2626"/>
                  </a:cubicBezTo>
                  <a:cubicBezTo>
                    <a:pt x="2045" y="2626"/>
                    <a:pt x="2596" y="2186"/>
                    <a:pt x="2714" y="1556"/>
                  </a:cubicBezTo>
                  <a:cubicBezTo>
                    <a:pt x="2850" y="843"/>
                    <a:pt x="2381" y="158"/>
                    <a:pt x="1667" y="24"/>
                  </a:cubicBezTo>
                  <a:cubicBezTo>
                    <a:pt x="1585" y="8"/>
                    <a:pt x="1502" y="1"/>
                    <a:pt x="14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33"/>
          <p:cNvGrpSpPr/>
          <p:nvPr/>
        </p:nvGrpSpPr>
        <p:grpSpPr>
          <a:xfrm>
            <a:off x="1946450" y="2805750"/>
            <a:ext cx="702000" cy="702025"/>
            <a:chOff x="1946450" y="2805750"/>
            <a:chExt cx="702000" cy="702025"/>
          </a:xfrm>
        </p:grpSpPr>
        <p:sp>
          <p:nvSpPr>
            <p:cNvPr id="591" name="Google Shape;591;p33"/>
            <p:cNvSpPr/>
            <p:nvPr/>
          </p:nvSpPr>
          <p:spPr>
            <a:xfrm>
              <a:off x="2176900" y="2883525"/>
              <a:ext cx="471550" cy="546425"/>
            </a:xfrm>
            <a:custGeom>
              <a:avLst/>
              <a:gdLst/>
              <a:ahLst/>
              <a:cxnLst/>
              <a:rect l="l" t="t" r="r" b="b"/>
              <a:pathLst>
                <a:path w="18862" h="21857" extrusionOk="0">
                  <a:moveTo>
                    <a:pt x="12340" y="1"/>
                  </a:moveTo>
                  <a:cubicBezTo>
                    <a:pt x="11467" y="1"/>
                    <a:pt x="10594" y="334"/>
                    <a:pt x="9928" y="1001"/>
                  </a:cubicBezTo>
                  <a:lnTo>
                    <a:pt x="8232" y="2697"/>
                  </a:lnTo>
                  <a:lnTo>
                    <a:pt x="0" y="10928"/>
                  </a:lnTo>
                  <a:lnTo>
                    <a:pt x="8232" y="19161"/>
                  </a:lnTo>
                  <a:lnTo>
                    <a:pt x="9928" y="20857"/>
                  </a:lnTo>
                  <a:cubicBezTo>
                    <a:pt x="10594" y="21524"/>
                    <a:pt x="11467" y="21857"/>
                    <a:pt x="12340" y="21857"/>
                  </a:cubicBezTo>
                  <a:cubicBezTo>
                    <a:pt x="13212" y="21857"/>
                    <a:pt x="14085" y="21524"/>
                    <a:pt x="14751" y="20857"/>
                  </a:cubicBezTo>
                  <a:cubicBezTo>
                    <a:pt x="16083" y="19524"/>
                    <a:pt x="16083" y="17367"/>
                    <a:pt x="14751" y="16036"/>
                  </a:cubicBezTo>
                  <a:lnTo>
                    <a:pt x="13055" y="14338"/>
                  </a:lnTo>
                  <a:lnTo>
                    <a:pt x="15453" y="14338"/>
                  </a:lnTo>
                  <a:cubicBezTo>
                    <a:pt x="17336" y="14338"/>
                    <a:pt x="18862" y="12811"/>
                    <a:pt x="18862" y="10930"/>
                  </a:cubicBezTo>
                  <a:cubicBezTo>
                    <a:pt x="18862" y="9045"/>
                    <a:pt x="17336" y="7520"/>
                    <a:pt x="15453" y="7520"/>
                  </a:cubicBezTo>
                  <a:lnTo>
                    <a:pt x="13055" y="7520"/>
                  </a:lnTo>
                  <a:lnTo>
                    <a:pt x="14751" y="5824"/>
                  </a:lnTo>
                  <a:cubicBezTo>
                    <a:pt x="16083" y="4491"/>
                    <a:pt x="16083" y="2333"/>
                    <a:pt x="14751" y="1001"/>
                  </a:cubicBezTo>
                  <a:cubicBezTo>
                    <a:pt x="14085" y="334"/>
                    <a:pt x="13212" y="1"/>
                    <a:pt x="123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1946450" y="2805750"/>
              <a:ext cx="436250" cy="702025"/>
            </a:xfrm>
            <a:custGeom>
              <a:avLst/>
              <a:gdLst/>
              <a:ahLst/>
              <a:cxnLst/>
              <a:rect l="l" t="t" r="r" b="b"/>
              <a:pathLst>
                <a:path w="17450" h="28081" extrusionOk="0">
                  <a:moveTo>
                    <a:pt x="14040" y="1"/>
                  </a:moveTo>
                  <a:cubicBezTo>
                    <a:pt x="12157" y="1"/>
                    <a:pt x="10632" y="1526"/>
                    <a:pt x="10632" y="3409"/>
                  </a:cubicBezTo>
                  <a:lnTo>
                    <a:pt x="10632" y="5808"/>
                  </a:lnTo>
                  <a:lnTo>
                    <a:pt x="8934" y="4112"/>
                  </a:lnTo>
                  <a:cubicBezTo>
                    <a:pt x="8268" y="3446"/>
                    <a:pt x="7396" y="3113"/>
                    <a:pt x="6523" y="3113"/>
                  </a:cubicBezTo>
                  <a:cubicBezTo>
                    <a:pt x="5651" y="3113"/>
                    <a:pt x="4778" y="3446"/>
                    <a:pt x="4112" y="4112"/>
                  </a:cubicBezTo>
                  <a:cubicBezTo>
                    <a:pt x="2779" y="5444"/>
                    <a:pt x="2779" y="7602"/>
                    <a:pt x="4112" y="8935"/>
                  </a:cubicBezTo>
                  <a:lnTo>
                    <a:pt x="5809" y="10631"/>
                  </a:lnTo>
                  <a:lnTo>
                    <a:pt x="3410" y="10631"/>
                  </a:lnTo>
                  <a:cubicBezTo>
                    <a:pt x="1527" y="10631"/>
                    <a:pt x="0" y="12156"/>
                    <a:pt x="0" y="14041"/>
                  </a:cubicBezTo>
                  <a:cubicBezTo>
                    <a:pt x="0" y="15924"/>
                    <a:pt x="1527" y="17449"/>
                    <a:pt x="3410" y="17449"/>
                  </a:cubicBezTo>
                  <a:lnTo>
                    <a:pt x="5809" y="17449"/>
                  </a:lnTo>
                  <a:lnTo>
                    <a:pt x="4112" y="19147"/>
                  </a:lnTo>
                  <a:cubicBezTo>
                    <a:pt x="2779" y="20478"/>
                    <a:pt x="2779" y="22637"/>
                    <a:pt x="4112" y="23968"/>
                  </a:cubicBezTo>
                  <a:cubicBezTo>
                    <a:pt x="4778" y="24635"/>
                    <a:pt x="5651" y="24968"/>
                    <a:pt x="6523" y="24968"/>
                  </a:cubicBezTo>
                  <a:cubicBezTo>
                    <a:pt x="7396" y="24968"/>
                    <a:pt x="8268" y="24635"/>
                    <a:pt x="8934" y="23968"/>
                  </a:cubicBezTo>
                  <a:lnTo>
                    <a:pt x="10632" y="22272"/>
                  </a:lnTo>
                  <a:lnTo>
                    <a:pt x="10632" y="24671"/>
                  </a:lnTo>
                  <a:cubicBezTo>
                    <a:pt x="10632" y="26554"/>
                    <a:pt x="12157" y="28080"/>
                    <a:pt x="14040" y="28080"/>
                  </a:cubicBezTo>
                  <a:cubicBezTo>
                    <a:pt x="15923" y="28080"/>
                    <a:pt x="17450" y="26554"/>
                    <a:pt x="17450" y="24671"/>
                  </a:cubicBezTo>
                  <a:lnTo>
                    <a:pt x="17450" y="22272"/>
                  </a:lnTo>
                  <a:cubicBezTo>
                    <a:pt x="12904" y="17725"/>
                    <a:pt x="12904" y="10354"/>
                    <a:pt x="17450" y="5806"/>
                  </a:cubicBezTo>
                  <a:lnTo>
                    <a:pt x="17450" y="3409"/>
                  </a:lnTo>
                  <a:cubicBezTo>
                    <a:pt x="17450" y="1526"/>
                    <a:pt x="15923" y="1"/>
                    <a:pt x="140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2141200" y="3139375"/>
              <a:ext cx="84225" cy="67075"/>
            </a:xfrm>
            <a:custGeom>
              <a:avLst/>
              <a:gdLst/>
              <a:ahLst/>
              <a:cxnLst/>
              <a:rect l="l" t="t" r="r" b="b"/>
              <a:pathLst>
                <a:path w="3369" h="2683" extrusionOk="0">
                  <a:moveTo>
                    <a:pt x="1685" y="0"/>
                  </a:moveTo>
                  <a:cubicBezTo>
                    <a:pt x="755" y="0"/>
                    <a:pt x="1" y="601"/>
                    <a:pt x="1" y="1341"/>
                  </a:cubicBezTo>
                  <a:cubicBezTo>
                    <a:pt x="1" y="2082"/>
                    <a:pt x="755" y="2682"/>
                    <a:pt x="1685" y="2682"/>
                  </a:cubicBezTo>
                  <a:cubicBezTo>
                    <a:pt x="2615" y="2682"/>
                    <a:pt x="3369" y="2082"/>
                    <a:pt x="3369" y="1341"/>
                  </a:cubicBezTo>
                  <a:cubicBezTo>
                    <a:pt x="3369" y="601"/>
                    <a:pt x="2615" y="0"/>
                    <a:pt x="1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2369475" y="3139375"/>
              <a:ext cx="84225" cy="67075"/>
            </a:xfrm>
            <a:custGeom>
              <a:avLst/>
              <a:gdLst/>
              <a:ahLst/>
              <a:cxnLst/>
              <a:rect l="l" t="t" r="r" b="b"/>
              <a:pathLst>
                <a:path w="3369" h="2683" extrusionOk="0">
                  <a:moveTo>
                    <a:pt x="1685" y="0"/>
                  </a:moveTo>
                  <a:cubicBezTo>
                    <a:pt x="754" y="0"/>
                    <a:pt x="0" y="601"/>
                    <a:pt x="0" y="1341"/>
                  </a:cubicBezTo>
                  <a:cubicBezTo>
                    <a:pt x="0" y="2082"/>
                    <a:pt x="754" y="2682"/>
                    <a:pt x="1685" y="2682"/>
                  </a:cubicBezTo>
                  <a:cubicBezTo>
                    <a:pt x="2616" y="2682"/>
                    <a:pt x="3368" y="2082"/>
                    <a:pt x="3368" y="1341"/>
                  </a:cubicBezTo>
                  <a:cubicBezTo>
                    <a:pt x="3368" y="601"/>
                    <a:pt x="2616" y="0"/>
                    <a:pt x="1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2245950" y="3132550"/>
              <a:ext cx="102925" cy="41600"/>
            </a:xfrm>
            <a:custGeom>
              <a:avLst/>
              <a:gdLst/>
              <a:ahLst/>
              <a:cxnLst/>
              <a:rect l="l" t="t" r="r" b="b"/>
              <a:pathLst>
                <a:path w="4117" h="1664" extrusionOk="0">
                  <a:moveTo>
                    <a:pt x="424" y="1"/>
                  </a:moveTo>
                  <a:cubicBezTo>
                    <a:pt x="191" y="1"/>
                    <a:pt x="0" y="190"/>
                    <a:pt x="0" y="424"/>
                  </a:cubicBezTo>
                  <a:cubicBezTo>
                    <a:pt x="0" y="1108"/>
                    <a:pt x="558" y="1664"/>
                    <a:pt x="1241" y="1664"/>
                  </a:cubicBezTo>
                  <a:cubicBezTo>
                    <a:pt x="1554" y="1664"/>
                    <a:pt x="1840" y="1547"/>
                    <a:pt x="2059" y="1355"/>
                  </a:cubicBezTo>
                  <a:cubicBezTo>
                    <a:pt x="2277" y="1547"/>
                    <a:pt x="2563" y="1664"/>
                    <a:pt x="2876" y="1664"/>
                  </a:cubicBezTo>
                  <a:cubicBezTo>
                    <a:pt x="3559" y="1664"/>
                    <a:pt x="4117" y="1108"/>
                    <a:pt x="4117" y="424"/>
                  </a:cubicBezTo>
                  <a:cubicBezTo>
                    <a:pt x="4117" y="189"/>
                    <a:pt x="3927" y="1"/>
                    <a:pt x="3692" y="1"/>
                  </a:cubicBezTo>
                  <a:cubicBezTo>
                    <a:pt x="3459" y="1"/>
                    <a:pt x="3268" y="190"/>
                    <a:pt x="3268" y="424"/>
                  </a:cubicBezTo>
                  <a:cubicBezTo>
                    <a:pt x="3268" y="641"/>
                    <a:pt x="3093" y="818"/>
                    <a:pt x="2876" y="818"/>
                  </a:cubicBezTo>
                  <a:cubicBezTo>
                    <a:pt x="2657" y="818"/>
                    <a:pt x="2482" y="641"/>
                    <a:pt x="2482" y="424"/>
                  </a:cubicBezTo>
                  <a:cubicBezTo>
                    <a:pt x="2482" y="190"/>
                    <a:pt x="2291" y="1"/>
                    <a:pt x="2059" y="1"/>
                  </a:cubicBezTo>
                  <a:cubicBezTo>
                    <a:pt x="1824" y="1"/>
                    <a:pt x="1635" y="190"/>
                    <a:pt x="1635" y="424"/>
                  </a:cubicBezTo>
                  <a:cubicBezTo>
                    <a:pt x="1635" y="641"/>
                    <a:pt x="1458" y="818"/>
                    <a:pt x="1241" y="818"/>
                  </a:cubicBezTo>
                  <a:cubicBezTo>
                    <a:pt x="1024" y="818"/>
                    <a:pt x="849" y="641"/>
                    <a:pt x="849" y="424"/>
                  </a:cubicBezTo>
                  <a:cubicBezTo>
                    <a:pt x="849" y="190"/>
                    <a:pt x="658" y="1"/>
                    <a:pt x="424" y="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2180525" y="3096425"/>
              <a:ext cx="60100" cy="40650"/>
            </a:xfrm>
            <a:custGeom>
              <a:avLst/>
              <a:gdLst/>
              <a:ahLst/>
              <a:cxnLst/>
              <a:rect l="l" t="t" r="r" b="b"/>
              <a:pathLst>
                <a:path w="2404" h="1626" extrusionOk="0">
                  <a:moveTo>
                    <a:pt x="1201" y="1"/>
                  </a:moveTo>
                  <a:cubicBezTo>
                    <a:pt x="539" y="1"/>
                    <a:pt x="0" y="539"/>
                    <a:pt x="0" y="1201"/>
                  </a:cubicBezTo>
                  <a:cubicBezTo>
                    <a:pt x="0" y="1434"/>
                    <a:pt x="191" y="1625"/>
                    <a:pt x="424" y="1625"/>
                  </a:cubicBezTo>
                  <a:cubicBezTo>
                    <a:pt x="658" y="1625"/>
                    <a:pt x="848" y="1434"/>
                    <a:pt x="848" y="1201"/>
                  </a:cubicBezTo>
                  <a:cubicBezTo>
                    <a:pt x="848" y="1006"/>
                    <a:pt x="1006" y="848"/>
                    <a:pt x="1201" y="848"/>
                  </a:cubicBezTo>
                  <a:cubicBezTo>
                    <a:pt x="1398" y="848"/>
                    <a:pt x="1556" y="1006"/>
                    <a:pt x="1556" y="1201"/>
                  </a:cubicBezTo>
                  <a:cubicBezTo>
                    <a:pt x="1556" y="1434"/>
                    <a:pt x="1745" y="1625"/>
                    <a:pt x="1980" y="1625"/>
                  </a:cubicBezTo>
                  <a:cubicBezTo>
                    <a:pt x="2212" y="1625"/>
                    <a:pt x="2403" y="1434"/>
                    <a:pt x="2403" y="1201"/>
                  </a:cubicBezTo>
                  <a:cubicBezTo>
                    <a:pt x="2403" y="539"/>
                    <a:pt x="1865" y="1"/>
                    <a:pt x="1201" y="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2354325" y="3096425"/>
              <a:ext cx="60075" cy="40650"/>
            </a:xfrm>
            <a:custGeom>
              <a:avLst/>
              <a:gdLst/>
              <a:ahLst/>
              <a:cxnLst/>
              <a:rect l="l" t="t" r="r" b="b"/>
              <a:pathLst>
                <a:path w="2403" h="1626" extrusionOk="0">
                  <a:moveTo>
                    <a:pt x="1201" y="1"/>
                  </a:moveTo>
                  <a:cubicBezTo>
                    <a:pt x="539" y="1"/>
                    <a:pt x="0" y="539"/>
                    <a:pt x="0" y="1201"/>
                  </a:cubicBezTo>
                  <a:cubicBezTo>
                    <a:pt x="0" y="1434"/>
                    <a:pt x="191" y="1625"/>
                    <a:pt x="424" y="1625"/>
                  </a:cubicBezTo>
                  <a:cubicBezTo>
                    <a:pt x="658" y="1625"/>
                    <a:pt x="847" y="1434"/>
                    <a:pt x="847" y="1201"/>
                  </a:cubicBezTo>
                  <a:cubicBezTo>
                    <a:pt x="847" y="1006"/>
                    <a:pt x="1005" y="848"/>
                    <a:pt x="1201" y="848"/>
                  </a:cubicBezTo>
                  <a:cubicBezTo>
                    <a:pt x="1398" y="848"/>
                    <a:pt x="1556" y="1006"/>
                    <a:pt x="1556" y="1201"/>
                  </a:cubicBezTo>
                  <a:cubicBezTo>
                    <a:pt x="1556" y="1434"/>
                    <a:pt x="1745" y="1625"/>
                    <a:pt x="1979" y="1625"/>
                  </a:cubicBezTo>
                  <a:cubicBezTo>
                    <a:pt x="2212" y="1625"/>
                    <a:pt x="2403" y="1434"/>
                    <a:pt x="2403" y="1201"/>
                  </a:cubicBezTo>
                  <a:cubicBezTo>
                    <a:pt x="2403" y="539"/>
                    <a:pt x="1864" y="1"/>
                    <a:pt x="1201" y="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 SOAL  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720000" y="1334814"/>
            <a:ext cx="7704000" cy="3268566"/>
          </a:xfrm>
        </p:spPr>
        <p:txBody>
          <a:bodyPr/>
          <a:lstStyle/>
          <a:p>
            <a:r>
              <a:rPr lang="en-US" dirty="0" smtClean="0"/>
              <a:t>                                        1.  </a:t>
            </a:r>
            <a:r>
              <a:rPr lang="en-US" dirty="0" err="1" smtClean="0">
                <a:solidFill>
                  <a:schemeClr val="bg2"/>
                </a:solidFill>
                <a:latin typeface="Work Sans" charset="0"/>
              </a:rPr>
              <a:t>Jika</a:t>
            </a:r>
            <a:r>
              <a:rPr lang="en-US" dirty="0" smtClean="0">
                <a:solidFill>
                  <a:schemeClr val="bg2"/>
                </a:solidFill>
                <a:latin typeface="Work Sans" charset="0"/>
              </a:rPr>
              <a:t>  c  =            </a:t>
            </a:r>
            <a:r>
              <a:rPr lang="en-US" dirty="0" err="1" smtClean="0">
                <a:solidFill>
                  <a:schemeClr val="bg2"/>
                </a:solidFill>
                <a:latin typeface="Work Sans" charset="0"/>
              </a:rPr>
              <a:t>dan</a:t>
            </a:r>
            <a:r>
              <a:rPr lang="en-US" dirty="0" smtClean="0">
                <a:solidFill>
                  <a:schemeClr val="bg2"/>
                </a:solidFill>
                <a:latin typeface="Work Sans" charset="0"/>
              </a:rPr>
              <a:t> d =            </a:t>
            </a:r>
            <a:r>
              <a:rPr lang="en-US" dirty="0" err="1" smtClean="0">
                <a:solidFill>
                  <a:schemeClr val="bg2"/>
                </a:solidFill>
                <a:latin typeface="Work Sans" charset="0"/>
              </a:rPr>
              <a:t>tentukan</a:t>
            </a:r>
            <a:r>
              <a:rPr lang="en-US" dirty="0" smtClean="0">
                <a:solidFill>
                  <a:schemeClr val="bg2"/>
                </a:solidFill>
                <a:latin typeface="Work Sans" charset="0"/>
              </a:rPr>
              <a:t> c – d </a:t>
            </a:r>
            <a:r>
              <a:rPr lang="en-US" dirty="0" err="1" smtClean="0">
                <a:solidFill>
                  <a:schemeClr val="bg2"/>
                </a:solidFill>
                <a:latin typeface="Work Sans" charset="0"/>
              </a:rPr>
              <a:t>dan</a:t>
            </a:r>
            <a:r>
              <a:rPr lang="en-US" dirty="0" smtClean="0">
                <a:solidFill>
                  <a:schemeClr val="bg2"/>
                </a:solidFill>
                <a:latin typeface="Work Sans" charset="0"/>
              </a:rPr>
              <a:t> c + d</a:t>
            </a:r>
          </a:p>
          <a:p>
            <a:pPr>
              <a:buNone/>
            </a:pPr>
            <a:endParaRPr lang="en-US" dirty="0" smtClean="0">
              <a:solidFill>
                <a:schemeClr val="bg2"/>
              </a:solidFill>
              <a:latin typeface="Work Sans" charset="0"/>
            </a:endParaRPr>
          </a:p>
          <a:p>
            <a:pPr>
              <a:buNone/>
            </a:pPr>
            <a:endParaRPr lang="en-US" dirty="0" smtClean="0">
              <a:solidFill>
                <a:schemeClr val="bg2"/>
              </a:solidFill>
              <a:latin typeface="Work Sans" charset="0"/>
            </a:endParaRPr>
          </a:p>
          <a:p>
            <a:pPr>
              <a:buNone/>
            </a:pPr>
            <a:endParaRPr lang="en-US" dirty="0" smtClean="0">
              <a:solidFill>
                <a:schemeClr val="bg2"/>
              </a:solidFill>
              <a:latin typeface="Work Sans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2"/>
                </a:solidFill>
                <a:latin typeface="Work Sans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Work Sans" charset="0"/>
              </a:rPr>
              <a:t>                                </a:t>
            </a:r>
            <a:r>
              <a:rPr lang="en-US" b="1" dirty="0" smtClean="0">
                <a:solidFill>
                  <a:schemeClr val="bg2"/>
                </a:solidFill>
                <a:latin typeface="Work Sans" charset="0"/>
              </a:rPr>
              <a:t>PENYELESAIAN </a:t>
            </a:r>
          </a:p>
          <a:p>
            <a:pPr>
              <a:buNone/>
            </a:pPr>
            <a:r>
              <a:rPr lang="en-US" dirty="0" smtClean="0">
                <a:solidFill>
                  <a:schemeClr val="bg2"/>
                </a:solidFill>
                <a:latin typeface="Work Sans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Work Sans" charset="0"/>
              </a:rPr>
              <a:t>                               </a:t>
            </a:r>
          </a:p>
          <a:p>
            <a:pPr>
              <a:buNone/>
            </a:pPr>
            <a:r>
              <a:rPr lang="en-US" dirty="0" smtClean="0">
                <a:solidFill>
                  <a:schemeClr val="bg2"/>
                </a:solidFill>
                <a:latin typeface="Work Sans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Work Sans" charset="0"/>
              </a:rPr>
              <a:t>                                 c – d =                   =</a:t>
            </a:r>
          </a:p>
          <a:p>
            <a:pPr>
              <a:buNone/>
            </a:pPr>
            <a:endParaRPr lang="en-US" dirty="0" smtClean="0">
              <a:solidFill>
                <a:schemeClr val="bg2"/>
              </a:solidFill>
              <a:latin typeface="Work Sans" charset="0"/>
            </a:endParaRPr>
          </a:p>
          <a:p>
            <a:pPr>
              <a:buNone/>
            </a:pPr>
            <a:endParaRPr lang="en-US" dirty="0" smtClean="0">
              <a:solidFill>
                <a:schemeClr val="bg2"/>
              </a:solidFill>
              <a:latin typeface="Work Sans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2"/>
                </a:solidFill>
                <a:latin typeface="Work Sans" charset="0"/>
              </a:rPr>
              <a:t>                                  c + d =                   = </a:t>
            </a:r>
          </a:p>
          <a:p>
            <a:endParaRPr lang="en-US" dirty="0" smtClean="0">
              <a:solidFill>
                <a:schemeClr val="bg2"/>
              </a:solidFill>
              <a:latin typeface="Work Sans" charset="0"/>
            </a:endParaRPr>
          </a:p>
          <a:p>
            <a:endParaRPr lang="en-US" dirty="0" smtClean="0">
              <a:solidFill>
                <a:schemeClr val="bg2"/>
              </a:solidFill>
              <a:latin typeface="Work Sans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Work Sans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Work Sans" charset="0"/>
              </a:rPr>
              <a:t>                               </a:t>
            </a:r>
          </a:p>
          <a:p>
            <a:endParaRPr lang="en-US" dirty="0" smtClean="0">
              <a:solidFill>
                <a:schemeClr val="bg2"/>
              </a:solidFill>
              <a:latin typeface="Work Sans" charset="0"/>
            </a:endParaRPr>
          </a:p>
          <a:p>
            <a:endParaRPr lang="en-US" dirty="0" smtClean="0">
              <a:solidFill>
                <a:schemeClr val="bg2"/>
              </a:solidFill>
              <a:latin typeface="Work Sans" charset="0"/>
            </a:endParaRPr>
          </a:p>
          <a:p>
            <a:endParaRPr lang="en-US" dirty="0" smtClean="0">
              <a:solidFill>
                <a:schemeClr val="bg2"/>
              </a:solidFill>
              <a:latin typeface="Work Sans" charset="0"/>
            </a:endParaRPr>
          </a:p>
          <a:p>
            <a:endParaRPr lang="en-US" dirty="0" smtClean="0">
              <a:solidFill>
                <a:schemeClr val="bg2"/>
              </a:solidFill>
              <a:latin typeface="Work Sans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Work Sans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Work Sans" charset="0"/>
              </a:rPr>
              <a:t>                             </a:t>
            </a:r>
          </a:p>
        </p:txBody>
      </p:sp>
      <p:grpSp>
        <p:nvGrpSpPr>
          <p:cNvPr id="4" name="Google Shape;713;p36"/>
          <p:cNvGrpSpPr/>
          <p:nvPr/>
        </p:nvGrpSpPr>
        <p:grpSpPr>
          <a:xfrm>
            <a:off x="854650" y="1476722"/>
            <a:ext cx="1996583" cy="2662174"/>
            <a:chOff x="3349025" y="1588825"/>
            <a:chExt cx="526525" cy="702050"/>
          </a:xfrm>
        </p:grpSpPr>
        <p:sp>
          <p:nvSpPr>
            <p:cNvPr id="5" name="Google Shape;714;p36"/>
            <p:cNvSpPr/>
            <p:nvPr/>
          </p:nvSpPr>
          <p:spPr>
            <a:xfrm>
              <a:off x="3384250" y="1781375"/>
              <a:ext cx="204375" cy="241125"/>
            </a:xfrm>
            <a:custGeom>
              <a:avLst/>
              <a:gdLst/>
              <a:ahLst/>
              <a:cxnLst/>
              <a:rect l="l" t="t" r="r" b="b"/>
              <a:pathLst>
                <a:path w="8175" h="9645" extrusionOk="0">
                  <a:moveTo>
                    <a:pt x="8174" y="0"/>
                  </a:moveTo>
                  <a:cubicBezTo>
                    <a:pt x="6001" y="1049"/>
                    <a:pt x="3847" y="2530"/>
                    <a:pt x="2452" y="4023"/>
                  </a:cubicBezTo>
                  <a:cubicBezTo>
                    <a:pt x="0" y="6649"/>
                    <a:pt x="578" y="8673"/>
                    <a:pt x="1139" y="9645"/>
                  </a:cubicBezTo>
                  <a:lnTo>
                    <a:pt x="3739" y="8144"/>
                  </a:lnTo>
                  <a:cubicBezTo>
                    <a:pt x="3215" y="7238"/>
                    <a:pt x="5201" y="5112"/>
                    <a:pt x="8174" y="3394"/>
                  </a:cubicBezTo>
                  <a:lnTo>
                    <a:pt x="81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15;p36"/>
            <p:cNvSpPr/>
            <p:nvPr/>
          </p:nvSpPr>
          <p:spPr>
            <a:xfrm>
              <a:off x="3588625" y="1744375"/>
              <a:ext cx="223300" cy="121800"/>
            </a:xfrm>
            <a:custGeom>
              <a:avLst/>
              <a:gdLst/>
              <a:ahLst/>
              <a:cxnLst/>
              <a:rect l="l" t="t" r="r" b="b"/>
              <a:pathLst>
                <a:path w="8932" h="4872" extrusionOk="0">
                  <a:moveTo>
                    <a:pt x="5261" y="0"/>
                  </a:moveTo>
                  <a:cubicBezTo>
                    <a:pt x="4717" y="0"/>
                    <a:pt x="4103" y="70"/>
                    <a:pt x="3407" y="231"/>
                  </a:cubicBezTo>
                  <a:cubicBezTo>
                    <a:pt x="2343" y="479"/>
                    <a:pt x="1168" y="917"/>
                    <a:pt x="1" y="1479"/>
                  </a:cubicBezTo>
                  <a:lnTo>
                    <a:pt x="1" y="4871"/>
                  </a:lnTo>
                  <a:cubicBezTo>
                    <a:pt x="2067" y="3678"/>
                    <a:pt x="4066" y="2997"/>
                    <a:pt x="5269" y="2997"/>
                  </a:cubicBezTo>
                  <a:cubicBezTo>
                    <a:pt x="5797" y="2997"/>
                    <a:pt x="6172" y="3129"/>
                    <a:pt x="6332" y="3405"/>
                  </a:cubicBezTo>
                  <a:lnTo>
                    <a:pt x="8931" y="1904"/>
                  </a:lnTo>
                  <a:cubicBezTo>
                    <a:pt x="8481" y="1126"/>
                    <a:pt x="7451" y="0"/>
                    <a:pt x="5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16;p36"/>
            <p:cNvSpPr/>
            <p:nvPr/>
          </p:nvSpPr>
          <p:spPr>
            <a:xfrm>
              <a:off x="3809325" y="1727050"/>
              <a:ext cx="66225" cy="94300"/>
            </a:xfrm>
            <a:custGeom>
              <a:avLst/>
              <a:gdLst/>
              <a:ahLst/>
              <a:cxnLst/>
              <a:rect l="l" t="t" r="r" b="b"/>
              <a:pathLst>
                <a:path w="2649" h="3772" extrusionOk="0">
                  <a:moveTo>
                    <a:pt x="471" y="1"/>
                  </a:moveTo>
                  <a:cubicBezTo>
                    <a:pt x="354" y="1"/>
                    <a:pt x="237" y="49"/>
                    <a:pt x="154" y="142"/>
                  </a:cubicBezTo>
                  <a:cubicBezTo>
                    <a:pt x="0" y="319"/>
                    <a:pt x="16" y="586"/>
                    <a:pt x="190" y="741"/>
                  </a:cubicBezTo>
                  <a:cubicBezTo>
                    <a:pt x="1023" y="1477"/>
                    <a:pt x="1558" y="2446"/>
                    <a:pt x="1770" y="3437"/>
                  </a:cubicBezTo>
                  <a:cubicBezTo>
                    <a:pt x="1812" y="3636"/>
                    <a:pt x="1989" y="3771"/>
                    <a:pt x="2184" y="3771"/>
                  </a:cubicBezTo>
                  <a:cubicBezTo>
                    <a:pt x="2213" y="3771"/>
                    <a:pt x="2243" y="3768"/>
                    <a:pt x="2272" y="3762"/>
                  </a:cubicBezTo>
                  <a:cubicBezTo>
                    <a:pt x="2502" y="3714"/>
                    <a:pt x="2649" y="3487"/>
                    <a:pt x="2600" y="3259"/>
                  </a:cubicBezTo>
                  <a:cubicBezTo>
                    <a:pt x="2350" y="2101"/>
                    <a:pt x="1725" y="968"/>
                    <a:pt x="753" y="106"/>
                  </a:cubicBezTo>
                  <a:cubicBezTo>
                    <a:pt x="671" y="36"/>
                    <a:pt x="571" y="1"/>
                    <a:pt x="4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17;p36"/>
            <p:cNvSpPr/>
            <p:nvPr/>
          </p:nvSpPr>
          <p:spPr>
            <a:xfrm>
              <a:off x="3349025" y="1992875"/>
              <a:ext cx="65375" cy="94850"/>
            </a:xfrm>
            <a:custGeom>
              <a:avLst/>
              <a:gdLst/>
              <a:ahLst/>
              <a:cxnLst/>
              <a:rect l="l" t="t" r="r" b="b"/>
              <a:pathLst>
                <a:path w="2615" h="3794" extrusionOk="0">
                  <a:moveTo>
                    <a:pt x="463" y="0"/>
                  </a:moveTo>
                  <a:cubicBezTo>
                    <a:pt x="435" y="0"/>
                    <a:pt x="406" y="3"/>
                    <a:pt x="378" y="9"/>
                  </a:cubicBezTo>
                  <a:cubicBezTo>
                    <a:pt x="148" y="56"/>
                    <a:pt x="0" y="280"/>
                    <a:pt x="48" y="510"/>
                  </a:cubicBezTo>
                  <a:cubicBezTo>
                    <a:pt x="302" y="1757"/>
                    <a:pt x="961" y="2874"/>
                    <a:pt x="1857" y="3684"/>
                  </a:cubicBezTo>
                  <a:cubicBezTo>
                    <a:pt x="1938" y="3757"/>
                    <a:pt x="2040" y="3793"/>
                    <a:pt x="2141" y="3793"/>
                  </a:cubicBezTo>
                  <a:cubicBezTo>
                    <a:pt x="2257" y="3793"/>
                    <a:pt x="2371" y="3746"/>
                    <a:pt x="2455" y="3654"/>
                  </a:cubicBezTo>
                  <a:cubicBezTo>
                    <a:pt x="2614" y="3480"/>
                    <a:pt x="2600" y="3212"/>
                    <a:pt x="2426" y="3056"/>
                  </a:cubicBezTo>
                  <a:cubicBezTo>
                    <a:pt x="1681" y="2383"/>
                    <a:pt x="1100" y="1431"/>
                    <a:pt x="878" y="339"/>
                  </a:cubicBezTo>
                  <a:cubicBezTo>
                    <a:pt x="837" y="138"/>
                    <a:pt x="660" y="0"/>
                    <a:pt x="4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18;p36"/>
            <p:cNvSpPr/>
            <p:nvPr/>
          </p:nvSpPr>
          <p:spPr>
            <a:xfrm>
              <a:off x="3571350" y="1610850"/>
              <a:ext cx="244300" cy="679675"/>
            </a:xfrm>
            <a:custGeom>
              <a:avLst/>
              <a:gdLst/>
              <a:ahLst/>
              <a:cxnLst/>
              <a:rect l="l" t="t" r="r" b="b"/>
              <a:pathLst>
                <a:path w="9772" h="27187" extrusionOk="0">
                  <a:moveTo>
                    <a:pt x="1" y="0"/>
                  </a:moveTo>
                  <a:lnTo>
                    <a:pt x="1" y="24228"/>
                  </a:lnTo>
                  <a:lnTo>
                    <a:pt x="3956" y="27186"/>
                  </a:lnTo>
                  <a:lnTo>
                    <a:pt x="6560" y="27186"/>
                  </a:lnTo>
                  <a:cubicBezTo>
                    <a:pt x="8357" y="27034"/>
                    <a:pt x="9767" y="25528"/>
                    <a:pt x="9767" y="23690"/>
                  </a:cubicBezTo>
                  <a:cubicBezTo>
                    <a:pt x="9772" y="21750"/>
                    <a:pt x="8200" y="20179"/>
                    <a:pt x="6261" y="20179"/>
                  </a:cubicBezTo>
                  <a:lnTo>
                    <a:pt x="5207" y="20179"/>
                  </a:lnTo>
                  <a:lnTo>
                    <a:pt x="5207" y="2629"/>
                  </a:lnTo>
                  <a:cubicBezTo>
                    <a:pt x="5207" y="1606"/>
                    <a:pt x="4763" y="654"/>
                    <a:pt x="40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19;p36"/>
            <p:cNvSpPr/>
            <p:nvPr/>
          </p:nvSpPr>
          <p:spPr>
            <a:xfrm>
              <a:off x="3403025" y="1588825"/>
              <a:ext cx="332350" cy="702050"/>
            </a:xfrm>
            <a:custGeom>
              <a:avLst/>
              <a:gdLst/>
              <a:ahLst/>
              <a:cxnLst/>
              <a:rect l="l" t="t" r="r" b="b"/>
              <a:pathLst>
                <a:path w="13294" h="28082" extrusionOk="0">
                  <a:moveTo>
                    <a:pt x="8432" y="0"/>
                  </a:moveTo>
                  <a:cubicBezTo>
                    <a:pt x="7503" y="0"/>
                    <a:pt x="6591" y="369"/>
                    <a:pt x="5918" y="1059"/>
                  </a:cubicBezTo>
                  <a:lnTo>
                    <a:pt x="1353" y="5740"/>
                  </a:lnTo>
                  <a:cubicBezTo>
                    <a:pt x="0" y="7128"/>
                    <a:pt x="29" y="9351"/>
                    <a:pt x="1416" y="10704"/>
                  </a:cubicBezTo>
                  <a:cubicBezTo>
                    <a:pt x="2099" y="11370"/>
                    <a:pt x="2984" y="11702"/>
                    <a:pt x="3868" y="11702"/>
                  </a:cubicBezTo>
                  <a:cubicBezTo>
                    <a:pt x="4223" y="11702"/>
                    <a:pt x="4578" y="11649"/>
                    <a:pt x="4920" y="11541"/>
                  </a:cubicBezTo>
                  <a:lnTo>
                    <a:pt x="4920" y="21061"/>
                  </a:lnTo>
                  <a:lnTo>
                    <a:pt x="3865" y="21061"/>
                  </a:lnTo>
                  <a:cubicBezTo>
                    <a:pt x="1926" y="21061"/>
                    <a:pt x="355" y="22633"/>
                    <a:pt x="355" y="24571"/>
                  </a:cubicBezTo>
                  <a:cubicBezTo>
                    <a:pt x="355" y="26510"/>
                    <a:pt x="1926" y="28082"/>
                    <a:pt x="3865" y="28082"/>
                  </a:cubicBezTo>
                  <a:lnTo>
                    <a:pt x="12992" y="28082"/>
                  </a:lnTo>
                  <a:cubicBezTo>
                    <a:pt x="13094" y="28082"/>
                    <a:pt x="13194" y="28076"/>
                    <a:pt x="13293" y="28067"/>
                  </a:cubicBezTo>
                  <a:cubicBezTo>
                    <a:pt x="10579" y="27879"/>
                    <a:pt x="8431" y="25613"/>
                    <a:pt x="8431" y="22848"/>
                  </a:cubicBezTo>
                  <a:lnTo>
                    <a:pt x="8431" y="5232"/>
                  </a:lnTo>
                  <a:cubicBezTo>
                    <a:pt x="8431" y="3419"/>
                    <a:pt x="9353" y="1819"/>
                    <a:pt x="10758" y="881"/>
                  </a:cubicBezTo>
                  <a:cubicBezTo>
                    <a:pt x="10467" y="623"/>
                    <a:pt x="10129" y="412"/>
                    <a:pt x="9754" y="259"/>
                  </a:cubicBezTo>
                  <a:cubicBezTo>
                    <a:pt x="9326" y="85"/>
                    <a:pt x="8877" y="0"/>
                    <a:pt x="84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0;p36"/>
            <p:cNvSpPr/>
            <p:nvPr/>
          </p:nvSpPr>
          <p:spPr>
            <a:xfrm>
              <a:off x="3437275" y="1770250"/>
              <a:ext cx="66525" cy="52975"/>
            </a:xfrm>
            <a:custGeom>
              <a:avLst/>
              <a:gdLst/>
              <a:ahLst/>
              <a:cxnLst/>
              <a:rect l="l" t="t" r="r" b="b"/>
              <a:pathLst>
                <a:path w="2661" h="2119" extrusionOk="0">
                  <a:moveTo>
                    <a:pt x="1331" y="0"/>
                  </a:moveTo>
                  <a:cubicBezTo>
                    <a:pt x="597" y="0"/>
                    <a:pt x="1" y="474"/>
                    <a:pt x="1" y="1060"/>
                  </a:cubicBezTo>
                  <a:cubicBezTo>
                    <a:pt x="1" y="1645"/>
                    <a:pt x="597" y="2119"/>
                    <a:pt x="1331" y="2119"/>
                  </a:cubicBezTo>
                  <a:cubicBezTo>
                    <a:pt x="2064" y="2119"/>
                    <a:pt x="2661" y="1645"/>
                    <a:pt x="2661" y="1060"/>
                  </a:cubicBezTo>
                  <a:cubicBezTo>
                    <a:pt x="2661" y="475"/>
                    <a:pt x="2064" y="0"/>
                    <a:pt x="1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1;p36"/>
            <p:cNvSpPr/>
            <p:nvPr/>
          </p:nvSpPr>
          <p:spPr>
            <a:xfrm>
              <a:off x="3610825" y="1770250"/>
              <a:ext cx="66550" cy="52975"/>
            </a:xfrm>
            <a:custGeom>
              <a:avLst/>
              <a:gdLst/>
              <a:ahLst/>
              <a:cxnLst/>
              <a:rect l="l" t="t" r="r" b="b"/>
              <a:pathLst>
                <a:path w="2662" h="2119" extrusionOk="0">
                  <a:moveTo>
                    <a:pt x="1330" y="0"/>
                  </a:moveTo>
                  <a:cubicBezTo>
                    <a:pt x="596" y="0"/>
                    <a:pt x="0" y="474"/>
                    <a:pt x="0" y="1060"/>
                  </a:cubicBezTo>
                  <a:cubicBezTo>
                    <a:pt x="0" y="1645"/>
                    <a:pt x="596" y="2119"/>
                    <a:pt x="1330" y="2119"/>
                  </a:cubicBezTo>
                  <a:cubicBezTo>
                    <a:pt x="2066" y="2119"/>
                    <a:pt x="2662" y="1645"/>
                    <a:pt x="2662" y="1060"/>
                  </a:cubicBezTo>
                  <a:cubicBezTo>
                    <a:pt x="2662" y="475"/>
                    <a:pt x="2067" y="0"/>
                    <a:pt x="13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22;p36"/>
            <p:cNvSpPr/>
            <p:nvPr/>
          </p:nvSpPr>
          <p:spPr>
            <a:xfrm>
              <a:off x="3412725" y="1960375"/>
              <a:ext cx="201100" cy="109750"/>
            </a:xfrm>
            <a:custGeom>
              <a:avLst/>
              <a:gdLst/>
              <a:ahLst/>
              <a:cxnLst/>
              <a:rect l="l" t="t" r="r" b="b"/>
              <a:pathLst>
                <a:path w="8044" h="4390" extrusionOk="0">
                  <a:moveTo>
                    <a:pt x="8043" y="0"/>
                  </a:moveTo>
                  <a:cubicBezTo>
                    <a:pt x="6303" y="892"/>
                    <a:pt x="4690" y="1391"/>
                    <a:pt x="3660" y="1391"/>
                  </a:cubicBezTo>
                  <a:cubicBezTo>
                    <a:pt x="3133" y="1391"/>
                    <a:pt x="2759" y="1260"/>
                    <a:pt x="2600" y="984"/>
                  </a:cubicBezTo>
                  <a:lnTo>
                    <a:pt x="0" y="984"/>
                  </a:lnTo>
                  <a:lnTo>
                    <a:pt x="0" y="2485"/>
                  </a:lnTo>
                  <a:cubicBezTo>
                    <a:pt x="450" y="3265"/>
                    <a:pt x="1479" y="4389"/>
                    <a:pt x="3668" y="4389"/>
                  </a:cubicBezTo>
                  <a:cubicBezTo>
                    <a:pt x="4212" y="4389"/>
                    <a:pt x="4828" y="4320"/>
                    <a:pt x="5524" y="4158"/>
                  </a:cubicBezTo>
                  <a:cubicBezTo>
                    <a:pt x="6320" y="3973"/>
                    <a:pt x="7174" y="3683"/>
                    <a:pt x="8043" y="3315"/>
                  </a:cubicBezTo>
                  <a:cubicBezTo>
                    <a:pt x="7170" y="2383"/>
                    <a:pt x="7170" y="932"/>
                    <a:pt x="8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23;p36"/>
            <p:cNvSpPr/>
            <p:nvPr/>
          </p:nvSpPr>
          <p:spPr>
            <a:xfrm>
              <a:off x="3591975" y="1792000"/>
              <a:ext cx="248425" cy="251275"/>
            </a:xfrm>
            <a:custGeom>
              <a:avLst/>
              <a:gdLst/>
              <a:ahLst/>
              <a:cxnLst/>
              <a:rect l="l" t="t" r="r" b="b"/>
              <a:pathLst>
                <a:path w="9937" h="10051" extrusionOk="0">
                  <a:moveTo>
                    <a:pt x="6198" y="0"/>
                  </a:moveTo>
                  <a:lnTo>
                    <a:pt x="6198" y="1501"/>
                  </a:lnTo>
                  <a:cubicBezTo>
                    <a:pt x="6722" y="2409"/>
                    <a:pt x="4736" y="4535"/>
                    <a:pt x="1762" y="6253"/>
                  </a:cubicBezTo>
                  <a:cubicBezTo>
                    <a:pt x="1464" y="6425"/>
                    <a:pt x="1168" y="6586"/>
                    <a:pt x="873" y="6735"/>
                  </a:cubicBezTo>
                  <a:cubicBezTo>
                    <a:pt x="0" y="7667"/>
                    <a:pt x="0" y="9118"/>
                    <a:pt x="873" y="10050"/>
                  </a:cubicBezTo>
                  <a:cubicBezTo>
                    <a:pt x="3337" y="9002"/>
                    <a:pt x="5900" y="7318"/>
                    <a:pt x="7483" y="5622"/>
                  </a:cubicBezTo>
                  <a:cubicBezTo>
                    <a:pt x="9936" y="2998"/>
                    <a:pt x="9360" y="974"/>
                    <a:pt x="87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24;p36"/>
            <p:cNvSpPr/>
            <p:nvPr/>
          </p:nvSpPr>
          <p:spPr>
            <a:xfrm>
              <a:off x="3534775" y="1771675"/>
              <a:ext cx="46400" cy="51900"/>
            </a:xfrm>
            <a:custGeom>
              <a:avLst/>
              <a:gdLst/>
              <a:ahLst/>
              <a:cxnLst/>
              <a:rect l="l" t="t" r="r" b="b"/>
              <a:pathLst>
                <a:path w="1856" h="2076" extrusionOk="0">
                  <a:moveTo>
                    <a:pt x="928" y="0"/>
                  </a:moveTo>
                  <a:cubicBezTo>
                    <a:pt x="415" y="0"/>
                    <a:pt x="0" y="464"/>
                    <a:pt x="0" y="1037"/>
                  </a:cubicBezTo>
                  <a:cubicBezTo>
                    <a:pt x="0" y="1612"/>
                    <a:pt x="415" y="2076"/>
                    <a:pt x="928" y="2076"/>
                  </a:cubicBezTo>
                  <a:cubicBezTo>
                    <a:pt x="1441" y="2076"/>
                    <a:pt x="1856" y="1612"/>
                    <a:pt x="1856" y="1037"/>
                  </a:cubicBezTo>
                  <a:cubicBezTo>
                    <a:pt x="1856" y="464"/>
                    <a:pt x="1441" y="0"/>
                    <a:pt x="928" y="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25;p36"/>
            <p:cNvSpPr/>
            <p:nvPr/>
          </p:nvSpPr>
          <p:spPr>
            <a:xfrm>
              <a:off x="3450050" y="1752075"/>
              <a:ext cx="60075" cy="40625"/>
            </a:xfrm>
            <a:custGeom>
              <a:avLst/>
              <a:gdLst/>
              <a:ahLst/>
              <a:cxnLst/>
              <a:rect l="l" t="t" r="r" b="b"/>
              <a:pathLst>
                <a:path w="2403" h="1625" extrusionOk="0">
                  <a:moveTo>
                    <a:pt x="1202" y="0"/>
                  </a:moveTo>
                  <a:cubicBezTo>
                    <a:pt x="539" y="0"/>
                    <a:pt x="1" y="539"/>
                    <a:pt x="1" y="1201"/>
                  </a:cubicBezTo>
                  <a:cubicBezTo>
                    <a:pt x="1" y="1435"/>
                    <a:pt x="190" y="1625"/>
                    <a:pt x="425" y="1625"/>
                  </a:cubicBezTo>
                  <a:cubicBezTo>
                    <a:pt x="657" y="1625"/>
                    <a:pt x="848" y="1435"/>
                    <a:pt x="848" y="1201"/>
                  </a:cubicBezTo>
                  <a:cubicBezTo>
                    <a:pt x="848" y="1006"/>
                    <a:pt x="1006" y="848"/>
                    <a:pt x="1202" y="848"/>
                  </a:cubicBezTo>
                  <a:cubicBezTo>
                    <a:pt x="1397" y="848"/>
                    <a:pt x="1555" y="1006"/>
                    <a:pt x="1555" y="1201"/>
                  </a:cubicBezTo>
                  <a:cubicBezTo>
                    <a:pt x="1555" y="1435"/>
                    <a:pt x="1746" y="1625"/>
                    <a:pt x="1979" y="1625"/>
                  </a:cubicBezTo>
                  <a:cubicBezTo>
                    <a:pt x="2213" y="1625"/>
                    <a:pt x="2402" y="1435"/>
                    <a:pt x="2402" y="1201"/>
                  </a:cubicBezTo>
                  <a:cubicBezTo>
                    <a:pt x="2402" y="539"/>
                    <a:pt x="1864" y="0"/>
                    <a:pt x="1202" y="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6;p36"/>
            <p:cNvSpPr/>
            <p:nvPr/>
          </p:nvSpPr>
          <p:spPr>
            <a:xfrm>
              <a:off x="3604100" y="1752075"/>
              <a:ext cx="60075" cy="40625"/>
            </a:xfrm>
            <a:custGeom>
              <a:avLst/>
              <a:gdLst/>
              <a:ahLst/>
              <a:cxnLst/>
              <a:rect l="l" t="t" r="r" b="b"/>
              <a:pathLst>
                <a:path w="2403" h="1625" extrusionOk="0">
                  <a:moveTo>
                    <a:pt x="1201" y="0"/>
                  </a:moveTo>
                  <a:cubicBezTo>
                    <a:pt x="539" y="0"/>
                    <a:pt x="1" y="539"/>
                    <a:pt x="1" y="1201"/>
                  </a:cubicBezTo>
                  <a:cubicBezTo>
                    <a:pt x="1" y="1435"/>
                    <a:pt x="190" y="1625"/>
                    <a:pt x="424" y="1625"/>
                  </a:cubicBezTo>
                  <a:cubicBezTo>
                    <a:pt x="657" y="1625"/>
                    <a:pt x="848" y="1435"/>
                    <a:pt x="848" y="1201"/>
                  </a:cubicBezTo>
                  <a:cubicBezTo>
                    <a:pt x="848" y="1006"/>
                    <a:pt x="1006" y="848"/>
                    <a:pt x="1201" y="848"/>
                  </a:cubicBezTo>
                  <a:cubicBezTo>
                    <a:pt x="1397" y="848"/>
                    <a:pt x="1555" y="1006"/>
                    <a:pt x="1555" y="1201"/>
                  </a:cubicBezTo>
                  <a:cubicBezTo>
                    <a:pt x="1555" y="1435"/>
                    <a:pt x="1746" y="1625"/>
                    <a:pt x="1978" y="1625"/>
                  </a:cubicBezTo>
                  <a:cubicBezTo>
                    <a:pt x="2212" y="1625"/>
                    <a:pt x="2402" y="1435"/>
                    <a:pt x="2402" y="1201"/>
                  </a:cubicBezTo>
                  <a:cubicBezTo>
                    <a:pt x="2402" y="539"/>
                    <a:pt x="1863" y="0"/>
                    <a:pt x="1201" y="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Double Bracket 23"/>
          <p:cNvSpPr/>
          <p:nvPr/>
        </p:nvSpPr>
        <p:spPr>
          <a:xfrm>
            <a:off x="3972910" y="1177158"/>
            <a:ext cx="504497" cy="893379"/>
          </a:xfrm>
          <a:prstGeom prst="bracketPair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8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6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7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5" name="Double Bracket 24"/>
          <p:cNvSpPr/>
          <p:nvPr/>
        </p:nvSpPr>
        <p:spPr>
          <a:xfrm>
            <a:off x="5433849" y="1187669"/>
            <a:ext cx="462455" cy="893380"/>
          </a:xfrm>
          <a:prstGeom prst="bracketPair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6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8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2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30" name="Double Bracket 29"/>
          <p:cNvSpPr/>
          <p:nvPr/>
        </p:nvSpPr>
        <p:spPr>
          <a:xfrm>
            <a:off x="3720663" y="2785241"/>
            <a:ext cx="851338" cy="735725"/>
          </a:xfrm>
          <a:prstGeom prst="bracketPair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8 - 6 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6 – 8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7 – 2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1" name="Double Bracket 30"/>
          <p:cNvSpPr/>
          <p:nvPr/>
        </p:nvSpPr>
        <p:spPr>
          <a:xfrm>
            <a:off x="4992415" y="2816772"/>
            <a:ext cx="388882" cy="725214"/>
          </a:xfrm>
          <a:prstGeom prst="bracketPair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2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-2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 5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2" name="Double Bracket 31"/>
          <p:cNvSpPr/>
          <p:nvPr/>
        </p:nvSpPr>
        <p:spPr>
          <a:xfrm>
            <a:off x="3710152" y="3668109"/>
            <a:ext cx="914401" cy="662153"/>
          </a:xfrm>
          <a:prstGeom prst="bracketPair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8  + 6 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6 + 8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7 + 2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3" name="Double Bracket 32"/>
          <p:cNvSpPr/>
          <p:nvPr/>
        </p:nvSpPr>
        <p:spPr>
          <a:xfrm>
            <a:off x="5002924" y="3678621"/>
            <a:ext cx="462455" cy="798786"/>
          </a:xfrm>
          <a:prstGeom prst="bracketPair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14 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14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9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7454" y="211008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615559" y="1471448"/>
            <a:ext cx="189186" cy="1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065986" y="1408386"/>
            <a:ext cx="126124" cy="5255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868510" y="1434663"/>
            <a:ext cx="189186" cy="1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7183821" y="1434662"/>
            <a:ext cx="189186" cy="1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803931" y="1424155"/>
            <a:ext cx="141890" cy="5252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8177048" y="1439917"/>
            <a:ext cx="136635" cy="10511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974428" y="2921879"/>
            <a:ext cx="141890" cy="5252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352800" y="2900855"/>
            <a:ext cx="168166" cy="10511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2974428" y="3668114"/>
            <a:ext cx="141890" cy="5252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310759" y="3657603"/>
            <a:ext cx="141890" cy="5252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 SOAL 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2.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kali </a:t>
            </a:r>
            <a:r>
              <a:rPr lang="en-US" dirty="0" err="1" smtClean="0"/>
              <a:t>vektor</a:t>
            </a:r>
            <a:r>
              <a:rPr lang="en-US" dirty="0" smtClean="0"/>
              <a:t>  a </a:t>
            </a:r>
            <a:r>
              <a:rPr lang="en-US" dirty="0" err="1" smtClean="0"/>
              <a:t>dan</a:t>
            </a:r>
            <a:r>
              <a:rPr lang="en-US" dirty="0" smtClean="0"/>
              <a:t> b 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 | a |  = 6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                             | b  | = 5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a </a:t>
            </a:r>
            <a:r>
              <a:rPr lang="en-US" dirty="0" err="1" smtClean="0"/>
              <a:t>dan</a:t>
            </a:r>
            <a:r>
              <a:rPr lang="en-US" dirty="0" smtClean="0"/>
              <a:t> b </a:t>
            </a:r>
            <a:r>
              <a:rPr lang="en-US" dirty="0" err="1" smtClean="0"/>
              <a:t>adalah</a:t>
            </a:r>
            <a:r>
              <a:rPr lang="en-US" dirty="0" smtClean="0"/>
              <a:t> 60 </a:t>
            </a:r>
            <a:r>
              <a:rPr lang="en-US" dirty="0" err="1" smtClean="0"/>
              <a:t>derajat</a:t>
            </a:r>
            <a:r>
              <a:rPr lang="en-US" dirty="0" smtClean="0"/>
              <a:t> ?</a:t>
            </a:r>
          </a:p>
          <a:p>
            <a:endParaRPr lang="en-US" dirty="0" smtClean="0"/>
          </a:p>
          <a:p>
            <a:r>
              <a:rPr lang="en-US" dirty="0" smtClean="0"/>
              <a:t>                                         PENYELESAIAN 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                               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                                 a . </a:t>
            </a:r>
            <a:r>
              <a:rPr lang="en-US" dirty="0" smtClean="0"/>
              <a:t>b</a:t>
            </a:r>
            <a:r>
              <a:rPr lang="en-US" dirty="0" smtClean="0"/>
              <a:t>    =</a:t>
            </a:r>
            <a:r>
              <a:rPr lang="en-US" dirty="0" smtClean="0"/>
              <a:t> | a |</a:t>
            </a:r>
            <a:r>
              <a:rPr lang="en-US" dirty="0" smtClean="0"/>
              <a:t> </a:t>
            </a:r>
            <a:r>
              <a:rPr lang="en-US" dirty="0" smtClean="0"/>
              <a:t>| b |</a:t>
            </a:r>
            <a:r>
              <a:rPr lang="en-US" dirty="0" smtClean="0"/>
              <a:t>  COS </a:t>
            </a:r>
            <a:r>
              <a:rPr lang="el-GR" dirty="0" smtClean="0">
                <a:solidFill>
                  <a:schemeClr val="bg2"/>
                </a:solidFill>
                <a:latin typeface="Work Sans" charset="0"/>
              </a:rPr>
              <a:t>α</a:t>
            </a:r>
            <a:r>
              <a:rPr lang="en-US" dirty="0" smtClean="0">
                <a:solidFill>
                  <a:schemeClr val="bg2"/>
                </a:solidFill>
                <a:latin typeface="Work Sans" charset="0"/>
              </a:rPr>
              <a:t> </a:t>
            </a:r>
          </a:p>
          <a:p>
            <a:r>
              <a:rPr lang="en-US" dirty="0" smtClean="0">
                <a:solidFill>
                  <a:schemeClr val="bg2"/>
                </a:solidFill>
                <a:latin typeface="Work Sans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Work Sans" charset="0"/>
              </a:rPr>
              <a:t>                                       = 6 . 5 COS 60 </a:t>
            </a:r>
          </a:p>
          <a:p>
            <a:r>
              <a:rPr lang="en-US" dirty="0" smtClean="0">
                <a:solidFill>
                  <a:schemeClr val="bg2"/>
                </a:solidFill>
                <a:latin typeface="Work Sans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Work Sans" charset="0"/>
              </a:rPr>
              <a:t>                                       = 30  . ½</a:t>
            </a:r>
          </a:p>
          <a:p>
            <a:r>
              <a:rPr lang="en-US" dirty="0" smtClean="0">
                <a:solidFill>
                  <a:schemeClr val="bg2"/>
                </a:solidFill>
                <a:latin typeface="Work Sans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Work Sans" charset="0"/>
              </a:rPr>
              <a:t>                                       = 15</a:t>
            </a:r>
          </a:p>
          <a:p>
            <a:r>
              <a:rPr lang="en-US" dirty="0" smtClean="0">
                <a:solidFill>
                  <a:schemeClr val="bg2"/>
                </a:solidFill>
                <a:latin typeface="Work Sans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Work Sans" charset="0"/>
              </a:rPr>
              <a:t>                              </a:t>
            </a:r>
            <a:r>
              <a:rPr lang="en-US" dirty="0" err="1" smtClean="0">
                <a:solidFill>
                  <a:schemeClr val="bg2"/>
                </a:solidFill>
                <a:latin typeface="Work Sans" charset="0"/>
              </a:rPr>
              <a:t>Jadi</a:t>
            </a:r>
            <a:r>
              <a:rPr lang="en-US" dirty="0" smtClean="0">
                <a:solidFill>
                  <a:schemeClr val="bg2"/>
                </a:solidFill>
                <a:latin typeface="Work Sans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Work Sans" charset="0"/>
              </a:rPr>
              <a:t>hasil</a:t>
            </a:r>
            <a:r>
              <a:rPr lang="en-US" dirty="0" smtClean="0">
                <a:solidFill>
                  <a:schemeClr val="bg2"/>
                </a:solidFill>
                <a:latin typeface="Work Sans" charset="0"/>
              </a:rPr>
              <a:t> kali </a:t>
            </a:r>
            <a:r>
              <a:rPr lang="en-US" dirty="0" err="1" smtClean="0">
                <a:solidFill>
                  <a:schemeClr val="bg2"/>
                </a:solidFill>
                <a:latin typeface="Work Sans" charset="0"/>
              </a:rPr>
              <a:t>vektor</a:t>
            </a:r>
            <a:r>
              <a:rPr lang="en-US" dirty="0" smtClean="0">
                <a:solidFill>
                  <a:schemeClr val="bg2"/>
                </a:solidFill>
                <a:latin typeface="Work Sans" charset="0"/>
              </a:rPr>
              <a:t> a </a:t>
            </a:r>
            <a:r>
              <a:rPr lang="en-US" dirty="0" err="1" smtClean="0">
                <a:solidFill>
                  <a:schemeClr val="bg2"/>
                </a:solidFill>
                <a:latin typeface="Work Sans" charset="0"/>
              </a:rPr>
              <a:t>dan</a:t>
            </a:r>
            <a:r>
              <a:rPr lang="en-US" dirty="0" smtClean="0">
                <a:solidFill>
                  <a:schemeClr val="bg2"/>
                </a:solidFill>
                <a:latin typeface="Work Sans" charset="0"/>
              </a:rPr>
              <a:t> b </a:t>
            </a:r>
            <a:r>
              <a:rPr lang="en-US" dirty="0" err="1" smtClean="0">
                <a:solidFill>
                  <a:schemeClr val="bg2"/>
                </a:solidFill>
                <a:latin typeface="Work Sans" charset="0"/>
              </a:rPr>
              <a:t>adalah</a:t>
            </a:r>
            <a:r>
              <a:rPr lang="en-US" dirty="0" smtClean="0">
                <a:solidFill>
                  <a:schemeClr val="bg2"/>
                </a:solidFill>
                <a:latin typeface="Work Sans" charset="0"/>
              </a:rPr>
              <a:t> 15 </a:t>
            </a:r>
            <a:endParaRPr lang="en-US" dirty="0"/>
          </a:p>
        </p:txBody>
      </p:sp>
      <p:grpSp>
        <p:nvGrpSpPr>
          <p:cNvPr id="20" name="Google Shape;785;p37"/>
          <p:cNvGrpSpPr/>
          <p:nvPr/>
        </p:nvGrpSpPr>
        <p:grpSpPr>
          <a:xfrm>
            <a:off x="798785" y="1458471"/>
            <a:ext cx="2207173" cy="2674946"/>
            <a:chOff x="4797225" y="1588913"/>
            <a:chExt cx="525825" cy="701975"/>
          </a:xfrm>
        </p:grpSpPr>
        <p:sp>
          <p:nvSpPr>
            <p:cNvPr id="21" name="Google Shape;786;p37"/>
            <p:cNvSpPr/>
            <p:nvPr/>
          </p:nvSpPr>
          <p:spPr>
            <a:xfrm>
              <a:off x="5193875" y="1815188"/>
              <a:ext cx="129175" cy="84775"/>
            </a:xfrm>
            <a:custGeom>
              <a:avLst/>
              <a:gdLst/>
              <a:ahLst/>
              <a:cxnLst/>
              <a:rect l="l" t="t" r="r" b="b"/>
              <a:pathLst>
                <a:path w="5167" h="3391" extrusionOk="0">
                  <a:moveTo>
                    <a:pt x="2584" y="1"/>
                  </a:moveTo>
                  <a:cubicBezTo>
                    <a:pt x="2313" y="1"/>
                    <a:pt x="2050" y="40"/>
                    <a:pt x="1801" y="107"/>
                  </a:cubicBezTo>
                  <a:cubicBezTo>
                    <a:pt x="1123" y="295"/>
                    <a:pt x="547" y="722"/>
                    <a:pt x="165" y="1289"/>
                  </a:cubicBezTo>
                  <a:cubicBezTo>
                    <a:pt x="0" y="1535"/>
                    <a:pt x="0" y="1858"/>
                    <a:pt x="165" y="2104"/>
                  </a:cubicBezTo>
                  <a:cubicBezTo>
                    <a:pt x="688" y="2881"/>
                    <a:pt x="1576" y="3390"/>
                    <a:pt x="2583" y="3390"/>
                  </a:cubicBezTo>
                  <a:cubicBezTo>
                    <a:pt x="2585" y="3390"/>
                    <a:pt x="2588" y="3390"/>
                    <a:pt x="2591" y="3390"/>
                  </a:cubicBezTo>
                  <a:cubicBezTo>
                    <a:pt x="3596" y="3390"/>
                    <a:pt x="4481" y="2878"/>
                    <a:pt x="5001" y="2104"/>
                  </a:cubicBezTo>
                  <a:cubicBezTo>
                    <a:pt x="5167" y="1858"/>
                    <a:pt x="5167" y="1535"/>
                    <a:pt x="5001" y="1289"/>
                  </a:cubicBezTo>
                  <a:cubicBezTo>
                    <a:pt x="4479" y="511"/>
                    <a:pt x="3591" y="1"/>
                    <a:pt x="2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87;p37"/>
            <p:cNvSpPr/>
            <p:nvPr/>
          </p:nvSpPr>
          <p:spPr>
            <a:xfrm>
              <a:off x="5077850" y="1605813"/>
              <a:ext cx="211550" cy="251025"/>
            </a:xfrm>
            <a:custGeom>
              <a:avLst/>
              <a:gdLst/>
              <a:ahLst/>
              <a:cxnLst/>
              <a:rect l="l" t="t" r="r" b="b"/>
              <a:pathLst>
                <a:path w="8462" h="10041" extrusionOk="0">
                  <a:moveTo>
                    <a:pt x="4584" y="1"/>
                  </a:moveTo>
                  <a:lnTo>
                    <a:pt x="0" y="4584"/>
                  </a:lnTo>
                  <a:lnTo>
                    <a:pt x="39" y="5255"/>
                  </a:lnTo>
                  <a:lnTo>
                    <a:pt x="4608" y="9824"/>
                  </a:lnTo>
                  <a:cubicBezTo>
                    <a:pt x="4640" y="9854"/>
                    <a:pt x="4671" y="9881"/>
                    <a:pt x="4704" y="9904"/>
                  </a:cubicBezTo>
                  <a:cubicBezTo>
                    <a:pt x="4835" y="9998"/>
                    <a:pt x="4985" y="10041"/>
                    <a:pt x="5137" y="10041"/>
                  </a:cubicBezTo>
                  <a:cubicBezTo>
                    <a:pt x="5396" y="10041"/>
                    <a:pt x="5663" y="9918"/>
                    <a:pt x="5858" y="9723"/>
                  </a:cubicBezTo>
                  <a:lnTo>
                    <a:pt x="6205" y="9377"/>
                  </a:lnTo>
                  <a:cubicBezTo>
                    <a:pt x="7940" y="7640"/>
                    <a:pt x="8462" y="5143"/>
                    <a:pt x="7557" y="2977"/>
                  </a:cubicBezTo>
                  <a:lnTo>
                    <a:pt x="45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88;p37"/>
            <p:cNvSpPr/>
            <p:nvPr/>
          </p:nvSpPr>
          <p:spPr>
            <a:xfrm>
              <a:off x="5005025" y="1588913"/>
              <a:ext cx="261800" cy="163875"/>
            </a:xfrm>
            <a:custGeom>
              <a:avLst/>
              <a:gdLst/>
              <a:ahLst/>
              <a:cxnLst/>
              <a:rect l="l" t="t" r="r" b="b"/>
              <a:pathLst>
                <a:path w="10472" h="6555" extrusionOk="0">
                  <a:moveTo>
                    <a:pt x="5018" y="1"/>
                  </a:moveTo>
                  <a:cubicBezTo>
                    <a:pt x="3492" y="1"/>
                    <a:pt x="1964" y="587"/>
                    <a:pt x="806" y="1745"/>
                  </a:cubicBezTo>
                  <a:lnTo>
                    <a:pt x="460" y="2092"/>
                  </a:lnTo>
                  <a:cubicBezTo>
                    <a:pt x="123" y="2429"/>
                    <a:pt x="1" y="2983"/>
                    <a:pt x="360" y="3341"/>
                  </a:cubicBezTo>
                  <a:lnTo>
                    <a:pt x="3574" y="6554"/>
                  </a:lnTo>
                  <a:cubicBezTo>
                    <a:pt x="3217" y="6194"/>
                    <a:pt x="3339" y="5641"/>
                    <a:pt x="3676" y="5303"/>
                  </a:cubicBezTo>
                  <a:lnTo>
                    <a:pt x="4022" y="4957"/>
                  </a:lnTo>
                  <a:cubicBezTo>
                    <a:pt x="5180" y="3800"/>
                    <a:pt x="6705" y="3213"/>
                    <a:pt x="8230" y="3213"/>
                  </a:cubicBezTo>
                  <a:cubicBezTo>
                    <a:pt x="8992" y="3213"/>
                    <a:pt x="9755" y="3360"/>
                    <a:pt x="10471" y="3656"/>
                  </a:cubicBezTo>
                  <a:cubicBezTo>
                    <a:pt x="10181" y="2961"/>
                    <a:pt x="9745" y="2300"/>
                    <a:pt x="9154" y="1709"/>
                  </a:cubicBezTo>
                  <a:cubicBezTo>
                    <a:pt x="8010" y="565"/>
                    <a:pt x="6514" y="1"/>
                    <a:pt x="50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89;p37"/>
            <p:cNvSpPr/>
            <p:nvPr/>
          </p:nvSpPr>
          <p:spPr>
            <a:xfrm>
              <a:off x="4880900" y="2133513"/>
              <a:ext cx="314650" cy="157375"/>
            </a:xfrm>
            <a:custGeom>
              <a:avLst/>
              <a:gdLst/>
              <a:ahLst/>
              <a:cxnLst/>
              <a:rect l="l" t="t" r="r" b="b"/>
              <a:pathLst>
                <a:path w="12586" h="6295" extrusionOk="0">
                  <a:moveTo>
                    <a:pt x="0" y="1"/>
                  </a:moveTo>
                  <a:lnTo>
                    <a:pt x="0" y="6294"/>
                  </a:lnTo>
                  <a:lnTo>
                    <a:pt x="9438" y="6294"/>
                  </a:lnTo>
                  <a:cubicBezTo>
                    <a:pt x="11176" y="6294"/>
                    <a:pt x="12584" y="4884"/>
                    <a:pt x="12584" y="3149"/>
                  </a:cubicBezTo>
                  <a:cubicBezTo>
                    <a:pt x="12585" y="1411"/>
                    <a:pt x="11176" y="1"/>
                    <a:pt x="9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90;p37"/>
            <p:cNvSpPr/>
            <p:nvPr/>
          </p:nvSpPr>
          <p:spPr>
            <a:xfrm>
              <a:off x="4797225" y="1661613"/>
              <a:ext cx="398325" cy="629275"/>
            </a:xfrm>
            <a:custGeom>
              <a:avLst/>
              <a:gdLst/>
              <a:ahLst/>
              <a:cxnLst/>
              <a:rect l="l" t="t" r="r" b="b"/>
              <a:pathLst>
                <a:path w="15933" h="25171" extrusionOk="0">
                  <a:moveTo>
                    <a:pt x="8067" y="1"/>
                  </a:moveTo>
                  <a:lnTo>
                    <a:pt x="3241" y="3174"/>
                  </a:lnTo>
                  <a:lnTo>
                    <a:pt x="8181" y="6297"/>
                  </a:lnTo>
                  <a:cubicBezTo>
                    <a:pt x="9014" y="6355"/>
                    <a:pt x="9646" y="7041"/>
                    <a:pt x="9640" y="7875"/>
                  </a:cubicBezTo>
                  <a:cubicBezTo>
                    <a:pt x="9638" y="8304"/>
                    <a:pt x="9469" y="8619"/>
                    <a:pt x="9327" y="8807"/>
                  </a:cubicBezTo>
                  <a:lnTo>
                    <a:pt x="830" y="20136"/>
                  </a:lnTo>
                  <a:cubicBezTo>
                    <a:pt x="116" y="21088"/>
                    <a:pt x="1" y="22364"/>
                    <a:pt x="534" y="23430"/>
                  </a:cubicBezTo>
                  <a:cubicBezTo>
                    <a:pt x="1067" y="24497"/>
                    <a:pt x="2157" y="25170"/>
                    <a:pt x="3347" y="25170"/>
                  </a:cubicBezTo>
                  <a:lnTo>
                    <a:pt x="9640" y="25170"/>
                  </a:lnTo>
                  <a:cubicBezTo>
                    <a:pt x="7695" y="25170"/>
                    <a:pt x="6586" y="22948"/>
                    <a:pt x="7753" y="21394"/>
                  </a:cubicBezTo>
                  <a:lnTo>
                    <a:pt x="14361" y="12583"/>
                  </a:lnTo>
                  <a:cubicBezTo>
                    <a:pt x="15388" y="11212"/>
                    <a:pt x="15932" y="9581"/>
                    <a:pt x="15932" y="7866"/>
                  </a:cubicBezTo>
                  <a:cubicBezTo>
                    <a:pt x="15932" y="3528"/>
                    <a:pt x="12405" y="1"/>
                    <a:pt x="80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91;p37"/>
            <p:cNvSpPr/>
            <p:nvPr/>
          </p:nvSpPr>
          <p:spPr>
            <a:xfrm>
              <a:off x="4806825" y="1661588"/>
              <a:ext cx="194925" cy="216350"/>
            </a:xfrm>
            <a:custGeom>
              <a:avLst/>
              <a:gdLst/>
              <a:ahLst/>
              <a:cxnLst/>
              <a:rect l="l" t="t" r="r" b="b"/>
              <a:pathLst>
                <a:path w="7797" h="8654" extrusionOk="0">
                  <a:moveTo>
                    <a:pt x="7683" y="0"/>
                  </a:moveTo>
                  <a:cubicBezTo>
                    <a:pt x="4884" y="0"/>
                    <a:pt x="2275" y="1506"/>
                    <a:pt x="871" y="3930"/>
                  </a:cubicBezTo>
                  <a:cubicBezTo>
                    <a:pt x="0" y="5434"/>
                    <a:pt x="514" y="7358"/>
                    <a:pt x="2018" y="8230"/>
                  </a:cubicBezTo>
                  <a:cubicBezTo>
                    <a:pt x="2515" y="8517"/>
                    <a:pt x="3057" y="8654"/>
                    <a:pt x="3592" y="8654"/>
                  </a:cubicBezTo>
                  <a:cubicBezTo>
                    <a:pt x="4678" y="8654"/>
                    <a:pt x="5735" y="8091"/>
                    <a:pt x="6319" y="7083"/>
                  </a:cubicBezTo>
                  <a:cubicBezTo>
                    <a:pt x="6604" y="6589"/>
                    <a:pt x="7114" y="6295"/>
                    <a:pt x="7684" y="6295"/>
                  </a:cubicBezTo>
                  <a:cubicBezTo>
                    <a:pt x="7721" y="6295"/>
                    <a:pt x="7759" y="6296"/>
                    <a:pt x="7797" y="6298"/>
                  </a:cubicBezTo>
                  <a:cubicBezTo>
                    <a:pt x="6928" y="5488"/>
                    <a:pt x="6422" y="4361"/>
                    <a:pt x="6403" y="3172"/>
                  </a:cubicBezTo>
                  <a:cubicBezTo>
                    <a:pt x="6382" y="1985"/>
                    <a:pt x="6844" y="841"/>
                    <a:pt x="7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92;p37"/>
            <p:cNvSpPr/>
            <p:nvPr/>
          </p:nvSpPr>
          <p:spPr>
            <a:xfrm>
              <a:off x="5160125" y="1850013"/>
              <a:ext cx="93075" cy="139600"/>
            </a:xfrm>
            <a:custGeom>
              <a:avLst/>
              <a:gdLst/>
              <a:ahLst/>
              <a:cxnLst/>
              <a:rect l="l" t="t" r="r" b="b"/>
              <a:pathLst>
                <a:path w="3723" h="5584" extrusionOk="0">
                  <a:moveTo>
                    <a:pt x="1861" y="0"/>
                  </a:moveTo>
                  <a:cubicBezTo>
                    <a:pt x="1705" y="0"/>
                    <a:pt x="1549" y="46"/>
                    <a:pt x="1415" y="136"/>
                  </a:cubicBezTo>
                  <a:cubicBezTo>
                    <a:pt x="562" y="711"/>
                    <a:pt x="0" y="1686"/>
                    <a:pt x="0" y="2792"/>
                  </a:cubicBezTo>
                  <a:cubicBezTo>
                    <a:pt x="0" y="3899"/>
                    <a:pt x="562" y="4873"/>
                    <a:pt x="1415" y="5447"/>
                  </a:cubicBezTo>
                  <a:cubicBezTo>
                    <a:pt x="1549" y="5538"/>
                    <a:pt x="1705" y="5583"/>
                    <a:pt x="1861" y="5583"/>
                  </a:cubicBezTo>
                  <a:cubicBezTo>
                    <a:pt x="2018" y="5583"/>
                    <a:pt x="2174" y="5538"/>
                    <a:pt x="2308" y="5447"/>
                  </a:cubicBezTo>
                  <a:cubicBezTo>
                    <a:pt x="3161" y="4873"/>
                    <a:pt x="3723" y="3898"/>
                    <a:pt x="3723" y="2792"/>
                  </a:cubicBezTo>
                  <a:cubicBezTo>
                    <a:pt x="3723" y="1686"/>
                    <a:pt x="3161" y="711"/>
                    <a:pt x="2308" y="136"/>
                  </a:cubicBezTo>
                  <a:cubicBezTo>
                    <a:pt x="2174" y="46"/>
                    <a:pt x="2018" y="0"/>
                    <a:pt x="1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93;p37"/>
            <p:cNvSpPr/>
            <p:nvPr/>
          </p:nvSpPr>
          <p:spPr>
            <a:xfrm>
              <a:off x="5072725" y="1775688"/>
              <a:ext cx="84025" cy="67000"/>
            </a:xfrm>
            <a:custGeom>
              <a:avLst/>
              <a:gdLst/>
              <a:ahLst/>
              <a:cxnLst/>
              <a:rect l="l" t="t" r="r" b="b"/>
              <a:pathLst>
                <a:path w="3361" h="2680" extrusionOk="0">
                  <a:moveTo>
                    <a:pt x="1681" y="1"/>
                  </a:moveTo>
                  <a:cubicBezTo>
                    <a:pt x="753" y="1"/>
                    <a:pt x="0" y="601"/>
                    <a:pt x="0" y="1341"/>
                  </a:cubicBezTo>
                  <a:cubicBezTo>
                    <a:pt x="0" y="2081"/>
                    <a:pt x="753" y="2680"/>
                    <a:pt x="1681" y="2680"/>
                  </a:cubicBezTo>
                  <a:cubicBezTo>
                    <a:pt x="2608" y="2680"/>
                    <a:pt x="3361" y="2081"/>
                    <a:pt x="3361" y="1341"/>
                  </a:cubicBezTo>
                  <a:cubicBezTo>
                    <a:pt x="3361" y="601"/>
                    <a:pt x="2608" y="1"/>
                    <a:pt x="1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94;p37"/>
            <p:cNvSpPr/>
            <p:nvPr/>
          </p:nvSpPr>
          <p:spPr>
            <a:xfrm>
              <a:off x="4844875" y="1775938"/>
              <a:ext cx="84050" cy="67000"/>
            </a:xfrm>
            <a:custGeom>
              <a:avLst/>
              <a:gdLst/>
              <a:ahLst/>
              <a:cxnLst/>
              <a:rect l="l" t="t" r="r" b="b"/>
              <a:pathLst>
                <a:path w="3362" h="2680" extrusionOk="0">
                  <a:moveTo>
                    <a:pt x="1681" y="1"/>
                  </a:moveTo>
                  <a:cubicBezTo>
                    <a:pt x="753" y="1"/>
                    <a:pt x="1" y="600"/>
                    <a:pt x="1" y="1340"/>
                  </a:cubicBezTo>
                  <a:cubicBezTo>
                    <a:pt x="1" y="2079"/>
                    <a:pt x="753" y="2680"/>
                    <a:pt x="1681" y="2680"/>
                  </a:cubicBezTo>
                  <a:cubicBezTo>
                    <a:pt x="2609" y="2680"/>
                    <a:pt x="3362" y="2079"/>
                    <a:pt x="3362" y="1340"/>
                  </a:cubicBezTo>
                  <a:cubicBezTo>
                    <a:pt x="3362" y="600"/>
                    <a:pt x="2609" y="1"/>
                    <a:pt x="1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95;p37"/>
            <p:cNvSpPr/>
            <p:nvPr/>
          </p:nvSpPr>
          <p:spPr>
            <a:xfrm>
              <a:off x="4890875" y="1749588"/>
              <a:ext cx="21225" cy="37975"/>
            </a:xfrm>
            <a:custGeom>
              <a:avLst/>
              <a:gdLst/>
              <a:ahLst/>
              <a:cxnLst/>
              <a:rect l="l" t="t" r="r" b="b"/>
              <a:pathLst>
                <a:path w="849" h="1519" extrusionOk="0">
                  <a:moveTo>
                    <a:pt x="424" y="1"/>
                  </a:moveTo>
                  <a:cubicBezTo>
                    <a:pt x="189" y="1"/>
                    <a:pt x="1" y="190"/>
                    <a:pt x="1" y="424"/>
                  </a:cubicBezTo>
                  <a:lnTo>
                    <a:pt x="1" y="1095"/>
                  </a:lnTo>
                  <a:cubicBezTo>
                    <a:pt x="1" y="1329"/>
                    <a:pt x="192" y="1519"/>
                    <a:pt x="424" y="1519"/>
                  </a:cubicBezTo>
                  <a:cubicBezTo>
                    <a:pt x="658" y="1519"/>
                    <a:pt x="848" y="1329"/>
                    <a:pt x="848" y="1095"/>
                  </a:cubicBezTo>
                  <a:lnTo>
                    <a:pt x="848" y="424"/>
                  </a:lnTo>
                  <a:cubicBezTo>
                    <a:pt x="848" y="190"/>
                    <a:pt x="658" y="1"/>
                    <a:pt x="424" y="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96;p37"/>
            <p:cNvSpPr/>
            <p:nvPr/>
          </p:nvSpPr>
          <p:spPr>
            <a:xfrm>
              <a:off x="5063600" y="1737013"/>
              <a:ext cx="57375" cy="50375"/>
            </a:xfrm>
            <a:custGeom>
              <a:avLst/>
              <a:gdLst/>
              <a:ahLst/>
              <a:cxnLst/>
              <a:rect l="l" t="t" r="r" b="b"/>
              <a:pathLst>
                <a:path w="2295" h="2015" extrusionOk="0">
                  <a:moveTo>
                    <a:pt x="466" y="0"/>
                  </a:moveTo>
                  <a:cubicBezTo>
                    <a:pt x="283" y="0"/>
                    <a:pt x="115" y="119"/>
                    <a:pt x="61" y="300"/>
                  </a:cubicBezTo>
                  <a:cubicBezTo>
                    <a:pt x="0" y="497"/>
                    <a:pt x="91" y="702"/>
                    <a:pt x="265" y="795"/>
                  </a:cubicBezTo>
                  <a:cubicBezTo>
                    <a:pt x="252" y="835"/>
                    <a:pt x="247" y="877"/>
                    <a:pt x="247" y="920"/>
                  </a:cubicBezTo>
                  <a:lnTo>
                    <a:pt x="247" y="1591"/>
                  </a:lnTo>
                  <a:cubicBezTo>
                    <a:pt x="247" y="1825"/>
                    <a:pt x="437" y="2015"/>
                    <a:pt x="671" y="2015"/>
                  </a:cubicBezTo>
                  <a:cubicBezTo>
                    <a:pt x="904" y="2015"/>
                    <a:pt x="1095" y="1825"/>
                    <a:pt x="1095" y="1591"/>
                  </a:cubicBezTo>
                  <a:lnTo>
                    <a:pt x="1095" y="982"/>
                  </a:lnTo>
                  <a:cubicBezTo>
                    <a:pt x="1169" y="989"/>
                    <a:pt x="1245" y="993"/>
                    <a:pt x="1321" y="993"/>
                  </a:cubicBezTo>
                  <a:cubicBezTo>
                    <a:pt x="1630" y="993"/>
                    <a:pt x="1945" y="926"/>
                    <a:pt x="2143" y="702"/>
                  </a:cubicBezTo>
                  <a:cubicBezTo>
                    <a:pt x="2294" y="527"/>
                    <a:pt x="2275" y="260"/>
                    <a:pt x="2100" y="104"/>
                  </a:cubicBezTo>
                  <a:cubicBezTo>
                    <a:pt x="2019" y="35"/>
                    <a:pt x="1920" y="1"/>
                    <a:pt x="1821" y="1"/>
                  </a:cubicBezTo>
                  <a:cubicBezTo>
                    <a:pt x="1711" y="1"/>
                    <a:pt x="1602" y="43"/>
                    <a:pt x="1520" y="126"/>
                  </a:cubicBezTo>
                  <a:cubicBezTo>
                    <a:pt x="1485" y="140"/>
                    <a:pt x="1429" y="146"/>
                    <a:pt x="1357" y="146"/>
                  </a:cubicBezTo>
                  <a:cubicBezTo>
                    <a:pt x="1160" y="146"/>
                    <a:pt x="851" y="97"/>
                    <a:pt x="588" y="18"/>
                  </a:cubicBezTo>
                  <a:cubicBezTo>
                    <a:pt x="547" y="6"/>
                    <a:pt x="506" y="0"/>
                    <a:pt x="466" y="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97;p37"/>
            <p:cNvSpPr/>
            <p:nvPr/>
          </p:nvSpPr>
          <p:spPr>
            <a:xfrm>
              <a:off x="4880800" y="1717388"/>
              <a:ext cx="57975" cy="28150"/>
            </a:xfrm>
            <a:custGeom>
              <a:avLst/>
              <a:gdLst/>
              <a:ahLst/>
              <a:cxnLst/>
              <a:rect l="l" t="t" r="r" b="b"/>
              <a:pathLst>
                <a:path w="2319" h="1126" extrusionOk="0">
                  <a:moveTo>
                    <a:pt x="1029" y="0"/>
                  </a:moveTo>
                  <a:cubicBezTo>
                    <a:pt x="707" y="0"/>
                    <a:pt x="384" y="116"/>
                    <a:pt x="138" y="450"/>
                  </a:cubicBezTo>
                  <a:cubicBezTo>
                    <a:pt x="0" y="638"/>
                    <a:pt x="40" y="904"/>
                    <a:pt x="228" y="1043"/>
                  </a:cubicBezTo>
                  <a:cubicBezTo>
                    <a:pt x="304" y="1098"/>
                    <a:pt x="392" y="1125"/>
                    <a:pt x="479" y="1125"/>
                  </a:cubicBezTo>
                  <a:cubicBezTo>
                    <a:pt x="609" y="1125"/>
                    <a:pt x="738" y="1065"/>
                    <a:pt x="820" y="953"/>
                  </a:cubicBezTo>
                  <a:cubicBezTo>
                    <a:pt x="876" y="877"/>
                    <a:pt x="959" y="849"/>
                    <a:pt x="1049" y="849"/>
                  </a:cubicBezTo>
                  <a:cubicBezTo>
                    <a:pt x="1290" y="849"/>
                    <a:pt x="1588" y="1046"/>
                    <a:pt x="1594" y="1050"/>
                  </a:cubicBezTo>
                  <a:cubicBezTo>
                    <a:pt x="1668" y="1101"/>
                    <a:pt x="1751" y="1125"/>
                    <a:pt x="1833" y="1125"/>
                  </a:cubicBezTo>
                  <a:cubicBezTo>
                    <a:pt x="1967" y="1125"/>
                    <a:pt x="2100" y="1061"/>
                    <a:pt x="2183" y="943"/>
                  </a:cubicBezTo>
                  <a:cubicBezTo>
                    <a:pt x="2318" y="752"/>
                    <a:pt x="2269" y="487"/>
                    <a:pt x="2077" y="352"/>
                  </a:cubicBezTo>
                  <a:cubicBezTo>
                    <a:pt x="1839" y="186"/>
                    <a:pt x="1435" y="0"/>
                    <a:pt x="1029" y="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98;p37"/>
            <p:cNvSpPr/>
            <p:nvPr/>
          </p:nvSpPr>
          <p:spPr>
            <a:xfrm>
              <a:off x="4967000" y="1765338"/>
              <a:ext cx="69150" cy="27450"/>
            </a:xfrm>
            <a:custGeom>
              <a:avLst/>
              <a:gdLst/>
              <a:ahLst/>
              <a:cxnLst/>
              <a:rect l="l" t="t" r="r" b="b"/>
              <a:pathLst>
                <a:path w="2766" h="1098" extrusionOk="0">
                  <a:moveTo>
                    <a:pt x="2284" y="0"/>
                  </a:moveTo>
                  <a:cubicBezTo>
                    <a:pt x="2231" y="0"/>
                    <a:pt x="2177" y="10"/>
                    <a:pt x="2125" y="31"/>
                  </a:cubicBezTo>
                  <a:cubicBezTo>
                    <a:pt x="1593" y="248"/>
                    <a:pt x="788" y="250"/>
                    <a:pt x="437" y="250"/>
                  </a:cubicBezTo>
                  <a:lnTo>
                    <a:pt x="424" y="250"/>
                  </a:lnTo>
                  <a:cubicBezTo>
                    <a:pt x="192" y="250"/>
                    <a:pt x="1" y="441"/>
                    <a:pt x="1" y="673"/>
                  </a:cubicBezTo>
                  <a:cubicBezTo>
                    <a:pt x="1" y="908"/>
                    <a:pt x="192" y="1097"/>
                    <a:pt x="424" y="1097"/>
                  </a:cubicBezTo>
                  <a:lnTo>
                    <a:pt x="439" y="1097"/>
                  </a:lnTo>
                  <a:cubicBezTo>
                    <a:pt x="872" y="1097"/>
                    <a:pt x="1762" y="1096"/>
                    <a:pt x="2447" y="816"/>
                  </a:cubicBezTo>
                  <a:cubicBezTo>
                    <a:pt x="2664" y="728"/>
                    <a:pt x="2765" y="480"/>
                    <a:pt x="2678" y="263"/>
                  </a:cubicBezTo>
                  <a:cubicBezTo>
                    <a:pt x="2610" y="99"/>
                    <a:pt x="2451" y="0"/>
                    <a:pt x="2284" y="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7273159" y="1366345"/>
            <a:ext cx="126124" cy="21021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33393" y="1329561"/>
            <a:ext cx="152400" cy="5253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249917" y="1345324"/>
            <a:ext cx="173421" cy="5259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111062" y="1629103"/>
            <a:ext cx="147144" cy="1589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5623038" y="1618593"/>
            <a:ext cx="178673" cy="10511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096000" y="1597572"/>
            <a:ext cx="178676" cy="1588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084786" y="2601310"/>
            <a:ext cx="147144" cy="1589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3310759" y="2564524"/>
            <a:ext cx="157655" cy="1051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862552" y="2559269"/>
            <a:ext cx="141889" cy="5255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4183118" y="2564525"/>
            <a:ext cx="147145" cy="1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987159" y="3547242"/>
            <a:ext cx="157655" cy="1051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5475889" y="3520966"/>
            <a:ext cx="199697" cy="1051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17454" y="2110085"/>
            <a:ext cx="56284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5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TERIMA KASIH </a:t>
            </a:r>
            <a:endParaRPr lang="en-US" sz="5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144111" y="1513490"/>
            <a:ext cx="5444358" cy="1933903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Comic Sans MS" pitchFamily="66" charset="0"/>
              </a:rPr>
              <a:t>Operasi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vektor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di</a:t>
            </a:r>
            <a:r>
              <a:rPr lang="en-US" sz="2000" dirty="0" smtClean="0">
                <a:latin typeface="Comic Sans MS" pitchFamily="66" charset="0"/>
              </a:rPr>
              <a:t> R^3 </a:t>
            </a:r>
            <a:r>
              <a:rPr lang="en-US" sz="2000" dirty="0" err="1" smtClean="0">
                <a:latin typeface="Comic Sans MS" pitchFamily="66" charset="0"/>
              </a:rPr>
              <a:t>secara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umum</a:t>
            </a:r>
            <a:r>
              <a:rPr lang="en-US" sz="2000" dirty="0" smtClean="0">
                <a:latin typeface="Comic Sans MS" pitchFamily="66" charset="0"/>
              </a:rPr>
              <a:t>, </a:t>
            </a:r>
            <a:r>
              <a:rPr lang="en-US" sz="2000" dirty="0" err="1" smtClean="0">
                <a:latin typeface="Comic Sans MS" pitchFamily="66" charset="0"/>
              </a:rPr>
              <a:t>memiliki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konsep</a:t>
            </a:r>
            <a:r>
              <a:rPr lang="en-US" sz="2000" dirty="0" smtClean="0">
                <a:latin typeface="Comic Sans MS" pitchFamily="66" charset="0"/>
              </a:rPr>
              <a:t> yang </a:t>
            </a:r>
            <a:r>
              <a:rPr lang="en-US" sz="2000" dirty="0" err="1" smtClean="0">
                <a:latin typeface="Comic Sans MS" pitchFamily="66" charset="0"/>
              </a:rPr>
              <a:t>sama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dengan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operasi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vektor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di</a:t>
            </a:r>
            <a:r>
              <a:rPr lang="en-US" sz="2000" dirty="0" smtClean="0">
                <a:latin typeface="Comic Sans MS" pitchFamily="66" charset="0"/>
              </a:rPr>
              <a:t> R^2 </a:t>
            </a:r>
            <a:r>
              <a:rPr lang="en-US" sz="2000" dirty="0" err="1" smtClean="0">
                <a:latin typeface="Comic Sans MS" pitchFamily="66" charset="0"/>
              </a:rPr>
              <a:t>dalam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penjumlahan</a:t>
            </a:r>
            <a:r>
              <a:rPr lang="en-US" sz="2000" dirty="0" smtClean="0">
                <a:latin typeface="Comic Sans MS" pitchFamily="66" charset="0"/>
              </a:rPr>
              <a:t>, </a:t>
            </a:r>
            <a:r>
              <a:rPr lang="en-US" sz="2000" dirty="0" err="1" smtClean="0">
                <a:latin typeface="Comic Sans MS" pitchFamily="66" charset="0"/>
              </a:rPr>
              <a:t>pengurangan</a:t>
            </a:r>
            <a:r>
              <a:rPr lang="en-US" sz="2000" dirty="0" smtClean="0">
                <a:latin typeface="Comic Sans MS" pitchFamily="66" charset="0"/>
              </a:rPr>
              <a:t>, </a:t>
            </a:r>
            <a:r>
              <a:rPr lang="en-US" sz="2000" dirty="0" err="1" smtClean="0">
                <a:latin typeface="Comic Sans MS" pitchFamily="66" charset="0"/>
              </a:rPr>
              <a:t>maupun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perkalian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grpSp>
        <p:nvGrpSpPr>
          <p:cNvPr id="6" name="Google Shape;590;p33"/>
          <p:cNvGrpSpPr/>
          <p:nvPr/>
        </p:nvGrpSpPr>
        <p:grpSpPr>
          <a:xfrm>
            <a:off x="1946450" y="3604536"/>
            <a:ext cx="702000" cy="702025"/>
            <a:chOff x="1946450" y="2805750"/>
            <a:chExt cx="702000" cy="702025"/>
          </a:xfrm>
        </p:grpSpPr>
        <p:sp>
          <p:nvSpPr>
            <p:cNvPr id="7" name="Google Shape;591;p33"/>
            <p:cNvSpPr/>
            <p:nvPr/>
          </p:nvSpPr>
          <p:spPr>
            <a:xfrm>
              <a:off x="2176900" y="2883525"/>
              <a:ext cx="471550" cy="546425"/>
            </a:xfrm>
            <a:custGeom>
              <a:avLst/>
              <a:gdLst/>
              <a:ahLst/>
              <a:cxnLst/>
              <a:rect l="l" t="t" r="r" b="b"/>
              <a:pathLst>
                <a:path w="18862" h="21857" extrusionOk="0">
                  <a:moveTo>
                    <a:pt x="12340" y="1"/>
                  </a:moveTo>
                  <a:cubicBezTo>
                    <a:pt x="11467" y="1"/>
                    <a:pt x="10594" y="334"/>
                    <a:pt x="9928" y="1001"/>
                  </a:cubicBezTo>
                  <a:lnTo>
                    <a:pt x="8232" y="2697"/>
                  </a:lnTo>
                  <a:lnTo>
                    <a:pt x="0" y="10928"/>
                  </a:lnTo>
                  <a:lnTo>
                    <a:pt x="8232" y="19161"/>
                  </a:lnTo>
                  <a:lnTo>
                    <a:pt x="9928" y="20857"/>
                  </a:lnTo>
                  <a:cubicBezTo>
                    <a:pt x="10594" y="21524"/>
                    <a:pt x="11467" y="21857"/>
                    <a:pt x="12340" y="21857"/>
                  </a:cubicBezTo>
                  <a:cubicBezTo>
                    <a:pt x="13212" y="21857"/>
                    <a:pt x="14085" y="21524"/>
                    <a:pt x="14751" y="20857"/>
                  </a:cubicBezTo>
                  <a:cubicBezTo>
                    <a:pt x="16083" y="19524"/>
                    <a:pt x="16083" y="17367"/>
                    <a:pt x="14751" y="16036"/>
                  </a:cubicBezTo>
                  <a:lnTo>
                    <a:pt x="13055" y="14338"/>
                  </a:lnTo>
                  <a:lnTo>
                    <a:pt x="15453" y="14338"/>
                  </a:lnTo>
                  <a:cubicBezTo>
                    <a:pt x="17336" y="14338"/>
                    <a:pt x="18862" y="12811"/>
                    <a:pt x="18862" y="10930"/>
                  </a:cubicBezTo>
                  <a:cubicBezTo>
                    <a:pt x="18862" y="9045"/>
                    <a:pt x="17336" y="7520"/>
                    <a:pt x="15453" y="7520"/>
                  </a:cubicBezTo>
                  <a:lnTo>
                    <a:pt x="13055" y="7520"/>
                  </a:lnTo>
                  <a:lnTo>
                    <a:pt x="14751" y="5824"/>
                  </a:lnTo>
                  <a:cubicBezTo>
                    <a:pt x="16083" y="4491"/>
                    <a:pt x="16083" y="2333"/>
                    <a:pt x="14751" y="1001"/>
                  </a:cubicBezTo>
                  <a:cubicBezTo>
                    <a:pt x="14085" y="334"/>
                    <a:pt x="13212" y="1"/>
                    <a:pt x="123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92;p33"/>
            <p:cNvSpPr/>
            <p:nvPr/>
          </p:nvSpPr>
          <p:spPr>
            <a:xfrm>
              <a:off x="1946450" y="2805750"/>
              <a:ext cx="436250" cy="702025"/>
            </a:xfrm>
            <a:custGeom>
              <a:avLst/>
              <a:gdLst/>
              <a:ahLst/>
              <a:cxnLst/>
              <a:rect l="l" t="t" r="r" b="b"/>
              <a:pathLst>
                <a:path w="17450" h="28081" extrusionOk="0">
                  <a:moveTo>
                    <a:pt x="14040" y="1"/>
                  </a:moveTo>
                  <a:cubicBezTo>
                    <a:pt x="12157" y="1"/>
                    <a:pt x="10632" y="1526"/>
                    <a:pt x="10632" y="3409"/>
                  </a:cubicBezTo>
                  <a:lnTo>
                    <a:pt x="10632" y="5808"/>
                  </a:lnTo>
                  <a:lnTo>
                    <a:pt x="8934" y="4112"/>
                  </a:lnTo>
                  <a:cubicBezTo>
                    <a:pt x="8268" y="3446"/>
                    <a:pt x="7396" y="3113"/>
                    <a:pt x="6523" y="3113"/>
                  </a:cubicBezTo>
                  <a:cubicBezTo>
                    <a:pt x="5651" y="3113"/>
                    <a:pt x="4778" y="3446"/>
                    <a:pt x="4112" y="4112"/>
                  </a:cubicBezTo>
                  <a:cubicBezTo>
                    <a:pt x="2779" y="5444"/>
                    <a:pt x="2779" y="7602"/>
                    <a:pt x="4112" y="8935"/>
                  </a:cubicBezTo>
                  <a:lnTo>
                    <a:pt x="5809" y="10631"/>
                  </a:lnTo>
                  <a:lnTo>
                    <a:pt x="3410" y="10631"/>
                  </a:lnTo>
                  <a:cubicBezTo>
                    <a:pt x="1527" y="10631"/>
                    <a:pt x="0" y="12156"/>
                    <a:pt x="0" y="14041"/>
                  </a:cubicBezTo>
                  <a:cubicBezTo>
                    <a:pt x="0" y="15924"/>
                    <a:pt x="1527" y="17449"/>
                    <a:pt x="3410" y="17449"/>
                  </a:cubicBezTo>
                  <a:lnTo>
                    <a:pt x="5809" y="17449"/>
                  </a:lnTo>
                  <a:lnTo>
                    <a:pt x="4112" y="19147"/>
                  </a:lnTo>
                  <a:cubicBezTo>
                    <a:pt x="2779" y="20478"/>
                    <a:pt x="2779" y="22637"/>
                    <a:pt x="4112" y="23968"/>
                  </a:cubicBezTo>
                  <a:cubicBezTo>
                    <a:pt x="4778" y="24635"/>
                    <a:pt x="5651" y="24968"/>
                    <a:pt x="6523" y="24968"/>
                  </a:cubicBezTo>
                  <a:cubicBezTo>
                    <a:pt x="7396" y="24968"/>
                    <a:pt x="8268" y="24635"/>
                    <a:pt x="8934" y="23968"/>
                  </a:cubicBezTo>
                  <a:lnTo>
                    <a:pt x="10632" y="22272"/>
                  </a:lnTo>
                  <a:lnTo>
                    <a:pt x="10632" y="24671"/>
                  </a:lnTo>
                  <a:cubicBezTo>
                    <a:pt x="10632" y="26554"/>
                    <a:pt x="12157" y="28080"/>
                    <a:pt x="14040" y="28080"/>
                  </a:cubicBezTo>
                  <a:cubicBezTo>
                    <a:pt x="15923" y="28080"/>
                    <a:pt x="17450" y="26554"/>
                    <a:pt x="17450" y="24671"/>
                  </a:cubicBezTo>
                  <a:lnTo>
                    <a:pt x="17450" y="22272"/>
                  </a:lnTo>
                  <a:cubicBezTo>
                    <a:pt x="12904" y="17725"/>
                    <a:pt x="12904" y="10354"/>
                    <a:pt x="17450" y="5806"/>
                  </a:cubicBezTo>
                  <a:lnTo>
                    <a:pt x="17450" y="3409"/>
                  </a:lnTo>
                  <a:cubicBezTo>
                    <a:pt x="17450" y="1526"/>
                    <a:pt x="15923" y="1"/>
                    <a:pt x="140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93;p33"/>
            <p:cNvSpPr/>
            <p:nvPr/>
          </p:nvSpPr>
          <p:spPr>
            <a:xfrm>
              <a:off x="2141200" y="3139375"/>
              <a:ext cx="84225" cy="67075"/>
            </a:xfrm>
            <a:custGeom>
              <a:avLst/>
              <a:gdLst/>
              <a:ahLst/>
              <a:cxnLst/>
              <a:rect l="l" t="t" r="r" b="b"/>
              <a:pathLst>
                <a:path w="3369" h="2683" extrusionOk="0">
                  <a:moveTo>
                    <a:pt x="1685" y="0"/>
                  </a:moveTo>
                  <a:cubicBezTo>
                    <a:pt x="755" y="0"/>
                    <a:pt x="1" y="601"/>
                    <a:pt x="1" y="1341"/>
                  </a:cubicBezTo>
                  <a:cubicBezTo>
                    <a:pt x="1" y="2082"/>
                    <a:pt x="755" y="2682"/>
                    <a:pt x="1685" y="2682"/>
                  </a:cubicBezTo>
                  <a:cubicBezTo>
                    <a:pt x="2615" y="2682"/>
                    <a:pt x="3369" y="2082"/>
                    <a:pt x="3369" y="1341"/>
                  </a:cubicBezTo>
                  <a:cubicBezTo>
                    <a:pt x="3369" y="601"/>
                    <a:pt x="2615" y="0"/>
                    <a:pt x="1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94;p33"/>
            <p:cNvSpPr/>
            <p:nvPr/>
          </p:nvSpPr>
          <p:spPr>
            <a:xfrm>
              <a:off x="2369475" y="3139375"/>
              <a:ext cx="84225" cy="67075"/>
            </a:xfrm>
            <a:custGeom>
              <a:avLst/>
              <a:gdLst/>
              <a:ahLst/>
              <a:cxnLst/>
              <a:rect l="l" t="t" r="r" b="b"/>
              <a:pathLst>
                <a:path w="3369" h="2683" extrusionOk="0">
                  <a:moveTo>
                    <a:pt x="1685" y="0"/>
                  </a:moveTo>
                  <a:cubicBezTo>
                    <a:pt x="754" y="0"/>
                    <a:pt x="0" y="601"/>
                    <a:pt x="0" y="1341"/>
                  </a:cubicBezTo>
                  <a:cubicBezTo>
                    <a:pt x="0" y="2082"/>
                    <a:pt x="754" y="2682"/>
                    <a:pt x="1685" y="2682"/>
                  </a:cubicBezTo>
                  <a:cubicBezTo>
                    <a:pt x="2616" y="2682"/>
                    <a:pt x="3368" y="2082"/>
                    <a:pt x="3368" y="1341"/>
                  </a:cubicBezTo>
                  <a:cubicBezTo>
                    <a:pt x="3368" y="601"/>
                    <a:pt x="2616" y="0"/>
                    <a:pt x="1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95;p33"/>
            <p:cNvSpPr/>
            <p:nvPr/>
          </p:nvSpPr>
          <p:spPr>
            <a:xfrm>
              <a:off x="2245950" y="3132550"/>
              <a:ext cx="102925" cy="41600"/>
            </a:xfrm>
            <a:custGeom>
              <a:avLst/>
              <a:gdLst/>
              <a:ahLst/>
              <a:cxnLst/>
              <a:rect l="l" t="t" r="r" b="b"/>
              <a:pathLst>
                <a:path w="4117" h="1664" extrusionOk="0">
                  <a:moveTo>
                    <a:pt x="424" y="1"/>
                  </a:moveTo>
                  <a:cubicBezTo>
                    <a:pt x="191" y="1"/>
                    <a:pt x="0" y="190"/>
                    <a:pt x="0" y="424"/>
                  </a:cubicBezTo>
                  <a:cubicBezTo>
                    <a:pt x="0" y="1108"/>
                    <a:pt x="558" y="1664"/>
                    <a:pt x="1241" y="1664"/>
                  </a:cubicBezTo>
                  <a:cubicBezTo>
                    <a:pt x="1554" y="1664"/>
                    <a:pt x="1840" y="1547"/>
                    <a:pt x="2059" y="1355"/>
                  </a:cubicBezTo>
                  <a:cubicBezTo>
                    <a:pt x="2277" y="1547"/>
                    <a:pt x="2563" y="1664"/>
                    <a:pt x="2876" y="1664"/>
                  </a:cubicBezTo>
                  <a:cubicBezTo>
                    <a:pt x="3559" y="1664"/>
                    <a:pt x="4117" y="1108"/>
                    <a:pt x="4117" y="424"/>
                  </a:cubicBezTo>
                  <a:cubicBezTo>
                    <a:pt x="4117" y="189"/>
                    <a:pt x="3927" y="1"/>
                    <a:pt x="3692" y="1"/>
                  </a:cubicBezTo>
                  <a:cubicBezTo>
                    <a:pt x="3459" y="1"/>
                    <a:pt x="3268" y="190"/>
                    <a:pt x="3268" y="424"/>
                  </a:cubicBezTo>
                  <a:cubicBezTo>
                    <a:pt x="3268" y="641"/>
                    <a:pt x="3093" y="818"/>
                    <a:pt x="2876" y="818"/>
                  </a:cubicBezTo>
                  <a:cubicBezTo>
                    <a:pt x="2657" y="818"/>
                    <a:pt x="2482" y="641"/>
                    <a:pt x="2482" y="424"/>
                  </a:cubicBezTo>
                  <a:cubicBezTo>
                    <a:pt x="2482" y="190"/>
                    <a:pt x="2291" y="1"/>
                    <a:pt x="2059" y="1"/>
                  </a:cubicBezTo>
                  <a:cubicBezTo>
                    <a:pt x="1824" y="1"/>
                    <a:pt x="1635" y="190"/>
                    <a:pt x="1635" y="424"/>
                  </a:cubicBezTo>
                  <a:cubicBezTo>
                    <a:pt x="1635" y="641"/>
                    <a:pt x="1458" y="818"/>
                    <a:pt x="1241" y="818"/>
                  </a:cubicBezTo>
                  <a:cubicBezTo>
                    <a:pt x="1024" y="818"/>
                    <a:pt x="849" y="641"/>
                    <a:pt x="849" y="424"/>
                  </a:cubicBezTo>
                  <a:cubicBezTo>
                    <a:pt x="849" y="190"/>
                    <a:pt x="658" y="1"/>
                    <a:pt x="424" y="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96;p33"/>
            <p:cNvSpPr/>
            <p:nvPr/>
          </p:nvSpPr>
          <p:spPr>
            <a:xfrm>
              <a:off x="2180525" y="3096425"/>
              <a:ext cx="60100" cy="40650"/>
            </a:xfrm>
            <a:custGeom>
              <a:avLst/>
              <a:gdLst/>
              <a:ahLst/>
              <a:cxnLst/>
              <a:rect l="l" t="t" r="r" b="b"/>
              <a:pathLst>
                <a:path w="2404" h="1626" extrusionOk="0">
                  <a:moveTo>
                    <a:pt x="1201" y="1"/>
                  </a:moveTo>
                  <a:cubicBezTo>
                    <a:pt x="539" y="1"/>
                    <a:pt x="0" y="539"/>
                    <a:pt x="0" y="1201"/>
                  </a:cubicBezTo>
                  <a:cubicBezTo>
                    <a:pt x="0" y="1434"/>
                    <a:pt x="191" y="1625"/>
                    <a:pt x="424" y="1625"/>
                  </a:cubicBezTo>
                  <a:cubicBezTo>
                    <a:pt x="658" y="1625"/>
                    <a:pt x="848" y="1434"/>
                    <a:pt x="848" y="1201"/>
                  </a:cubicBezTo>
                  <a:cubicBezTo>
                    <a:pt x="848" y="1006"/>
                    <a:pt x="1006" y="848"/>
                    <a:pt x="1201" y="848"/>
                  </a:cubicBezTo>
                  <a:cubicBezTo>
                    <a:pt x="1398" y="848"/>
                    <a:pt x="1556" y="1006"/>
                    <a:pt x="1556" y="1201"/>
                  </a:cubicBezTo>
                  <a:cubicBezTo>
                    <a:pt x="1556" y="1434"/>
                    <a:pt x="1745" y="1625"/>
                    <a:pt x="1980" y="1625"/>
                  </a:cubicBezTo>
                  <a:cubicBezTo>
                    <a:pt x="2212" y="1625"/>
                    <a:pt x="2403" y="1434"/>
                    <a:pt x="2403" y="1201"/>
                  </a:cubicBezTo>
                  <a:cubicBezTo>
                    <a:pt x="2403" y="539"/>
                    <a:pt x="1865" y="1"/>
                    <a:pt x="1201" y="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97;p33"/>
            <p:cNvSpPr/>
            <p:nvPr/>
          </p:nvSpPr>
          <p:spPr>
            <a:xfrm>
              <a:off x="2354325" y="3096425"/>
              <a:ext cx="60075" cy="40650"/>
            </a:xfrm>
            <a:custGeom>
              <a:avLst/>
              <a:gdLst/>
              <a:ahLst/>
              <a:cxnLst/>
              <a:rect l="l" t="t" r="r" b="b"/>
              <a:pathLst>
                <a:path w="2403" h="1626" extrusionOk="0">
                  <a:moveTo>
                    <a:pt x="1201" y="1"/>
                  </a:moveTo>
                  <a:cubicBezTo>
                    <a:pt x="539" y="1"/>
                    <a:pt x="0" y="539"/>
                    <a:pt x="0" y="1201"/>
                  </a:cubicBezTo>
                  <a:cubicBezTo>
                    <a:pt x="0" y="1434"/>
                    <a:pt x="191" y="1625"/>
                    <a:pt x="424" y="1625"/>
                  </a:cubicBezTo>
                  <a:cubicBezTo>
                    <a:pt x="658" y="1625"/>
                    <a:pt x="847" y="1434"/>
                    <a:pt x="847" y="1201"/>
                  </a:cubicBezTo>
                  <a:cubicBezTo>
                    <a:pt x="847" y="1006"/>
                    <a:pt x="1005" y="848"/>
                    <a:pt x="1201" y="848"/>
                  </a:cubicBezTo>
                  <a:cubicBezTo>
                    <a:pt x="1398" y="848"/>
                    <a:pt x="1556" y="1006"/>
                    <a:pt x="1556" y="1201"/>
                  </a:cubicBezTo>
                  <a:cubicBezTo>
                    <a:pt x="1556" y="1434"/>
                    <a:pt x="1745" y="1625"/>
                    <a:pt x="1979" y="1625"/>
                  </a:cubicBezTo>
                  <a:cubicBezTo>
                    <a:pt x="2212" y="1625"/>
                    <a:pt x="2403" y="1434"/>
                    <a:pt x="2403" y="1201"/>
                  </a:cubicBezTo>
                  <a:cubicBezTo>
                    <a:pt x="2403" y="539"/>
                    <a:pt x="1864" y="1"/>
                    <a:pt x="1201" y="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569;p33"/>
          <p:cNvGrpSpPr/>
          <p:nvPr/>
        </p:nvGrpSpPr>
        <p:grpSpPr>
          <a:xfrm>
            <a:off x="6749395" y="1196386"/>
            <a:ext cx="1218879" cy="496090"/>
            <a:chOff x="5919077" y="1112303"/>
            <a:chExt cx="1218879" cy="496090"/>
          </a:xfrm>
        </p:grpSpPr>
        <p:sp>
          <p:nvSpPr>
            <p:cNvPr id="15" name="Google Shape;570;p33"/>
            <p:cNvSpPr/>
            <p:nvPr/>
          </p:nvSpPr>
          <p:spPr>
            <a:xfrm rot="-5053807">
              <a:off x="6884278" y="1350991"/>
              <a:ext cx="208637" cy="279159"/>
            </a:xfrm>
            <a:custGeom>
              <a:avLst/>
              <a:gdLst/>
              <a:ahLst/>
              <a:cxnLst/>
              <a:rect l="l" t="t" r="r" b="b"/>
              <a:pathLst>
                <a:path w="20665" h="27650" extrusionOk="0">
                  <a:moveTo>
                    <a:pt x="10346" y="0"/>
                  </a:moveTo>
                  <a:cubicBezTo>
                    <a:pt x="2041" y="0"/>
                    <a:pt x="241" y="4735"/>
                    <a:pt x="0" y="6362"/>
                  </a:cubicBezTo>
                  <a:cubicBezTo>
                    <a:pt x="0" y="6362"/>
                    <a:pt x="4041" y="27182"/>
                    <a:pt x="6768" y="27641"/>
                  </a:cubicBezTo>
                  <a:cubicBezTo>
                    <a:pt x="6802" y="27647"/>
                    <a:pt x="6837" y="27650"/>
                    <a:pt x="6873" y="27650"/>
                  </a:cubicBezTo>
                  <a:cubicBezTo>
                    <a:pt x="9756" y="27650"/>
                    <a:pt x="20146" y="9764"/>
                    <a:pt x="20146" y="9764"/>
                  </a:cubicBezTo>
                  <a:cubicBezTo>
                    <a:pt x="20146" y="9764"/>
                    <a:pt x="20664" y="458"/>
                    <a:pt x="11428" y="26"/>
                  </a:cubicBezTo>
                  <a:cubicBezTo>
                    <a:pt x="11056" y="8"/>
                    <a:pt x="10695" y="0"/>
                    <a:pt x="103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71;p33"/>
            <p:cNvSpPr/>
            <p:nvPr/>
          </p:nvSpPr>
          <p:spPr>
            <a:xfrm rot="-5053807">
              <a:off x="6311037" y="897438"/>
              <a:ext cx="355768" cy="936842"/>
            </a:xfrm>
            <a:custGeom>
              <a:avLst/>
              <a:gdLst/>
              <a:ahLst/>
              <a:cxnLst/>
              <a:rect l="l" t="t" r="r" b="b"/>
              <a:pathLst>
                <a:path w="35238" h="92792" extrusionOk="0">
                  <a:moveTo>
                    <a:pt x="15092" y="0"/>
                  </a:moveTo>
                  <a:lnTo>
                    <a:pt x="0" y="89392"/>
                  </a:lnTo>
                  <a:cubicBezTo>
                    <a:pt x="628" y="88266"/>
                    <a:pt x="1826" y="87538"/>
                    <a:pt x="3144" y="87538"/>
                  </a:cubicBezTo>
                  <a:cubicBezTo>
                    <a:pt x="3344" y="87538"/>
                    <a:pt x="3547" y="87555"/>
                    <a:pt x="3751" y="87589"/>
                  </a:cubicBezTo>
                  <a:cubicBezTo>
                    <a:pt x="5308" y="87851"/>
                    <a:pt x="6457" y="89075"/>
                    <a:pt x="6709" y="90545"/>
                  </a:cubicBezTo>
                  <a:cubicBezTo>
                    <a:pt x="7335" y="89408"/>
                    <a:pt x="8542" y="88671"/>
                    <a:pt x="9869" y="88671"/>
                  </a:cubicBezTo>
                  <a:cubicBezTo>
                    <a:pt x="10068" y="88671"/>
                    <a:pt x="10269" y="88688"/>
                    <a:pt x="10472" y="88722"/>
                  </a:cubicBezTo>
                  <a:cubicBezTo>
                    <a:pt x="12029" y="88986"/>
                    <a:pt x="13178" y="90208"/>
                    <a:pt x="13430" y="91679"/>
                  </a:cubicBezTo>
                  <a:cubicBezTo>
                    <a:pt x="14056" y="90542"/>
                    <a:pt x="15261" y="89805"/>
                    <a:pt x="16588" y="89805"/>
                  </a:cubicBezTo>
                  <a:cubicBezTo>
                    <a:pt x="16788" y="89805"/>
                    <a:pt x="16990" y="89822"/>
                    <a:pt x="17193" y="89857"/>
                  </a:cubicBezTo>
                  <a:cubicBezTo>
                    <a:pt x="18741" y="90118"/>
                    <a:pt x="19888" y="91330"/>
                    <a:pt x="20146" y="92792"/>
                  </a:cubicBezTo>
                  <a:lnTo>
                    <a:pt x="35238" y="3401"/>
                  </a:lnTo>
                  <a:lnTo>
                    <a:pt x="150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72;p33"/>
            <p:cNvSpPr/>
            <p:nvPr/>
          </p:nvSpPr>
          <p:spPr>
            <a:xfrm rot="-5053807">
              <a:off x="7028857" y="1476506"/>
              <a:ext cx="99366" cy="93723"/>
            </a:xfrm>
            <a:custGeom>
              <a:avLst/>
              <a:gdLst/>
              <a:ahLst/>
              <a:cxnLst/>
              <a:rect l="l" t="t" r="r" b="b"/>
              <a:pathLst>
                <a:path w="9842" h="9283" extrusionOk="0">
                  <a:moveTo>
                    <a:pt x="3978" y="1"/>
                  </a:moveTo>
                  <a:cubicBezTo>
                    <a:pt x="2541" y="1"/>
                    <a:pt x="1172" y="414"/>
                    <a:pt x="0" y="1138"/>
                  </a:cubicBezTo>
                  <a:cubicBezTo>
                    <a:pt x="1201" y="5393"/>
                    <a:pt x="2557" y="9084"/>
                    <a:pt x="3688" y="9274"/>
                  </a:cubicBezTo>
                  <a:cubicBezTo>
                    <a:pt x="3722" y="9280"/>
                    <a:pt x="3757" y="9283"/>
                    <a:pt x="3793" y="9283"/>
                  </a:cubicBezTo>
                  <a:cubicBezTo>
                    <a:pt x="4968" y="9283"/>
                    <a:pt x="7386" y="6316"/>
                    <a:pt x="9841" y="2800"/>
                  </a:cubicBezTo>
                  <a:cubicBezTo>
                    <a:pt x="8722" y="1423"/>
                    <a:pt x="7122" y="427"/>
                    <a:pt x="5235" y="106"/>
                  </a:cubicBezTo>
                  <a:cubicBezTo>
                    <a:pt x="4813" y="35"/>
                    <a:pt x="4393" y="1"/>
                    <a:pt x="3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73;p33"/>
            <p:cNvSpPr/>
            <p:nvPr/>
          </p:nvSpPr>
          <p:spPr>
            <a:xfrm rot="-5053807">
              <a:off x="5874153" y="1172687"/>
              <a:ext cx="217532" cy="106353"/>
            </a:xfrm>
            <a:custGeom>
              <a:avLst/>
              <a:gdLst/>
              <a:ahLst/>
              <a:cxnLst/>
              <a:rect l="l" t="t" r="r" b="b"/>
              <a:pathLst>
                <a:path w="21546" h="10534" extrusionOk="0">
                  <a:moveTo>
                    <a:pt x="6066" y="0"/>
                  </a:moveTo>
                  <a:cubicBezTo>
                    <a:pt x="4512" y="0"/>
                    <a:pt x="3016" y="226"/>
                    <a:pt x="2196" y="946"/>
                  </a:cubicBezTo>
                  <a:cubicBezTo>
                    <a:pt x="0" y="2878"/>
                    <a:pt x="138" y="7179"/>
                    <a:pt x="138" y="7179"/>
                  </a:cubicBezTo>
                  <a:lnTo>
                    <a:pt x="9829" y="10293"/>
                  </a:lnTo>
                  <a:lnTo>
                    <a:pt x="20004" y="10533"/>
                  </a:lnTo>
                  <a:cubicBezTo>
                    <a:pt x="20003" y="10533"/>
                    <a:pt x="21545" y="6515"/>
                    <a:pt x="20104" y="3969"/>
                  </a:cubicBezTo>
                  <a:cubicBezTo>
                    <a:pt x="18664" y="1423"/>
                    <a:pt x="11458" y="639"/>
                    <a:pt x="11458" y="639"/>
                  </a:cubicBezTo>
                  <a:cubicBezTo>
                    <a:pt x="11458" y="639"/>
                    <a:pt x="8680" y="0"/>
                    <a:pt x="6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74;p33"/>
            <p:cNvSpPr/>
            <p:nvPr/>
          </p:nvSpPr>
          <p:spPr>
            <a:xfrm rot="-5053807">
              <a:off x="5929236" y="1190596"/>
              <a:ext cx="246487" cy="110775"/>
            </a:xfrm>
            <a:custGeom>
              <a:avLst/>
              <a:gdLst/>
              <a:ahLst/>
              <a:cxnLst/>
              <a:rect l="l" t="t" r="r" b="b"/>
              <a:pathLst>
                <a:path w="24414" h="10972" extrusionOk="0">
                  <a:moveTo>
                    <a:pt x="4507" y="1"/>
                  </a:moveTo>
                  <a:cubicBezTo>
                    <a:pt x="2501" y="1"/>
                    <a:pt x="730" y="1447"/>
                    <a:pt x="385" y="3490"/>
                  </a:cubicBezTo>
                  <a:cubicBezTo>
                    <a:pt x="1" y="5770"/>
                    <a:pt x="1536" y="7929"/>
                    <a:pt x="3815" y="8314"/>
                  </a:cubicBezTo>
                  <a:lnTo>
                    <a:pt x="19204" y="10913"/>
                  </a:lnTo>
                  <a:cubicBezTo>
                    <a:pt x="19440" y="10952"/>
                    <a:pt x="19675" y="10972"/>
                    <a:pt x="19906" y="10972"/>
                  </a:cubicBezTo>
                  <a:cubicBezTo>
                    <a:pt x="21912" y="10972"/>
                    <a:pt x="23685" y="9526"/>
                    <a:pt x="24029" y="7481"/>
                  </a:cubicBezTo>
                  <a:cubicBezTo>
                    <a:pt x="24413" y="5203"/>
                    <a:pt x="22877" y="3043"/>
                    <a:pt x="20599" y="2657"/>
                  </a:cubicBezTo>
                  <a:lnTo>
                    <a:pt x="5209" y="60"/>
                  </a:lnTo>
                  <a:cubicBezTo>
                    <a:pt x="4973" y="20"/>
                    <a:pt x="4738" y="1"/>
                    <a:pt x="45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75;p33"/>
            <p:cNvSpPr/>
            <p:nvPr/>
          </p:nvSpPr>
          <p:spPr>
            <a:xfrm rot="-5053807">
              <a:off x="5940279" y="1231350"/>
              <a:ext cx="177894" cy="41768"/>
            </a:xfrm>
            <a:custGeom>
              <a:avLst/>
              <a:gdLst/>
              <a:ahLst/>
              <a:cxnLst/>
              <a:rect l="l" t="t" r="r" b="b"/>
              <a:pathLst>
                <a:path w="17620" h="4137" extrusionOk="0">
                  <a:moveTo>
                    <a:pt x="763" y="0"/>
                  </a:moveTo>
                  <a:cubicBezTo>
                    <a:pt x="424" y="0"/>
                    <a:pt x="124" y="245"/>
                    <a:pt x="66" y="592"/>
                  </a:cubicBezTo>
                  <a:cubicBezTo>
                    <a:pt x="0" y="979"/>
                    <a:pt x="260" y="1344"/>
                    <a:pt x="646" y="1410"/>
                  </a:cubicBezTo>
                  <a:lnTo>
                    <a:pt x="16737" y="4126"/>
                  </a:lnTo>
                  <a:cubicBezTo>
                    <a:pt x="16777" y="4133"/>
                    <a:pt x="16817" y="4136"/>
                    <a:pt x="16856" y="4136"/>
                  </a:cubicBezTo>
                  <a:cubicBezTo>
                    <a:pt x="17196" y="4136"/>
                    <a:pt x="17496" y="3891"/>
                    <a:pt x="17555" y="3546"/>
                  </a:cubicBezTo>
                  <a:cubicBezTo>
                    <a:pt x="17619" y="3160"/>
                    <a:pt x="17361" y="2794"/>
                    <a:pt x="16972" y="2726"/>
                  </a:cubicBezTo>
                  <a:lnTo>
                    <a:pt x="883" y="11"/>
                  </a:lnTo>
                  <a:cubicBezTo>
                    <a:pt x="842" y="4"/>
                    <a:pt x="802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76;p33"/>
            <p:cNvSpPr/>
            <p:nvPr/>
          </p:nvSpPr>
          <p:spPr>
            <a:xfrm rot="-5053807">
              <a:off x="5981675" y="1215979"/>
              <a:ext cx="177874" cy="41758"/>
            </a:xfrm>
            <a:custGeom>
              <a:avLst/>
              <a:gdLst/>
              <a:ahLst/>
              <a:cxnLst/>
              <a:rect l="l" t="t" r="r" b="b"/>
              <a:pathLst>
                <a:path w="17618" h="4136" extrusionOk="0">
                  <a:moveTo>
                    <a:pt x="765" y="1"/>
                  </a:moveTo>
                  <a:cubicBezTo>
                    <a:pt x="425" y="1"/>
                    <a:pt x="124" y="245"/>
                    <a:pt x="65" y="592"/>
                  </a:cubicBezTo>
                  <a:cubicBezTo>
                    <a:pt x="1" y="978"/>
                    <a:pt x="259" y="1344"/>
                    <a:pt x="647" y="1410"/>
                  </a:cubicBezTo>
                  <a:lnTo>
                    <a:pt x="16735" y="4125"/>
                  </a:lnTo>
                  <a:cubicBezTo>
                    <a:pt x="16776" y="4132"/>
                    <a:pt x="16816" y="4135"/>
                    <a:pt x="16855" y="4135"/>
                  </a:cubicBezTo>
                  <a:cubicBezTo>
                    <a:pt x="17195" y="4135"/>
                    <a:pt x="17494" y="3891"/>
                    <a:pt x="17553" y="3545"/>
                  </a:cubicBezTo>
                  <a:cubicBezTo>
                    <a:pt x="17618" y="3159"/>
                    <a:pt x="17359" y="2792"/>
                    <a:pt x="16972" y="2728"/>
                  </a:cubicBezTo>
                  <a:lnTo>
                    <a:pt x="883" y="10"/>
                  </a:lnTo>
                  <a:cubicBezTo>
                    <a:pt x="844" y="4"/>
                    <a:pt x="804" y="1"/>
                    <a:pt x="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77;p33"/>
            <p:cNvSpPr/>
            <p:nvPr/>
          </p:nvSpPr>
          <p:spPr>
            <a:xfrm rot="-5053807">
              <a:off x="6420406" y="990467"/>
              <a:ext cx="150120" cy="829096"/>
            </a:xfrm>
            <a:custGeom>
              <a:avLst/>
              <a:gdLst/>
              <a:ahLst/>
              <a:cxnLst/>
              <a:rect l="l" t="t" r="r" b="b"/>
              <a:pathLst>
                <a:path w="14869" h="82120" extrusionOk="0">
                  <a:moveTo>
                    <a:pt x="14263" y="1"/>
                  </a:moveTo>
                  <a:cubicBezTo>
                    <a:pt x="14031" y="1"/>
                    <a:pt x="13804" y="133"/>
                    <a:pt x="13754" y="429"/>
                  </a:cubicBezTo>
                  <a:cubicBezTo>
                    <a:pt x="10236" y="21264"/>
                    <a:pt x="6719" y="42098"/>
                    <a:pt x="3201" y="62932"/>
                  </a:cubicBezTo>
                  <a:cubicBezTo>
                    <a:pt x="2155" y="69126"/>
                    <a:pt x="1110" y="75320"/>
                    <a:pt x="64" y="81514"/>
                  </a:cubicBezTo>
                  <a:cubicBezTo>
                    <a:pt x="0" y="81896"/>
                    <a:pt x="307" y="82119"/>
                    <a:pt x="607" y="82119"/>
                  </a:cubicBezTo>
                  <a:cubicBezTo>
                    <a:pt x="838" y="82119"/>
                    <a:pt x="1066" y="81986"/>
                    <a:pt x="1116" y="81691"/>
                  </a:cubicBezTo>
                  <a:cubicBezTo>
                    <a:pt x="4632" y="60856"/>
                    <a:pt x="8150" y="40021"/>
                    <a:pt x="11666" y="19188"/>
                  </a:cubicBezTo>
                  <a:cubicBezTo>
                    <a:pt x="12712" y="12993"/>
                    <a:pt x="13757" y="6800"/>
                    <a:pt x="14803" y="606"/>
                  </a:cubicBezTo>
                  <a:cubicBezTo>
                    <a:pt x="14868" y="223"/>
                    <a:pt x="14562" y="1"/>
                    <a:pt x="14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78;p33"/>
            <p:cNvSpPr/>
            <p:nvPr/>
          </p:nvSpPr>
          <p:spPr>
            <a:xfrm rot="-5053807">
              <a:off x="6439781" y="920001"/>
              <a:ext cx="150120" cy="829076"/>
            </a:xfrm>
            <a:custGeom>
              <a:avLst/>
              <a:gdLst/>
              <a:ahLst/>
              <a:cxnLst/>
              <a:rect l="l" t="t" r="r" b="b"/>
              <a:pathLst>
                <a:path w="14869" h="82118" extrusionOk="0">
                  <a:moveTo>
                    <a:pt x="14262" y="0"/>
                  </a:moveTo>
                  <a:cubicBezTo>
                    <a:pt x="14031" y="0"/>
                    <a:pt x="13803" y="133"/>
                    <a:pt x="13753" y="428"/>
                  </a:cubicBezTo>
                  <a:cubicBezTo>
                    <a:pt x="10236" y="21263"/>
                    <a:pt x="6719" y="42096"/>
                    <a:pt x="3202" y="62931"/>
                  </a:cubicBezTo>
                  <a:cubicBezTo>
                    <a:pt x="2156" y="69125"/>
                    <a:pt x="1109" y="75318"/>
                    <a:pt x="64" y="81511"/>
                  </a:cubicBezTo>
                  <a:cubicBezTo>
                    <a:pt x="0" y="81894"/>
                    <a:pt x="306" y="82118"/>
                    <a:pt x="606" y="82118"/>
                  </a:cubicBezTo>
                  <a:cubicBezTo>
                    <a:pt x="837" y="82118"/>
                    <a:pt x="1064" y="81985"/>
                    <a:pt x="1114" y="81690"/>
                  </a:cubicBezTo>
                  <a:cubicBezTo>
                    <a:pt x="4631" y="60855"/>
                    <a:pt x="8148" y="40022"/>
                    <a:pt x="11666" y="19186"/>
                  </a:cubicBezTo>
                  <a:cubicBezTo>
                    <a:pt x="12711" y="12992"/>
                    <a:pt x="13758" y="6799"/>
                    <a:pt x="14804" y="605"/>
                  </a:cubicBezTo>
                  <a:cubicBezTo>
                    <a:pt x="14868" y="223"/>
                    <a:pt x="14562" y="0"/>
                    <a:pt x="14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79;p33"/>
            <p:cNvSpPr/>
            <p:nvPr/>
          </p:nvSpPr>
          <p:spPr>
            <a:xfrm rot="-5053807">
              <a:off x="6740997" y="1279958"/>
              <a:ext cx="54287" cy="184447"/>
            </a:xfrm>
            <a:custGeom>
              <a:avLst/>
              <a:gdLst/>
              <a:ahLst/>
              <a:cxnLst/>
              <a:rect l="l" t="t" r="r" b="b"/>
              <a:pathLst>
                <a:path w="5377" h="18269" extrusionOk="0">
                  <a:moveTo>
                    <a:pt x="4239" y="1"/>
                  </a:moveTo>
                  <a:cubicBezTo>
                    <a:pt x="3747" y="1"/>
                    <a:pt x="3238" y="288"/>
                    <a:pt x="3123" y="905"/>
                  </a:cubicBezTo>
                  <a:cubicBezTo>
                    <a:pt x="2120" y="6315"/>
                    <a:pt x="1108" y="11725"/>
                    <a:pt x="132" y="17140"/>
                  </a:cubicBezTo>
                  <a:cubicBezTo>
                    <a:pt x="0" y="17870"/>
                    <a:pt x="560" y="18269"/>
                    <a:pt x="1140" y="18269"/>
                  </a:cubicBezTo>
                  <a:cubicBezTo>
                    <a:pt x="1632" y="18269"/>
                    <a:pt x="2138" y="17981"/>
                    <a:pt x="2250" y="17365"/>
                  </a:cubicBezTo>
                  <a:cubicBezTo>
                    <a:pt x="3227" y="11950"/>
                    <a:pt x="4236" y="6539"/>
                    <a:pt x="5242" y="1129"/>
                  </a:cubicBezTo>
                  <a:cubicBezTo>
                    <a:pt x="5377" y="400"/>
                    <a:pt x="4819" y="1"/>
                    <a:pt x="4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80;p33"/>
            <p:cNvSpPr/>
            <p:nvPr/>
          </p:nvSpPr>
          <p:spPr>
            <a:xfrm rot="-5053807">
              <a:off x="6641429" y="1328923"/>
              <a:ext cx="26068" cy="23019"/>
            </a:xfrm>
            <a:custGeom>
              <a:avLst/>
              <a:gdLst/>
              <a:ahLst/>
              <a:cxnLst/>
              <a:rect l="l" t="t" r="r" b="b"/>
              <a:pathLst>
                <a:path w="2582" h="2280" extrusionOk="0">
                  <a:moveTo>
                    <a:pt x="1292" y="0"/>
                  </a:moveTo>
                  <a:cubicBezTo>
                    <a:pt x="837" y="0"/>
                    <a:pt x="407" y="274"/>
                    <a:pt x="231" y="722"/>
                  </a:cubicBezTo>
                  <a:cubicBezTo>
                    <a:pt x="0" y="1309"/>
                    <a:pt x="288" y="1970"/>
                    <a:pt x="872" y="2200"/>
                  </a:cubicBezTo>
                  <a:cubicBezTo>
                    <a:pt x="1010" y="2254"/>
                    <a:pt x="1151" y="2280"/>
                    <a:pt x="1290" y="2280"/>
                  </a:cubicBezTo>
                  <a:cubicBezTo>
                    <a:pt x="1745" y="2280"/>
                    <a:pt x="2174" y="2006"/>
                    <a:pt x="2351" y="1558"/>
                  </a:cubicBezTo>
                  <a:cubicBezTo>
                    <a:pt x="2581" y="972"/>
                    <a:pt x="2294" y="312"/>
                    <a:pt x="1708" y="79"/>
                  </a:cubicBezTo>
                  <a:cubicBezTo>
                    <a:pt x="1571" y="26"/>
                    <a:pt x="1430" y="0"/>
                    <a:pt x="1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52193" y="3846786"/>
            <a:ext cx="2995448" cy="38888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1870841" y="1650125"/>
            <a:ext cx="641131" cy="388884"/>
          </a:xfrm>
          <a:prstGeom prst="clou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5588" y="3300247"/>
            <a:ext cx="4360200" cy="935421"/>
          </a:xfrm>
        </p:spPr>
        <p:txBody>
          <a:bodyPr/>
          <a:lstStyle/>
          <a:p>
            <a:r>
              <a:rPr lang="en-US" dirty="0" smtClean="0"/>
              <a:t>VEKTOR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98357" y="420414"/>
            <a:ext cx="5263977" cy="2911365"/>
          </a:xfrm>
        </p:spPr>
        <p:txBody>
          <a:bodyPr/>
          <a:lstStyle/>
          <a:p>
            <a:r>
              <a:rPr lang="en-US" sz="4800" dirty="0" smtClean="0"/>
              <a:t>PENJUMLAHAN</a:t>
            </a:r>
            <a:br>
              <a:rPr lang="en-US" sz="4800" dirty="0" smtClean="0"/>
            </a:br>
            <a:r>
              <a:rPr lang="en-US" sz="4800" dirty="0" smtClean="0"/>
              <a:t> </a:t>
            </a:r>
            <a:r>
              <a:rPr lang="en-US" sz="4800" dirty="0" err="1" smtClean="0"/>
              <a:t>dan</a:t>
            </a:r>
            <a:r>
              <a:rPr lang="en-US" sz="4800" dirty="0" smtClean="0"/>
              <a:t> </a:t>
            </a:r>
            <a:br>
              <a:rPr lang="en-US" sz="4800" dirty="0" smtClean="0"/>
            </a:br>
            <a:r>
              <a:rPr lang="en-US" sz="4800" dirty="0" smtClean="0"/>
              <a:t>PENGURANGAN  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1650124" y="1145628"/>
            <a:ext cx="8933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" sz="5400" dirty="0" smtClean="0">
                <a:latin typeface="Love Ya Like A Sister" charset="0"/>
              </a:rPr>
              <a:t>01</a:t>
            </a:r>
            <a:endParaRPr lang="en" sz="5400" dirty="0">
              <a:latin typeface="Love Ya Like A Sist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PENJUMLAHAN VEKTOR </a:t>
            </a:r>
            <a:endParaRPr sz="3600"/>
          </a:p>
        </p:txBody>
      </p:sp>
      <p:sp>
        <p:nvSpPr>
          <p:cNvPr id="493" name="Google Shape;493;p30"/>
          <p:cNvSpPr txBox="1">
            <a:spLocks noGrp="1"/>
          </p:cNvSpPr>
          <p:nvPr>
            <p:ph type="body" idx="1"/>
          </p:nvPr>
        </p:nvSpPr>
        <p:spPr>
          <a:xfrm>
            <a:off x="720000" y="1576552"/>
            <a:ext cx="7704000" cy="2144108"/>
          </a:xfrm>
          <a:prstGeom prst="rect">
            <a:avLst/>
          </a:prstGeom>
          <a:solidFill>
            <a:schemeClr val="accent4"/>
          </a:solidFill>
          <a:ln cmpd="sng">
            <a:solidFill>
              <a:schemeClr val="accent4"/>
            </a:solidFill>
            <a:prstDash val="soli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 smtClean="0">
                <a:solidFill>
                  <a:schemeClr val="dk2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50" b="1" dirty="0" smtClean="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50" b="1" dirty="0" smtClean="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50" b="1" dirty="0" smtClean="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b="1" dirty="0" smtClean="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    JIKA     a   =                    </a:t>
            </a:r>
            <a:r>
              <a:rPr lang="en-US" b="1" dirty="0" err="1" smtClean="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dan</a:t>
            </a:r>
            <a:r>
              <a:rPr lang="en-US" b="1" dirty="0" smtClean="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   b   =                   </a:t>
            </a:r>
            <a:r>
              <a:rPr lang="en-US" b="1" dirty="0" err="1" smtClean="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Maka</a:t>
            </a:r>
            <a:r>
              <a:rPr lang="en-US" b="1" dirty="0" smtClean="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  a + b =   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94" name="Google Shape;494;p30"/>
          <p:cNvGrpSpPr/>
          <p:nvPr/>
        </p:nvGrpSpPr>
        <p:grpSpPr>
          <a:xfrm>
            <a:off x="6462929" y="336426"/>
            <a:ext cx="785025" cy="946050"/>
            <a:chOff x="6483949" y="462551"/>
            <a:chExt cx="785025" cy="946050"/>
          </a:xfrm>
        </p:grpSpPr>
        <p:sp>
          <p:nvSpPr>
            <p:cNvPr id="495" name="Google Shape;495;p30"/>
            <p:cNvSpPr/>
            <p:nvPr/>
          </p:nvSpPr>
          <p:spPr>
            <a:xfrm rot="778010">
              <a:off x="6561275" y="582068"/>
              <a:ext cx="630374" cy="760854"/>
            </a:xfrm>
            <a:custGeom>
              <a:avLst/>
              <a:gdLst/>
              <a:ahLst/>
              <a:cxnLst/>
              <a:rect l="l" t="t" r="r" b="b"/>
              <a:pathLst>
                <a:path w="44099" h="53227" extrusionOk="0">
                  <a:moveTo>
                    <a:pt x="22962" y="0"/>
                  </a:moveTo>
                  <a:cubicBezTo>
                    <a:pt x="16752" y="0"/>
                    <a:pt x="6238" y="536"/>
                    <a:pt x="4570" y="3388"/>
                  </a:cubicBezTo>
                  <a:cubicBezTo>
                    <a:pt x="2401" y="7098"/>
                    <a:pt x="1770" y="18931"/>
                    <a:pt x="7091" y="20051"/>
                  </a:cubicBezTo>
                  <a:cubicBezTo>
                    <a:pt x="12412" y="21172"/>
                    <a:pt x="19833" y="19631"/>
                    <a:pt x="23475" y="26210"/>
                  </a:cubicBezTo>
                  <a:cubicBezTo>
                    <a:pt x="26556" y="31780"/>
                    <a:pt x="22935" y="38599"/>
                    <a:pt x="17181" y="38599"/>
                  </a:cubicBezTo>
                  <a:cubicBezTo>
                    <a:pt x="16206" y="38599"/>
                    <a:pt x="15169" y="38403"/>
                    <a:pt x="14093" y="37971"/>
                  </a:cubicBezTo>
                  <a:cubicBezTo>
                    <a:pt x="8917" y="35896"/>
                    <a:pt x="10032" y="32932"/>
                    <a:pt x="7092" y="32651"/>
                  </a:cubicBezTo>
                  <a:cubicBezTo>
                    <a:pt x="6993" y="32641"/>
                    <a:pt x="6893" y="32637"/>
                    <a:pt x="6791" y="32637"/>
                  </a:cubicBezTo>
                  <a:cubicBezTo>
                    <a:pt x="3874" y="32637"/>
                    <a:pt x="1" y="36486"/>
                    <a:pt x="2051" y="42312"/>
                  </a:cubicBezTo>
                  <a:cubicBezTo>
                    <a:pt x="3586" y="46675"/>
                    <a:pt x="8234" y="52046"/>
                    <a:pt x="17314" y="53094"/>
                  </a:cubicBezTo>
                  <a:cubicBezTo>
                    <a:pt x="18089" y="53183"/>
                    <a:pt x="18867" y="53227"/>
                    <a:pt x="19644" y="53227"/>
                  </a:cubicBezTo>
                  <a:cubicBezTo>
                    <a:pt x="26161" y="53227"/>
                    <a:pt x="32544" y="50161"/>
                    <a:pt x="35798" y="45533"/>
                  </a:cubicBezTo>
                  <a:cubicBezTo>
                    <a:pt x="44099" y="33722"/>
                    <a:pt x="36861" y="20111"/>
                    <a:pt x="31281" y="16899"/>
                  </a:cubicBezTo>
                  <a:cubicBezTo>
                    <a:pt x="24350" y="12908"/>
                    <a:pt x="18964" y="14534"/>
                    <a:pt x="18293" y="13328"/>
                  </a:cubicBezTo>
                  <a:cubicBezTo>
                    <a:pt x="17943" y="12698"/>
                    <a:pt x="17943" y="10737"/>
                    <a:pt x="19343" y="10598"/>
                  </a:cubicBezTo>
                  <a:cubicBezTo>
                    <a:pt x="21018" y="10432"/>
                    <a:pt x="27466" y="10110"/>
                    <a:pt x="29006" y="9200"/>
                  </a:cubicBezTo>
                  <a:cubicBezTo>
                    <a:pt x="30528" y="8301"/>
                    <a:pt x="30198" y="308"/>
                    <a:pt x="27045" y="98"/>
                  </a:cubicBezTo>
                  <a:cubicBezTo>
                    <a:pt x="26315" y="49"/>
                    <a:pt x="24834" y="0"/>
                    <a:pt x="22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 rot="778010">
              <a:off x="6754605" y="560421"/>
              <a:ext cx="65054" cy="40353"/>
            </a:xfrm>
            <a:custGeom>
              <a:avLst/>
              <a:gdLst/>
              <a:ahLst/>
              <a:cxnLst/>
              <a:rect l="l" t="t" r="r" b="b"/>
              <a:pathLst>
                <a:path w="4551" h="2823" extrusionOk="0">
                  <a:moveTo>
                    <a:pt x="4550" y="1"/>
                  </a:moveTo>
                  <a:lnTo>
                    <a:pt x="6" y="1049"/>
                  </a:lnTo>
                  <a:lnTo>
                    <a:pt x="1" y="1054"/>
                  </a:lnTo>
                  <a:cubicBezTo>
                    <a:pt x="175" y="1974"/>
                    <a:pt x="665" y="2767"/>
                    <a:pt x="1010" y="2819"/>
                  </a:cubicBezTo>
                  <a:cubicBezTo>
                    <a:pt x="1025" y="2821"/>
                    <a:pt x="1042" y="2823"/>
                    <a:pt x="1059" y="2823"/>
                  </a:cubicBezTo>
                  <a:cubicBezTo>
                    <a:pt x="1766" y="2823"/>
                    <a:pt x="4416" y="844"/>
                    <a:pt x="45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 rot="778010">
              <a:off x="6650276" y="484782"/>
              <a:ext cx="219506" cy="187930"/>
            </a:xfrm>
            <a:custGeom>
              <a:avLst/>
              <a:gdLst/>
              <a:ahLst/>
              <a:cxnLst/>
              <a:rect l="l" t="t" r="r" b="b"/>
              <a:pathLst>
                <a:path w="15356" h="13147" extrusionOk="0">
                  <a:moveTo>
                    <a:pt x="9186" y="3094"/>
                  </a:moveTo>
                  <a:cubicBezTo>
                    <a:pt x="10439" y="3094"/>
                    <a:pt x="11663" y="4210"/>
                    <a:pt x="11826" y="4707"/>
                  </a:cubicBezTo>
                  <a:cubicBezTo>
                    <a:pt x="11835" y="4736"/>
                    <a:pt x="11841" y="4769"/>
                    <a:pt x="11841" y="4806"/>
                  </a:cubicBezTo>
                  <a:lnTo>
                    <a:pt x="11831" y="4863"/>
                  </a:lnTo>
                  <a:cubicBezTo>
                    <a:pt x="11698" y="5705"/>
                    <a:pt x="9050" y="7684"/>
                    <a:pt x="8341" y="7684"/>
                  </a:cubicBezTo>
                  <a:cubicBezTo>
                    <a:pt x="8323" y="7684"/>
                    <a:pt x="8307" y="7682"/>
                    <a:pt x="8291" y="7680"/>
                  </a:cubicBezTo>
                  <a:cubicBezTo>
                    <a:pt x="7946" y="7628"/>
                    <a:pt x="7457" y="6836"/>
                    <a:pt x="7282" y="5916"/>
                  </a:cubicBezTo>
                  <a:lnTo>
                    <a:pt x="7282" y="5912"/>
                  </a:lnTo>
                  <a:cubicBezTo>
                    <a:pt x="7126" y="5061"/>
                    <a:pt x="7239" y="4104"/>
                    <a:pt x="7976" y="3519"/>
                  </a:cubicBezTo>
                  <a:cubicBezTo>
                    <a:pt x="8358" y="3215"/>
                    <a:pt x="8773" y="3094"/>
                    <a:pt x="9186" y="3094"/>
                  </a:cubicBezTo>
                  <a:close/>
                  <a:moveTo>
                    <a:pt x="7797" y="1"/>
                  </a:moveTo>
                  <a:cubicBezTo>
                    <a:pt x="6562" y="1"/>
                    <a:pt x="5273" y="367"/>
                    <a:pt x="4021" y="1310"/>
                  </a:cubicBezTo>
                  <a:cubicBezTo>
                    <a:pt x="0" y="4345"/>
                    <a:pt x="1472" y="9440"/>
                    <a:pt x="2478" y="11835"/>
                  </a:cubicBezTo>
                  <a:cubicBezTo>
                    <a:pt x="2822" y="12646"/>
                    <a:pt x="3110" y="13147"/>
                    <a:pt x="3110" y="13147"/>
                  </a:cubicBezTo>
                  <a:cubicBezTo>
                    <a:pt x="3110" y="13147"/>
                    <a:pt x="8150" y="10833"/>
                    <a:pt x="14874" y="4463"/>
                  </a:cubicBezTo>
                  <a:cubicBezTo>
                    <a:pt x="15355" y="4006"/>
                    <a:pt x="11877" y="1"/>
                    <a:pt x="7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 rot="778010">
              <a:off x="6756587" y="568244"/>
              <a:ext cx="100" cy="100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1" y="1"/>
                  </a:moveTo>
                  <a:lnTo>
                    <a:pt x="1" y="6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E2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 rot="778010">
              <a:off x="6758114" y="535537"/>
              <a:ext cx="67399" cy="40296"/>
            </a:xfrm>
            <a:custGeom>
              <a:avLst/>
              <a:gdLst/>
              <a:ahLst/>
              <a:cxnLst/>
              <a:rect l="l" t="t" r="r" b="b"/>
              <a:pathLst>
                <a:path w="4715" h="2819" extrusionOk="0">
                  <a:moveTo>
                    <a:pt x="2060" y="1"/>
                  </a:moveTo>
                  <a:cubicBezTo>
                    <a:pt x="1647" y="1"/>
                    <a:pt x="1232" y="122"/>
                    <a:pt x="850" y="426"/>
                  </a:cubicBezTo>
                  <a:cubicBezTo>
                    <a:pt x="113" y="1011"/>
                    <a:pt x="0" y="1968"/>
                    <a:pt x="156" y="2819"/>
                  </a:cubicBezTo>
                  <a:lnTo>
                    <a:pt x="161" y="2819"/>
                  </a:lnTo>
                  <a:lnTo>
                    <a:pt x="4705" y="1771"/>
                  </a:lnTo>
                  <a:cubicBezTo>
                    <a:pt x="4715" y="1753"/>
                    <a:pt x="4715" y="1733"/>
                    <a:pt x="4715" y="1715"/>
                  </a:cubicBezTo>
                  <a:cubicBezTo>
                    <a:pt x="4715" y="1676"/>
                    <a:pt x="4709" y="1643"/>
                    <a:pt x="4700" y="1614"/>
                  </a:cubicBezTo>
                  <a:cubicBezTo>
                    <a:pt x="4537" y="1117"/>
                    <a:pt x="3313" y="1"/>
                    <a:pt x="20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 rot="778010">
              <a:off x="6582392" y="541838"/>
              <a:ext cx="282974" cy="181940"/>
            </a:xfrm>
            <a:custGeom>
              <a:avLst/>
              <a:gdLst/>
              <a:ahLst/>
              <a:cxnLst/>
              <a:rect l="l" t="t" r="r" b="b"/>
              <a:pathLst>
                <a:path w="19796" h="12728" extrusionOk="0">
                  <a:moveTo>
                    <a:pt x="18710" y="1"/>
                  </a:moveTo>
                  <a:lnTo>
                    <a:pt x="18710" y="1"/>
                  </a:lnTo>
                  <a:cubicBezTo>
                    <a:pt x="11986" y="6370"/>
                    <a:pt x="6947" y="8684"/>
                    <a:pt x="6947" y="8684"/>
                  </a:cubicBezTo>
                  <a:cubicBezTo>
                    <a:pt x="6947" y="8684"/>
                    <a:pt x="6659" y="8183"/>
                    <a:pt x="6315" y="7372"/>
                  </a:cubicBezTo>
                  <a:lnTo>
                    <a:pt x="6177" y="7425"/>
                  </a:lnTo>
                  <a:cubicBezTo>
                    <a:pt x="6177" y="7425"/>
                    <a:pt x="0" y="11746"/>
                    <a:pt x="312" y="12483"/>
                  </a:cubicBezTo>
                  <a:cubicBezTo>
                    <a:pt x="382" y="12646"/>
                    <a:pt x="549" y="12727"/>
                    <a:pt x="809" y="12727"/>
                  </a:cubicBezTo>
                  <a:cubicBezTo>
                    <a:pt x="1711" y="12727"/>
                    <a:pt x="3730" y="11752"/>
                    <a:pt x="6719" y="9854"/>
                  </a:cubicBezTo>
                  <a:cubicBezTo>
                    <a:pt x="19795" y="1558"/>
                    <a:pt x="18710" y="1"/>
                    <a:pt x="18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 rot="778010">
              <a:off x="7019594" y="719896"/>
              <a:ext cx="95888" cy="140372"/>
            </a:xfrm>
            <a:custGeom>
              <a:avLst/>
              <a:gdLst/>
              <a:ahLst/>
              <a:cxnLst/>
              <a:rect l="l" t="t" r="r" b="b"/>
              <a:pathLst>
                <a:path w="6708" h="9820" extrusionOk="0">
                  <a:moveTo>
                    <a:pt x="5730" y="0"/>
                  </a:moveTo>
                  <a:cubicBezTo>
                    <a:pt x="5721" y="0"/>
                    <a:pt x="5713" y="1"/>
                    <a:pt x="5704" y="2"/>
                  </a:cubicBezTo>
                  <a:cubicBezTo>
                    <a:pt x="5574" y="15"/>
                    <a:pt x="5480" y="132"/>
                    <a:pt x="5494" y="260"/>
                  </a:cubicBezTo>
                  <a:cubicBezTo>
                    <a:pt x="6201" y="7128"/>
                    <a:pt x="433" y="9274"/>
                    <a:pt x="188" y="9361"/>
                  </a:cubicBezTo>
                  <a:cubicBezTo>
                    <a:pt x="66" y="9406"/>
                    <a:pt x="1" y="9541"/>
                    <a:pt x="46" y="9663"/>
                  </a:cubicBezTo>
                  <a:cubicBezTo>
                    <a:pt x="79" y="9760"/>
                    <a:pt x="171" y="9820"/>
                    <a:pt x="267" y="9820"/>
                  </a:cubicBezTo>
                  <a:cubicBezTo>
                    <a:pt x="296" y="9820"/>
                    <a:pt x="322" y="9814"/>
                    <a:pt x="345" y="9805"/>
                  </a:cubicBezTo>
                  <a:cubicBezTo>
                    <a:pt x="408" y="9783"/>
                    <a:pt x="6708" y="7454"/>
                    <a:pt x="5962" y="212"/>
                  </a:cubicBezTo>
                  <a:cubicBezTo>
                    <a:pt x="5950" y="91"/>
                    <a:pt x="5847" y="0"/>
                    <a:pt x="57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 rot="778010">
              <a:off x="7087714" y="691361"/>
              <a:ext cx="53547" cy="47744"/>
            </a:xfrm>
            <a:custGeom>
              <a:avLst/>
              <a:gdLst/>
              <a:ahLst/>
              <a:cxnLst/>
              <a:rect l="l" t="t" r="r" b="b"/>
              <a:pathLst>
                <a:path w="3746" h="3340" extrusionOk="0">
                  <a:moveTo>
                    <a:pt x="2307" y="0"/>
                  </a:moveTo>
                  <a:cubicBezTo>
                    <a:pt x="1798" y="0"/>
                    <a:pt x="1593" y="1839"/>
                    <a:pt x="1593" y="1839"/>
                  </a:cubicBezTo>
                  <a:cubicBezTo>
                    <a:pt x="1593" y="1839"/>
                    <a:pt x="1412" y="124"/>
                    <a:pt x="1010" y="124"/>
                  </a:cubicBezTo>
                  <a:cubicBezTo>
                    <a:pt x="978" y="124"/>
                    <a:pt x="945" y="135"/>
                    <a:pt x="911" y="158"/>
                  </a:cubicBezTo>
                  <a:cubicBezTo>
                    <a:pt x="437" y="473"/>
                    <a:pt x="997" y="2310"/>
                    <a:pt x="997" y="2310"/>
                  </a:cubicBezTo>
                  <a:cubicBezTo>
                    <a:pt x="997" y="2310"/>
                    <a:pt x="557" y="2020"/>
                    <a:pt x="282" y="2020"/>
                  </a:cubicBezTo>
                  <a:cubicBezTo>
                    <a:pt x="169" y="2020"/>
                    <a:pt x="85" y="2069"/>
                    <a:pt x="69" y="2206"/>
                  </a:cubicBezTo>
                  <a:cubicBezTo>
                    <a:pt x="1" y="2825"/>
                    <a:pt x="952" y="3340"/>
                    <a:pt x="1718" y="3340"/>
                  </a:cubicBezTo>
                  <a:cubicBezTo>
                    <a:pt x="1974" y="3340"/>
                    <a:pt x="2210" y="3282"/>
                    <a:pt x="2380" y="3152"/>
                  </a:cubicBezTo>
                  <a:cubicBezTo>
                    <a:pt x="3063" y="2627"/>
                    <a:pt x="3745" y="1470"/>
                    <a:pt x="3379" y="1208"/>
                  </a:cubicBezTo>
                  <a:cubicBezTo>
                    <a:pt x="3334" y="1176"/>
                    <a:pt x="3284" y="1162"/>
                    <a:pt x="3230" y="1162"/>
                  </a:cubicBezTo>
                  <a:cubicBezTo>
                    <a:pt x="2844" y="1162"/>
                    <a:pt x="2276" y="1891"/>
                    <a:pt x="2276" y="1891"/>
                  </a:cubicBezTo>
                  <a:cubicBezTo>
                    <a:pt x="2276" y="1891"/>
                    <a:pt x="2854" y="54"/>
                    <a:pt x="2329" y="1"/>
                  </a:cubicBezTo>
                  <a:cubicBezTo>
                    <a:pt x="2321" y="1"/>
                    <a:pt x="2314" y="0"/>
                    <a:pt x="2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 rot="778010">
              <a:off x="6872954" y="1326872"/>
              <a:ext cx="19798" cy="71301"/>
            </a:xfrm>
            <a:custGeom>
              <a:avLst/>
              <a:gdLst/>
              <a:ahLst/>
              <a:cxnLst/>
              <a:rect l="l" t="t" r="r" b="b"/>
              <a:pathLst>
                <a:path w="1385" h="4988" extrusionOk="0">
                  <a:moveTo>
                    <a:pt x="262" y="1"/>
                  </a:moveTo>
                  <a:cubicBezTo>
                    <a:pt x="241" y="1"/>
                    <a:pt x="220" y="3"/>
                    <a:pt x="199" y="9"/>
                  </a:cubicBezTo>
                  <a:cubicBezTo>
                    <a:pt x="74" y="45"/>
                    <a:pt x="0" y="175"/>
                    <a:pt x="36" y="301"/>
                  </a:cubicBezTo>
                  <a:cubicBezTo>
                    <a:pt x="42" y="326"/>
                    <a:pt x="732" y="2805"/>
                    <a:pt x="903" y="4773"/>
                  </a:cubicBezTo>
                  <a:cubicBezTo>
                    <a:pt x="914" y="4895"/>
                    <a:pt x="1016" y="4988"/>
                    <a:pt x="1138" y="4988"/>
                  </a:cubicBezTo>
                  <a:cubicBezTo>
                    <a:pt x="1145" y="4988"/>
                    <a:pt x="1151" y="4988"/>
                    <a:pt x="1159" y="4986"/>
                  </a:cubicBezTo>
                  <a:cubicBezTo>
                    <a:pt x="1288" y="4975"/>
                    <a:pt x="1385" y="4860"/>
                    <a:pt x="1373" y="4731"/>
                  </a:cubicBezTo>
                  <a:cubicBezTo>
                    <a:pt x="1198" y="2719"/>
                    <a:pt x="497" y="197"/>
                    <a:pt x="490" y="172"/>
                  </a:cubicBezTo>
                  <a:cubicBezTo>
                    <a:pt x="461" y="68"/>
                    <a:pt x="365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 rot="778010">
              <a:off x="6878654" y="1379708"/>
              <a:ext cx="37523" cy="25001"/>
            </a:xfrm>
            <a:custGeom>
              <a:avLst/>
              <a:gdLst/>
              <a:ahLst/>
              <a:cxnLst/>
              <a:rect l="l" t="t" r="r" b="b"/>
              <a:pathLst>
                <a:path w="2625" h="1749" extrusionOk="0">
                  <a:moveTo>
                    <a:pt x="1727" y="0"/>
                  </a:moveTo>
                  <a:cubicBezTo>
                    <a:pt x="1179" y="0"/>
                    <a:pt x="590" y="409"/>
                    <a:pt x="275" y="789"/>
                  </a:cubicBezTo>
                  <a:cubicBezTo>
                    <a:pt x="82" y="1021"/>
                    <a:pt x="0" y="1229"/>
                    <a:pt x="34" y="1407"/>
                  </a:cubicBezTo>
                  <a:cubicBezTo>
                    <a:pt x="62" y="1562"/>
                    <a:pt x="193" y="1748"/>
                    <a:pt x="646" y="1748"/>
                  </a:cubicBezTo>
                  <a:cubicBezTo>
                    <a:pt x="1221" y="1748"/>
                    <a:pt x="2265" y="1439"/>
                    <a:pt x="2527" y="974"/>
                  </a:cubicBezTo>
                  <a:cubicBezTo>
                    <a:pt x="2624" y="805"/>
                    <a:pt x="2622" y="622"/>
                    <a:pt x="2525" y="458"/>
                  </a:cubicBezTo>
                  <a:cubicBezTo>
                    <a:pt x="2344" y="158"/>
                    <a:pt x="2068" y="0"/>
                    <a:pt x="17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 rot="778010">
              <a:off x="6866481" y="650164"/>
              <a:ext cx="60194" cy="41640"/>
            </a:xfrm>
            <a:custGeom>
              <a:avLst/>
              <a:gdLst/>
              <a:ahLst/>
              <a:cxnLst/>
              <a:rect l="l" t="t" r="r" b="b"/>
              <a:pathLst>
                <a:path w="4211" h="2913" extrusionOk="0">
                  <a:moveTo>
                    <a:pt x="3969" y="1"/>
                  </a:moveTo>
                  <a:cubicBezTo>
                    <a:pt x="3868" y="1"/>
                    <a:pt x="3783" y="81"/>
                    <a:pt x="3780" y="183"/>
                  </a:cubicBezTo>
                  <a:lnTo>
                    <a:pt x="3780" y="189"/>
                  </a:lnTo>
                  <a:cubicBezTo>
                    <a:pt x="3780" y="189"/>
                    <a:pt x="3777" y="277"/>
                    <a:pt x="3759" y="440"/>
                  </a:cubicBezTo>
                  <a:cubicBezTo>
                    <a:pt x="3743" y="602"/>
                    <a:pt x="3702" y="835"/>
                    <a:pt x="3618" y="1087"/>
                  </a:cubicBezTo>
                  <a:cubicBezTo>
                    <a:pt x="3578" y="1216"/>
                    <a:pt x="3519" y="1346"/>
                    <a:pt x="3448" y="1471"/>
                  </a:cubicBezTo>
                  <a:cubicBezTo>
                    <a:pt x="3380" y="1598"/>
                    <a:pt x="3282" y="1709"/>
                    <a:pt x="3180" y="1817"/>
                  </a:cubicBezTo>
                  <a:cubicBezTo>
                    <a:pt x="3124" y="1864"/>
                    <a:pt x="3065" y="1910"/>
                    <a:pt x="3005" y="1955"/>
                  </a:cubicBezTo>
                  <a:cubicBezTo>
                    <a:pt x="2937" y="1989"/>
                    <a:pt x="2871" y="2032"/>
                    <a:pt x="2804" y="2062"/>
                  </a:cubicBezTo>
                  <a:cubicBezTo>
                    <a:pt x="2732" y="2084"/>
                    <a:pt x="2683" y="2115"/>
                    <a:pt x="2595" y="2138"/>
                  </a:cubicBezTo>
                  <a:lnTo>
                    <a:pt x="2329" y="2193"/>
                  </a:lnTo>
                  <a:cubicBezTo>
                    <a:pt x="2247" y="2194"/>
                    <a:pt x="2167" y="2202"/>
                    <a:pt x="2085" y="2209"/>
                  </a:cubicBezTo>
                  <a:lnTo>
                    <a:pt x="1852" y="2188"/>
                  </a:lnTo>
                  <a:cubicBezTo>
                    <a:pt x="1706" y="2150"/>
                    <a:pt x="1561" y="2108"/>
                    <a:pt x="1432" y="2030"/>
                  </a:cubicBezTo>
                  <a:cubicBezTo>
                    <a:pt x="1306" y="1952"/>
                    <a:pt x="1184" y="1861"/>
                    <a:pt x="1084" y="1754"/>
                  </a:cubicBezTo>
                  <a:cubicBezTo>
                    <a:pt x="978" y="1651"/>
                    <a:pt x="891" y="1536"/>
                    <a:pt x="812" y="1425"/>
                  </a:cubicBezTo>
                  <a:cubicBezTo>
                    <a:pt x="659" y="1201"/>
                    <a:pt x="546" y="992"/>
                    <a:pt x="480" y="842"/>
                  </a:cubicBezTo>
                  <a:cubicBezTo>
                    <a:pt x="411" y="690"/>
                    <a:pt x="379" y="607"/>
                    <a:pt x="379" y="607"/>
                  </a:cubicBezTo>
                  <a:lnTo>
                    <a:pt x="372" y="598"/>
                  </a:lnTo>
                  <a:cubicBezTo>
                    <a:pt x="345" y="528"/>
                    <a:pt x="275" y="479"/>
                    <a:pt x="198" y="479"/>
                  </a:cubicBezTo>
                  <a:cubicBezTo>
                    <a:pt x="191" y="479"/>
                    <a:pt x="184" y="479"/>
                    <a:pt x="176" y="480"/>
                  </a:cubicBezTo>
                  <a:cubicBezTo>
                    <a:pt x="74" y="492"/>
                    <a:pt x="1" y="585"/>
                    <a:pt x="13" y="688"/>
                  </a:cubicBezTo>
                  <a:cubicBezTo>
                    <a:pt x="13" y="688"/>
                    <a:pt x="15" y="714"/>
                    <a:pt x="22" y="766"/>
                  </a:cubicBezTo>
                  <a:cubicBezTo>
                    <a:pt x="31" y="816"/>
                    <a:pt x="39" y="889"/>
                    <a:pt x="61" y="980"/>
                  </a:cubicBezTo>
                  <a:cubicBezTo>
                    <a:pt x="105" y="1160"/>
                    <a:pt x="170" y="1421"/>
                    <a:pt x="319" y="1713"/>
                  </a:cubicBezTo>
                  <a:cubicBezTo>
                    <a:pt x="466" y="2004"/>
                    <a:pt x="695" y="2343"/>
                    <a:pt x="1072" y="2596"/>
                  </a:cubicBezTo>
                  <a:cubicBezTo>
                    <a:pt x="1259" y="2725"/>
                    <a:pt x="1481" y="2816"/>
                    <a:pt x="1714" y="2872"/>
                  </a:cubicBezTo>
                  <a:cubicBezTo>
                    <a:pt x="1832" y="2888"/>
                    <a:pt x="1952" y="2903"/>
                    <a:pt x="2072" y="2913"/>
                  </a:cubicBezTo>
                  <a:cubicBezTo>
                    <a:pt x="2188" y="2908"/>
                    <a:pt x="2307" y="2903"/>
                    <a:pt x="2424" y="2893"/>
                  </a:cubicBezTo>
                  <a:lnTo>
                    <a:pt x="2742" y="2822"/>
                  </a:lnTo>
                  <a:cubicBezTo>
                    <a:pt x="2847" y="2795"/>
                    <a:pt x="2977" y="2738"/>
                    <a:pt x="3090" y="2694"/>
                  </a:cubicBezTo>
                  <a:cubicBezTo>
                    <a:pt x="3202" y="2643"/>
                    <a:pt x="3296" y="2573"/>
                    <a:pt x="3395" y="2512"/>
                  </a:cubicBezTo>
                  <a:cubicBezTo>
                    <a:pt x="3487" y="2439"/>
                    <a:pt x="3574" y="2361"/>
                    <a:pt x="3655" y="2282"/>
                  </a:cubicBezTo>
                  <a:cubicBezTo>
                    <a:pt x="3963" y="1943"/>
                    <a:pt x="4102" y="1547"/>
                    <a:pt x="4162" y="1223"/>
                  </a:cubicBezTo>
                  <a:cubicBezTo>
                    <a:pt x="4198" y="1060"/>
                    <a:pt x="4205" y="910"/>
                    <a:pt x="4206" y="778"/>
                  </a:cubicBezTo>
                  <a:cubicBezTo>
                    <a:pt x="4210" y="648"/>
                    <a:pt x="4204" y="534"/>
                    <a:pt x="4196" y="440"/>
                  </a:cubicBezTo>
                  <a:cubicBezTo>
                    <a:pt x="4178" y="254"/>
                    <a:pt x="4151" y="142"/>
                    <a:pt x="4151" y="142"/>
                  </a:cubicBezTo>
                  <a:cubicBezTo>
                    <a:pt x="4130" y="63"/>
                    <a:pt x="4059" y="4"/>
                    <a:pt x="3974" y="1"/>
                  </a:cubicBezTo>
                  <a:cubicBezTo>
                    <a:pt x="3972" y="1"/>
                    <a:pt x="3970" y="1"/>
                    <a:pt x="39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 rot="778010">
              <a:off x="6676047" y="1287599"/>
              <a:ext cx="24158" cy="83437"/>
            </a:xfrm>
            <a:custGeom>
              <a:avLst/>
              <a:gdLst/>
              <a:ahLst/>
              <a:cxnLst/>
              <a:rect l="l" t="t" r="r" b="b"/>
              <a:pathLst>
                <a:path w="1690" h="5837" extrusionOk="0">
                  <a:moveTo>
                    <a:pt x="1425" y="0"/>
                  </a:moveTo>
                  <a:cubicBezTo>
                    <a:pt x="1324" y="0"/>
                    <a:pt x="1231" y="67"/>
                    <a:pt x="1200" y="169"/>
                  </a:cubicBezTo>
                  <a:cubicBezTo>
                    <a:pt x="1158" y="308"/>
                    <a:pt x="186" y="3565"/>
                    <a:pt x="12" y="5580"/>
                  </a:cubicBezTo>
                  <a:cubicBezTo>
                    <a:pt x="0" y="5710"/>
                    <a:pt x="96" y="5825"/>
                    <a:pt x="226" y="5835"/>
                  </a:cubicBezTo>
                  <a:cubicBezTo>
                    <a:pt x="233" y="5836"/>
                    <a:pt x="241" y="5836"/>
                    <a:pt x="247" y="5836"/>
                  </a:cubicBezTo>
                  <a:cubicBezTo>
                    <a:pt x="368" y="5836"/>
                    <a:pt x="472" y="5743"/>
                    <a:pt x="482" y="5621"/>
                  </a:cubicBezTo>
                  <a:cubicBezTo>
                    <a:pt x="653" y="3656"/>
                    <a:pt x="1642" y="338"/>
                    <a:pt x="1652" y="305"/>
                  </a:cubicBezTo>
                  <a:cubicBezTo>
                    <a:pt x="1690" y="179"/>
                    <a:pt x="1620" y="49"/>
                    <a:pt x="1494" y="11"/>
                  </a:cubicBezTo>
                  <a:cubicBezTo>
                    <a:pt x="1471" y="4"/>
                    <a:pt x="1448" y="0"/>
                    <a:pt x="14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 rot="778010">
              <a:off x="6639820" y="1342538"/>
              <a:ext cx="37480" cy="24987"/>
            </a:xfrm>
            <a:custGeom>
              <a:avLst/>
              <a:gdLst/>
              <a:ahLst/>
              <a:cxnLst/>
              <a:rect l="l" t="t" r="r" b="b"/>
              <a:pathLst>
                <a:path w="2622" h="1748" extrusionOk="0">
                  <a:moveTo>
                    <a:pt x="898" y="1"/>
                  </a:moveTo>
                  <a:cubicBezTo>
                    <a:pt x="555" y="1"/>
                    <a:pt x="279" y="158"/>
                    <a:pt x="99" y="457"/>
                  </a:cubicBezTo>
                  <a:cubicBezTo>
                    <a:pt x="1" y="622"/>
                    <a:pt x="0" y="805"/>
                    <a:pt x="95" y="974"/>
                  </a:cubicBezTo>
                  <a:cubicBezTo>
                    <a:pt x="357" y="1439"/>
                    <a:pt x="1401" y="1748"/>
                    <a:pt x="1976" y="1748"/>
                  </a:cubicBezTo>
                  <a:cubicBezTo>
                    <a:pt x="2429" y="1748"/>
                    <a:pt x="2560" y="1563"/>
                    <a:pt x="2588" y="1406"/>
                  </a:cubicBezTo>
                  <a:cubicBezTo>
                    <a:pt x="2622" y="1229"/>
                    <a:pt x="2540" y="1021"/>
                    <a:pt x="2347" y="789"/>
                  </a:cubicBezTo>
                  <a:cubicBezTo>
                    <a:pt x="2033" y="409"/>
                    <a:pt x="1444" y="1"/>
                    <a:pt x="8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 rot="778010">
              <a:off x="6722876" y="822273"/>
              <a:ext cx="47829" cy="127821"/>
            </a:xfrm>
            <a:custGeom>
              <a:avLst/>
              <a:gdLst/>
              <a:ahLst/>
              <a:cxnLst/>
              <a:rect l="l" t="t" r="r" b="b"/>
              <a:pathLst>
                <a:path w="3346" h="8942" extrusionOk="0">
                  <a:moveTo>
                    <a:pt x="3086" y="0"/>
                  </a:moveTo>
                  <a:cubicBezTo>
                    <a:pt x="3026" y="0"/>
                    <a:pt x="2966" y="23"/>
                    <a:pt x="2920" y="69"/>
                  </a:cubicBezTo>
                  <a:cubicBezTo>
                    <a:pt x="2800" y="190"/>
                    <a:pt x="1" y="3081"/>
                    <a:pt x="2344" y="8795"/>
                  </a:cubicBezTo>
                  <a:cubicBezTo>
                    <a:pt x="2382" y="8887"/>
                    <a:pt x="2470" y="8942"/>
                    <a:pt x="2562" y="8942"/>
                  </a:cubicBezTo>
                  <a:cubicBezTo>
                    <a:pt x="2592" y="8942"/>
                    <a:pt x="2622" y="8935"/>
                    <a:pt x="2652" y="8925"/>
                  </a:cubicBezTo>
                  <a:cubicBezTo>
                    <a:pt x="2773" y="8875"/>
                    <a:pt x="2830" y="8737"/>
                    <a:pt x="2780" y="8617"/>
                  </a:cubicBezTo>
                  <a:cubicBezTo>
                    <a:pt x="563" y="3209"/>
                    <a:pt x="3227" y="430"/>
                    <a:pt x="3254" y="403"/>
                  </a:cubicBezTo>
                  <a:cubicBezTo>
                    <a:pt x="3345" y="311"/>
                    <a:pt x="3345" y="160"/>
                    <a:pt x="3253" y="69"/>
                  </a:cubicBezTo>
                  <a:cubicBezTo>
                    <a:pt x="3207" y="23"/>
                    <a:pt x="3146" y="0"/>
                    <a:pt x="3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 rot="778010">
              <a:off x="6732600" y="948684"/>
              <a:ext cx="38524" cy="35836"/>
            </a:xfrm>
            <a:custGeom>
              <a:avLst/>
              <a:gdLst/>
              <a:ahLst/>
              <a:cxnLst/>
              <a:rect l="l" t="t" r="r" b="b"/>
              <a:pathLst>
                <a:path w="2695" h="2507" extrusionOk="0">
                  <a:moveTo>
                    <a:pt x="1286" y="0"/>
                  </a:moveTo>
                  <a:cubicBezTo>
                    <a:pt x="885" y="0"/>
                    <a:pt x="400" y="178"/>
                    <a:pt x="280" y="556"/>
                  </a:cubicBezTo>
                  <a:cubicBezTo>
                    <a:pt x="140" y="993"/>
                    <a:pt x="1" y="2288"/>
                    <a:pt x="248" y="2389"/>
                  </a:cubicBezTo>
                  <a:cubicBezTo>
                    <a:pt x="272" y="2399"/>
                    <a:pt x="295" y="2404"/>
                    <a:pt x="317" y="2404"/>
                  </a:cubicBezTo>
                  <a:cubicBezTo>
                    <a:pt x="652" y="2404"/>
                    <a:pt x="825" y="1365"/>
                    <a:pt x="825" y="1365"/>
                  </a:cubicBezTo>
                  <a:cubicBezTo>
                    <a:pt x="825" y="1365"/>
                    <a:pt x="1052" y="2507"/>
                    <a:pt x="1280" y="2507"/>
                  </a:cubicBezTo>
                  <a:cubicBezTo>
                    <a:pt x="1282" y="2507"/>
                    <a:pt x="1283" y="2507"/>
                    <a:pt x="1285" y="2506"/>
                  </a:cubicBezTo>
                  <a:cubicBezTo>
                    <a:pt x="1679" y="2480"/>
                    <a:pt x="1442" y="1286"/>
                    <a:pt x="1442" y="1286"/>
                  </a:cubicBezTo>
                  <a:lnTo>
                    <a:pt x="1442" y="1286"/>
                  </a:lnTo>
                  <a:cubicBezTo>
                    <a:pt x="1442" y="1286"/>
                    <a:pt x="2059" y="1991"/>
                    <a:pt x="2293" y="1991"/>
                  </a:cubicBezTo>
                  <a:cubicBezTo>
                    <a:pt x="2308" y="1991"/>
                    <a:pt x="2322" y="1988"/>
                    <a:pt x="2334" y="1982"/>
                  </a:cubicBezTo>
                  <a:cubicBezTo>
                    <a:pt x="2525" y="1877"/>
                    <a:pt x="1822" y="696"/>
                    <a:pt x="1822" y="696"/>
                  </a:cubicBezTo>
                  <a:lnTo>
                    <a:pt x="1822" y="696"/>
                  </a:lnTo>
                  <a:cubicBezTo>
                    <a:pt x="1822" y="696"/>
                    <a:pt x="2113" y="771"/>
                    <a:pt x="2359" y="771"/>
                  </a:cubicBezTo>
                  <a:cubicBezTo>
                    <a:pt x="2538" y="771"/>
                    <a:pt x="2693" y="731"/>
                    <a:pt x="2693" y="591"/>
                  </a:cubicBezTo>
                  <a:cubicBezTo>
                    <a:pt x="2694" y="259"/>
                    <a:pt x="1923" y="84"/>
                    <a:pt x="1469" y="13"/>
                  </a:cubicBezTo>
                  <a:cubicBezTo>
                    <a:pt x="1411" y="5"/>
                    <a:pt x="1350" y="0"/>
                    <a:pt x="1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 rot="778010">
              <a:off x="6813805" y="632986"/>
              <a:ext cx="30376" cy="30362"/>
            </a:xfrm>
            <a:custGeom>
              <a:avLst/>
              <a:gdLst/>
              <a:ahLst/>
              <a:cxnLst/>
              <a:rect l="l" t="t" r="r" b="b"/>
              <a:pathLst>
                <a:path w="2125" h="2124" extrusionOk="0">
                  <a:moveTo>
                    <a:pt x="1063" y="0"/>
                  </a:moveTo>
                  <a:cubicBezTo>
                    <a:pt x="476" y="0"/>
                    <a:pt x="0" y="476"/>
                    <a:pt x="0" y="1062"/>
                  </a:cubicBezTo>
                  <a:cubicBezTo>
                    <a:pt x="0" y="1649"/>
                    <a:pt x="476" y="2124"/>
                    <a:pt x="1063" y="2124"/>
                  </a:cubicBezTo>
                  <a:cubicBezTo>
                    <a:pt x="1649" y="2124"/>
                    <a:pt x="2124" y="1649"/>
                    <a:pt x="2124" y="1062"/>
                  </a:cubicBezTo>
                  <a:cubicBezTo>
                    <a:pt x="2124" y="476"/>
                    <a:pt x="1649" y="0"/>
                    <a:pt x="10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 rot="778010">
              <a:off x="6948969" y="643345"/>
              <a:ext cx="30390" cy="30376"/>
            </a:xfrm>
            <a:custGeom>
              <a:avLst/>
              <a:gdLst/>
              <a:ahLst/>
              <a:cxnLst/>
              <a:rect l="l" t="t" r="r" b="b"/>
              <a:pathLst>
                <a:path w="2126" h="2125" extrusionOk="0">
                  <a:moveTo>
                    <a:pt x="1064" y="1"/>
                  </a:moveTo>
                  <a:cubicBezTo>
                    <a:pt x="476" y="1"/>
                    <a:pt x="1" y="476"/>
                    <a:pt x="1" y="1062"/>
                  </a:cubicBezTo>
                  <a:cubicBezTo>
                    <a:pt x="1" y="1649"/>
                    <a:pt x="476" y="2125"/>
                    <a:pt x="1064" y="2125"/>
                  </a:cubicBezTo>
                  <a:cubicBezTo>
                    <a:pt x="1650" y="2125"/>
                    <a:pt x="2125" y="1649"/>
                    <a:pt x="2125" y="1062"/>
                  </a:cubicBezTo>
                  <a:cubicBezTo>
                    <a:pt x="2125" y="476"/>
                    <a:pt x="1650" y="1"/>
                    <a:pt x="10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30"/>
          <p:cNvGrpSpPr/>
          <p:nvPr/>
        </p:nvGrpSpPr>
        <p:grpSpPr>
          <a:xfrm>
            <a:off x="7460091" y="634069"/>
            <a:ext cx="963903" cy="603002"/>
            <a:chOff x="7460091" y="634069"/>
            <a:chExt cx="963903" cy="603002"/>
          </a:xfrm>
        </p:grpSpPr>
        <p:sp>
          <p:nvSpPr>
            <p:cNvPr id="513" name="Google Shape;513;p30"/>
            <p:cNvSpPr/>
            <p:nvPr/>
          </p:nvSpPr>
          <p:spPr>
            <a:xfrm rot="-7207166">
              <a:off x="8208948" y="678559"/>
              <a:ext cx="161740" cy="216410"/>
            </a:xfrm>
            <a:custGeom>
              <a:avLst/>
              <a:gdLst/>
              <a:ahLst/>
              <a:cxnLst/>
              <a:rect l="l" t="t" r="r" b="b"/>
              <a:pathLst>
                <a:path w="20665" h="27650" extrusionOk="0">
                  <a:moveTo>
                    <a:pt x="10346" y="0"/>
                  </a:moveTo>
                  <a:cubicBezTo>
                    <a:pt x="2041" y="0"/>
                    <a:pt x="241" y="4735"/>
                    <a:pt x="0" y="6362"/>
                  </a:cubicBezTo>
                  <a:cubicBezTo>
                    <a:pt x="0" y="6362"/>
                    <a:pt x="4041" y="27182"/>
                    <a:pt x="6768" y="27641"/>
                  </a:cubicBezTo>
                  <a:cubicBezTo>
                    <a:pt x="6802" y="27647"/>
                    <a:pt x="6837" y="27650"/>
                    <a:pt x="6873" y="27650"/>
                  </a:cubicBezTo>
                  <a:cubicBezTo>
                    <a:pt x="9756" y="27650"/>
                    <a:pt x="20146" y="9764"/>
                    <a:pt x="20146" y="9764"/>
                  </a:cubicBezTo>
                  <a:cubicBezTo>
                    <a:pt x="20146" y="9764"/>
                    <a:pt x="20664" y="458"/>
                    <a:pt x="11428" y="26"/>
                  </a:cubicBezTo>
                  <a:cubicBezTo>
                    <a:pt x="11056" y="8"/>
                    <a:pt x="10695" y="0"/>
                    <a:pt x="103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 rot="-7207166">
              <a:off x="7781565" y="572440"/>
              <a:ext cx="275799" cy="726261"/>
            </a:xfrm>
            <a:custGeom>
              <a:avLst/>
              <a:gdLst/>
              <a:ahLst/>
              <a:cxnLst/>
              <a:rect l="l" t="t" r="r" b="b"/>
              <a:pathLst>
                <a:path w="35238" h="92792" extrusionOk="0">
                  <a:moveTo>
                    <a:pt x="15092" y="0"/>
                  </a:moveTo>
                  <a:lnTo>
                    <a:pt x="0" y="89392"/>
                  </a:lnTo>
                  <a:cubicBezTo>
                    <a:pt x="628" y="88266"/>
                    <a:pt x="1826" y="87538"/>
                    <a:pt x="3144" y="87538"/>
                  </a:cubicBezTo>
                  <a:cubicBezTo>
                    <a:pt x="3344" y="87538"/>
                    <a:pt x="3547" y="87555"/>
                    <a:pt x="3751" y="87589"/>
                  </a:cubicBezTo>
                  <a:cubicBezTo>
                    <a:pt x="5308" y="87851"/>
                    <a:pt x="6457" y="89075"/>
                    <a:pt x="6709" y="90545"/>
                  </a:cubicBezTo>
                  <a:cubicBezTo>
                    <a:pt x="7335" y="89408"/>
                    <a:pt x="8542" y="88671"/>
                    <a:pt x="9869" y="88671"/>
                  </a:cubicBezTo>
                  <a:cubicBezTo>
                    <a:pt x="10068" y="88671"/>
                    <a:pt x="10269" y="88688"/>
                    <a:pt x="10472" y="88722"/>
                  </a:cubicBezTo>
                  <a:cubicBezTo>
                    <a:pt x="12029" y="88986"/>
                    <a:pt x="13178" y="90208"/>
                    <a:pt x="13430" y="91679"/>
                  </a:cubicBezTo>
                  <a:cubicBezTo>
                    <a:pt x="14056" y="90542"/>
                    <a:pt x="15261" y="89805"/>
                    <a:pt x="16588" y="89805"/>
                  </a:cubicBezTo>
                  <a:cubicBezTo>
                    <a:pt x="16788" y="89805"/>
                    <a:pt x="16990" y="89822"/>
                    <a:pt x="17193" y="89857"/>
                  </a:cubicBezTo>
                  <a:cubicBezTo>
                    <a:pt x="18741" y="90118"/>
                    <a:pt x="19888" y="91330"/>
                    <a:pt x="20146" y="92792"/>
                  </a:cubicBezTo>
                  <a:lnTo>
                    <a:pt x="35238" y="3401"/>
                  </a:lnTo>
                  <a:lnTo>
                    <a:pt x="150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 rot="-7207166">
              <a:off x="8322663" y="730153"/>
              <a:ext cx="77031" cy="72656"/>
            </a:xfrm>
            <a:custGeom>
              <a:avLst/>
              <a:gdLst/>
              <a:ahLst/>
              <a:cxnLst/>
              <a:rect l="l" t="t" r="r" b="b"/>
              <a:pathLst>
                <a:path w="9842" h="9283" extrusionOk="0">
                  <a:moveTo>
                    <a:pt x="3978" y="1"/>
                  </a:moveTo>
                  <a:cubicBezTo>
                    <a:pt x="2541" y="1"/>
                    <a:pt x="1172" y="414"/>
                    <a:pt x="0" y="1138"/>
                  </a:cubicBezTo>
                  <a:cubicBezTo>
                    <a:pt x="1201" y="5393"/>
                    <a:pt x="2557" y="9084"/>
                    <a:pt x="3688" y="9274"/>
                  </a:cubicBezTo>
                  <a:cubicBezTo>
                    <a:pt x="3722" y="9280"/>
                    <a:pt x="3757" y="9283"/>
                    <a:pt x="3793" y="9283"/>
                  </a:cubicBezTo>
                  <a:cubicBezTo>
                    <a:pt x="4968" y="9283"/>
                    <a:pt x="7386" y="6316"/>
                    <a:pt x="9841" y="2800"/>
                  </a:cubicBezTo>
                  <a:cubicBezTo>
                    <a:pt x="8722" y="1423"/>
                    <a:pt x="7122" y="427"/>
                    <a:pt x="5235" y="106"/>
                  </a:cubicBezTo>
                  <a:cubicBezTo>
                    <a:pt x="4813" y="35"/>
                    <a:pt x="4393" y="1"/>
                    <a:pt x="3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 rot="-7207166">
              <a:off x="7453742" y="1036412"/>
              <a:ext cx="168635" cy="82447"/>
            </a:xfrm>
            <a:custGeom>
              <a:avLst/>
              <a:gdLst/>
              <a:ahLst/>
              <a:cxnLst/>
              <a:rect l="l" t="t" r="r" b="b"/>
              <a:pathLst>
                <a:path w="21546" h="10534" extrusionOk="0">
                  <a:moveTo>
                    <a:pt x="6066" y="0"/>
                  </a:moveTo>
                  <a:cubicBezTo>
                    <a:pt x="4512" y="0"/>
                    <a:pt x="3016" y="226"/>
                    <a:pt x="2196" y="946"/>
                  </a:cubicBezTo>
                  <a:cubicBezTo>
                    <a:pt x="0" y="2878"/>
                    <a:pt x="138" y="7179"/>
                    <a:pt x="138" y="7179"/>
                  </a:cubicBezTo>
                  <a:lnTo>
                    <a:pt x="9829" y="10293"/>
                  </a:lnTo>
                  <a:lnTo>
                    <a:pt x="20004" y="10533"/>
                  </a:lnTo>
                  <a:cubicBezTo>
                    <a:pt x="20003" y="10533"/>
                    <a:pt x="21545" y="6515"/>
                    <a:pt x="20104" y="3969"/>
                  </a:cubicBezTo>
                  <a:cubicBezTo>
                    <a:pt x="18664" y="1423"/>
                    <a:pt x="11458" y="639"/>
                    <a:pt x="11458" y="639"/>
                  </a:cubicBezTo>
                  <a:cubicBezTo>
                    <a:pt x="11458" y="639"/>
                    <a:pt x="8680" y="0"/>
                    <a:pt x="6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 rot="-7207166">
              <a:off x="7495340" y="1015713"/>
              <a:ext cx="191082" cy="85875"/>
            </a:xfrm>
            <a:custGeom>
              <a:avLst/>
              <a:gdLst/>
              <a:ahLst/>
              <a:cxnLst/>
              <a:rect l="l" t="t" r="r" b="b"/>
              <a:pathLst>
                <a:path w="24414" h="10972" extrusionOk="0">
                  <a:moveTo>
                    <a:pt x="4507" y="1"/>
                  </a:moveTo>
                  <a:cubicBezTo>
                    <a:pt x="2501" y="1"/>
                    <a:pt x="730" y="1447"/>
                    <a:pt x="385" y="3490"/>
                  </a:cubicBezTo>
                  <a:cubicBezTo>
                    <a:pt x="1" y="5770"/>
                    <a:pt x="1536" y="7929"/>
                    <a:pt x="3815" y="8314"/>
                  </a:cubicBezTo>
                  <a:lnTo>
                    <a:pt x="19204" y="10913"/>
                  </a:lnTo>
                  <a:cubicBezTo>
                    <a:pt x="19440" y="10952"/>
                    <a:pt x="19675" y="10972"/>
                    <a:pt x="19906" y="10972"/>
                  </a:cubicBezTo>
                  <a:cubicBezTo>
                    <a:pt x="21912" y="10972"/>
                    <a:pt x="23685" y="9526"/>
                    <a:pt x="24029" y="7481"/>
                  </a:cubicBezTo>
                  <a:cubicBezTo>
                    <a:pt x="24413" y="5203"/>
                    <a:pt x="22877" y="3043"/>
                    <a:pt x="20599" y="2657"/>
                  </a:cubicBezTo>
                  <a:lnTo>
                    <a:pt x="5209" y="60"/>
                  </a:lnTo>
                  <a:cubicBezTo>
                    <a:pt x="4973" y="20"/>
                    <a:pt x="4738" y="1"/>
                    <a:pt x="45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 rot="-7207166">
              <a:off x="7510160" y="1056958"/>
              <a:ext cx="137907" cy="32379"/>
            </a:xfrm>
            <a:custGeom>
              <a:avLst/>
              <a:gdLst/>
              <a:ahLst/>
              <a:cxnLst/>
              <a:rect l="l" t="t" r="r" b="b"/>
              <a:pathLst>
                <a:path w="17620" h="4137" extrusionOk="0">
                  <a:moveTo>
                    <a:pt x="763" y="0"/>
                  </a:moveTo>
                  <a:cubicBezTo>
                    <a:pt x="424" y="0"/>
                    <a:pt x="124" y="245"/>
                    <a:pt x="66" y="592"/>
                  </a:cubicBezTo>
                  <a:cubicBezTo>
                    <a:pt x="0" y="979"/>
                    <a:pt x="260" y="1344"/>
                    <a:pt x="646" y="1410"/>
                  </a:cubicBezTo>
                  <a:lnTo>
                    <a:pt x="16737" y="4126"/>
                  </a:lnTo>
                  <a:cubicBezTo>
                    <a:pt x="16777" y="4133"/>
                    <a:pt x="16817" y="4136"/>
                    <a:pt x="16856" y="4136"/>
                  </a:cubicBezTo>
                  <a:cubicBezTo>
                    <a:pt x="17196" y="4136"/>
                    <a:pt x="17496" y="3891"/>
                    <a:pt x="17555" y="3546"/>
                  </a:cubicBezTo>
                  <a:cubicBezTo>
                    <a:pt x="17619" y="3160"/>
                    <a:pt x="17361" y="2794"/>
                    <a:pt x="16972" y="2726"/>
                  </a:cubicBezTo>
                  <a:lnTo>
                    <a:pt x="883" y="11"/>
                  </a:lnTo>
                  <a:cubicBezTo>
                    <a:pt x="842" y="4"/>
                    <a:pt x="802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 rot="-7207166">
              <a:off x="7529164" y="1028498"/>
              <a:ext cx="137892" cy="32371"/>
            </a:xfrm>
            <a:custGeom>
              <a:avLst/>
              <a:gdLst/>
              <a:ahLst/>
              <a:cxnLst/>
              <a:rect l="l" t="t" r="r" b="b"/>
              <a:pathLst>
                <a:path w="17618" h="4136" extrusionOk="0">
                  <a:moveTo>
                    <a:pt x="765" y="1"/>
                  </a:moveTo>
                  <a:cubicBezTo>
                    <a:pt x="425" y="1"/>
                    <a:pt x="124" y="245"/>
                    <a:pt x="65" y="592"/>
                  </a:cubicBezTo>
                  <a:cubicBezTo>
                    <a:pt x="1" y="978"/>
                    <a:pt x="259" y="1344"/>
                    <a:pt x="647" y="1410"/>
                  </a:cubicBezTo>
                  <a:lnTo>
                    <a:pt x="16735" y="4125"/>
                  </a:lnTo>
                  <a:cubicBezTo>
                    <a:pt x="16776" y="4132"/>
                    <a:pt x="16816" y="4135"/>
                    <a:pt x="16855" y="4135"/>
                  </a:cubicBezTo>
                  <a:cubicBezTo>
                    <a:pt x="17195" y="4135"/>
                    <a:pt x="17494" y="3891"/>
                    <a:pt x="17553" y="3545"/>
                  </a:cubicBezTo>
                  <a:cubicBezTo>
                    <a:pt x="17618" y="3159"/>
                    <a:pt x="17359" y="2792"/>
                    <a:pt x="16972" y="2728"/>
                  </a:cubicBezTo>
                  <a:lnTo>
                    <a:pt x="883" y="10"/>
                  </a:lnTo>
                  <a:cubicBezTo>
                    <a:pt x="844" y="4"/>
                    <a:pt x="804" y="1"/>
                    <a:pt x="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 rot="-7207166">
              <a:off x="7883168" y="635828"/>
              <a:ext cx="116376" cy="642733"/>
            </a:xfrm>
            <a:custGeom>
              <a:avLst/>
              <a:gdLst/>
              <a:ahLst/>
              <a:cxnLst/>
              <a:rect l="l" t="t" r="r" b="b"/>
              <a:pathLst>
                <a:path w="14869" h="82120" extrusionOk="0">
                  <a:moveTo>
                    <a:pt x="14263" y="1"/>
                  </a:moveTo>
                  <a:cubicBezTo>
                    <a:pt x="14031" y="1"/>
                    <a:pt x="13804" y="133"/>
                    <a:pt x="13754" y="429"/>
                  </a:cubicBezTo>
                  <a:cubicBezTo>
                    <a:pt x="10236" y="21264"/>
                    <a:pt x="6719" y="42098"/>
                    <a:pt x="3201" y="62932"/>
                  </a:cubicBezTo>
                  <a:cubicBezTo>
                    <a:pt x="2155" y="69126"/>
                    <a:pt x="1110" y="75320"/>
                    <a:pt x="64" y="81514"/>
                  </a:cubicBezTo>
                  <a:cubicBezTo>
                    <a:pt x="0" y="81896"/>
                    <a:pt x="307" y="82119"/>
                    <a:pt x="607" y="82119"/>
                  </a:cubicBezTo>
                  <a:cubicBezTo>
                    <a:pt x="838" y="82119"/>
                    <a:pt x="1066" y="81986"/>
                    <a:pt x="1116" y="81691"/>
                  </a:cubicBezTo>
                  <a:cubicBezTo>
                    <a:pt x="4632" y="60856"/>
                    <a:pt x="8150" y="40021"/>
                    <a:pt x="11666" y="19188"/>
                  </a:cubicBezTo>
                  <a:cubicBezTo>
                    <a:pt x="12712" y="12993"/>
                    <a:pt x="13757" y="6800"/>
                    <a:pt x="14803" y="606"/>
                  </a:cubicBezTo>
                  <a:cubicBezTo>
                    <a:pt x="14868" y="223"/>
                    <a:pt x="14562" y="1"/>
                    <a:pt x="14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 rot="-7207166">
              <a:off x="7863303" y="582782"/>
              <a:ext cx="116376" cy="642718"/>
            </a:xfrm>
            <a:custGeom>
              <a:avLst/>
              <a:gdLst/>
              <a:ahLst/>
              <a:cxnLst/>
              <a:rect l="l" t="t" r="r" b="b"/>
              <a:pathLst>
                <a:path w="14869" h="82118" extrusionOk="0">
                  <a:moveTo>
                    <a:pt x="14262" y="0"/>
                  </a:moveTo>
                  <a:cubicBezTo>
                    <a:pt x="14031" y="0"/>
                    <a:pt x="13803" y="133"/>
                    <a:pt x="13753" y="428"/>
                  </a:cubicBezTo>
                  <a:cubicBezTo>
                    <a:pt x="10236" y="21263"/>
                    <a:pt x="6719" y="42096"/>
                    <a:pt x="3202" y="62931"/>
                  </a:cubicBezTo>
                  <a:cubicBezTo>
                    <a:pt x="2156" y="69125"/>
                    <a:pt x="1109" y="75318"/>
                    <a:pt x="64" y="81511"/>
                  </a:cubicBezTo>
                  <a:cubicBezTo>
                    <a:pt x="0" y="81894"/>
                    <a:pt x="306" y="82118"/>
                    <a:pt x="606" y="82118"/>
                  </a:cubicBezTo>
                  <a:cubicBezTo>
                    <a:pt x="837" y="82118"/>
                    <a:pt x="1064" y="81985"/>
                    <a:pt x="1114" y="81690"/>
                  </a:cubicBezTo>
                  <a:cubicBezTo>
                    <a:pt x="4631" y="60855"/>
                    <a:pt x="8148" y="40022"/>
                    <a:pt x="11666" y="19186"/>
                  </a:cubicBezTo>
                  <a:cubicBezTo>
                    <a:pt x="12711" y="12992"/>
                    <a:pt x="13758" y="6799"/>
                    <a:pt x="14804" y="605"/>
                  </a:cubicBezTo>
                  <a:cubicBezTo>
                    <a:pt x="14868" y="223"/>
                    <a:pt x="14562" y="0"/>
                    <a:pt x="14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 rot="-7207166">
              <a:off x="8076539" y="741147"/>
              <a:ext cx="42084" cy="142987"/>
            </a:xfrm>
            <a:custGeom>
              <a:avLst/>
              <a:gdLst/>
              <a:ahLst/>
              <a:cxnLst/>
              <a:rect l="l" t="t" r="r" b="b"/>
              <a:pathLst>
                <a:path w="5377" h="18269" extrusionOk="0">
                  <a:moveTo>
                    <a:pt x="4239" y="1"/>
                  </a:moveTo>
                  <a:cubicBezTo>
                    <a:pt x="3747" y="1"/>
                    <a:pt x="3238" y="288"/>
                    <a:pt x="3123" y="905"/>
                  </a:cubicBezTo>
                  <a:cubicBezTo>
                    <a:pt x="2120" y="6315"/>
                    <a:pt x="1108" y="11725"/>
                    <a:pt x="132" y="17140"/>
                  </a:cubicBezTo>
                  <a:cubicBezTo>
                    <a:pt x="0" y="17870"/>
                    <a:pt x="560" y="18269"/>
                    <a:pt x="1140" y="18269"/>
                  </a:cubicBezTo>
                  <a:cubicBezTo>
                    <a:pt x="1632" y="18269"/>
                    <a:pt x="2138" y="17981"/>
                    <a:pt x="2250" y="17365"/>
                  </a:cubicBezTo>
                  <a:cubicBezTo>
                    <a:pt x="3227" y="11950"/>
                    <a:pt x="4236" y="6539"/>
                    <a:pt x="5242" y="1129"/>
                  </a:cubicBezTo>
                  <a:cubicBezTo>
                    <a:pt x="5377" y="400"/>
                    <a:pt x="4819" y="1"/>
                    <a:pt x="4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 rot="-7207166">
              <a:off x="8001658" y="835447"/>
              <a:ext cx="20209" cy="17845"/>
            </a:xfrm>
            <a:custGeom>
              <a:avLst/>
              <a:gdLst/>
              <a:ahLst/>
              <a:cxnLst/>
              <a:rect l="l" t="t" r="r" b="b"/>
              <a:pathLst>
                <a:path w="2582" h="2280" extrusionOk="0">
                  <a:moveTo>
                    <a:pt x="1292" y="0"/>
                  </a:moveTo>
                  <a:cubicBezTo>
                    <a:pt x="837" y="0"/>
                    <a:pt x="407" y="274"/>
                    <a:pt x="231" y="722"/>
                  </a:cubicBezTo>
                  <a:cubicBezTo>
                    <a:pt x="0" y="1309"/>
                    <a:pt x="288" y="1970"/>
                    <a:pt x="872" y="2200"/>
                  </a:cubicBezTo>
                  <a:cubicBezTo>
                    <a:pt x="1010" y="2254"/>
                    <a:pt x="1151" y="2280"/>
                    <a:pt x="1290" y="2280"/>
                  </a:cubicBezTo>
                  <a:cubicBezTo>
                    <a:pt x="1745" y="2280"/>
                    <a:pt x="2174" y="2006"/>
                    <a:pt x="2351" y="1558"/>
                  </a:cubicBezTo>
                  <a:cubicBezTo>
                    <a:pt x="2581" y="972"/>
                    <a:pt x="2294" y="312"/>
                    <a:pt x="1708" y="79"/>
                  </a:cubicBezTo>
                  <a:cubicBezTo>
                    <a:pt x="1571" y="26"/>
                    <a:pt x="1430" y="0"/>
                    <a:pt x="1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30"/>
          <p:cNvGrpSpPr/>
          <p:nvPr/>
        </p:nvGrpSpPr>
        <p:grpSpPr>
          <a:xfrm rot="10800000" flipH="1">
            <a:off x="5648297" y="789838"/>
            <a:ext cx="644529" cy="64625"/>
            <a:chOff x="13023106" y="3520944"/>
            <a:chExt cx="735848" cy="73781"/>
          </a:xfrm>
        </p:grpSpPr>
        <p:sp>
          <p:nvSpPr>
            <p:cNvPr id="525" name="Google Shape;525;p30"/>
            <p:cNvSpPr/>
            <p:nvPr/>
          </p:nvSpPr>
          <p:spPr>
            <a:xfrm rot="5400000">
              <a:off x="13299781" y="3253430"/>
              <a:ext cx="64621" cy="617970"/>
            </a:xfrm>
            <a:custGeom>
              <a:avLst/>
              <a:gdLst/>
              <a:ahLst/>
              <a:cxnLst/>
              <a:rect l="l" t="t" r="r" b="b"/>
              <a:pathLst>
                <a:path w="2582" h="21396" extrusionOk="0">
                  <a:moveTo>
                    <a:pt x="1340" y="0"/>
                  </a:moveTo>
                  <a:cubicBezTo>
                    <a:pt x="691" y="0"/>
                    <a:pt x="1" y="451"/>
                    <a:pt x="5" y="1289"/>
                  </a:cubicBezTo>
                  <a:cubicBezTo>
                    <a:pt x="38" y="7629"/>
                    <a:pt x="65" y="13969"/>
                    <a:pt x="129" y="20309"/>
                  </a:cubicBezTo>
                  <a:cubicBezTo>
                    <a:pt x="136" y="21048"/>
                    <a:pt x="674" y="21396"/>
                    <a:pt x="1244" y="21396"/>
                  </a:cubicBezTo>
                  <a:cubicBezTo>
                    <a:pt x="1892" y="21396"/>
                    <a:pt x="2582" y="20944"/>
                    <a:pt x="2574" y="20107"/>
                  </a:cubicBezTo>
                  <a:cubicBezTo>
                    <a:pt x="2509" y="13769"/>
                    <a:pt x="2483" y="7428"/>
                    <a:pt x="2452" y="1088"/>
                  </a:cubicBezTo>
                  <a:cubicBezTo>
                    <a:pt x="2447" y="348"/>
                    <a:pt x="1909" y="0"/>
                    <a:pt x="1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 rot="5400000">
              <a:off x="13685367" y="3518686"/>
              <a:ext cx="71328" cy="75845"/>
            </a:xfrm>
            <a:custGeom>
              <a:avLst/>
              <a:gdLst/>
              <a:ahLst/>
              <a:cxnLst/>
              <a:rect l="l" t="t" r="r" b="b"/>
              <a:pathLst>
                <a:path w="2850" h="2626" extrusionOk="0">
                  <a:moveTo>
                    <a:pt x="1421" y="1"/>
                  </a:moveTo>
                  <a:cubicBezTo>
                    <a:pt x="803" y="1"/>
                    <a:pt x="253" y="440"/>
                    <a:pt x="135" y="1070"/>
                  </a:cubicBezTo>
                  <a:cubicBezTo>
                    <a:pt x="0" y="1783"/>
                    <a:pt x="469" y="2468"/>
                    <a:pt x="1182" y="2603"/>
                  </a:cubicBezTo>
                  <a:cubicBezTo>
                    <a:pt x="1264" y="2618"/>
                    <a:pt x="1346" y="2626"/>
                    <a:pt x="1427" y="2626"/>
                  </a:cubicBezTo>
                  <a:cubicBezTo>
                    <a:pt x="2045" y="2626"/>
                    <a:pt x="2596" y="2186"/>
                    <a:pt x="2714" y="1556"/>
                  </a:cubicBezTo>
                  <a:cubicBezTo>
                    <a:pt x="2850" y="843"/>
                    <a:pt x="2381" y="158"/>
                    <a:pt x="1667" y="24"/>
                  </a:cubicBezTo>
                  <a:cubicBezTo>
                    <a:pt x="1585" y="8"/>
                    <a:pt x="1502" y="1"/>
                    <a:pt x="1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 flipV="1">
            <a:off x="1713186" y="2396360"/>
            <a:ext cx="199696" cy="1051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ouble Bracket 52"/>
          <p:cNvSpPr/>
          <p:nvPr/>
        </p:nvSpPr>
        <p:spPr>
          <a:xfrm>
            <a:off x="2322786" y="2228193"/>
            <a:ext cx="567559" cy="935421"/>
          </a:xfrm>
          <a:prstGeom prst="bracketPair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342900" indent="-342900" algn="ctr"/>
            <a:r>
              <a:rPr lang="en-US" dirty="0" smtClean="0">
                <a:solidFill>
                  <a:schemeClr val="bg2"/>
                </a:solidFill>
              </a:rPr>
              <a:t>a1</a:t>
            </a:r>
          </a:p>
          <a:p>
            <a:pPr marL="342900" indent="-342900" algn="ctr"/>
            <a:r>
              <a:rPr lang="en-US" dirty="0" smtClean="0">
                <a:solidFill>
                  <a:schemeClr val="bg2"/>
                </a:solidFill>
              </a:rPr>
              <a:t>a2</a:t>
            </a:r>
          </a:p>
          <a:p>
            <a:pPr marL="342900" indent="-342900" algn="ctr"/>
            <a:r>
              <a:rPr lang="en-US" dirty="0" smtClean="0">
                <a:solidFill>
                  <a:schemeClr val="bg2"/>
                </a:solidFill>
              </a:rPr>
              <a:t>a3 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520966" y="2396359"/>
            <a:ext cx="199696" cy="10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ouble Bracket 56"/>
          <p:cNvSpPr/>
          <p:nvPr/>
        </p:nvSpPr>
        <p:spPr>
          <a:xfrm>
            <a:off x="4109545" y="2238702"/>
            <a:ext cx="588579" cy="92491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2"/>
              </a:solidFill>
            </a:endParaRPr>
          </a:p>
          <a:p>
            <a:pPr algn="ctr"/>
            <a:endParaRPr lang="en-US" dirty="0" smtClean="0">
              <a:solidFill>
                <a:schemeClr val="bg2"/>
              </a:solidFill>
            </a:endParaRP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b1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b2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b</a:t>
            </a:r>
            <a:r>
              <a:rPr lang="en-US" dirty="0" smtClean="0">
                <a:solidFill>
                  <a:schemeClr val="bg2"/>
                </a:solidFill>
              </a:rPr>
              <a:t>3</a:t>
            </a:r>
          </a:p>
          <a:p>
            <a:pPr algn="ctr"/>
            <a:endParaRPr lang="en-US" dirty="0" smtClean="0">
              <a:solidFill>
                <a:schemeClr val="bg2"/>
              </a:solidFill>
            </a:endParaRPr>
          </a:p>
          <a:p>
            <a:pPr algn="ctr"/>
            <a:endParaRPr lang="en-US" dirty="0" smtClean="0">
              <a:solidFill>
                <a:schemeClr val="bg2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423339" y="2417380"/>
            <a:ext cx="1786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770179" y="2396358"/>
            <a:ext cx="178676" cy="10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Double Bracket 61"/>
          <p:cNvSpPr/>
          <p:nvPr/>
        </p:nvSpPr>
        <p:spPr>
          <a:xfrm>
            <a:off x="6295697" y="2175640"/>
            <a:ext cx="1145627" cy="98797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a1+b1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a2+b2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a3+b3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1"/>
          <p:cNvSpPr txBox="1">
            <a:spLocks noGrp="1"/>
          </p:cNvSpPr>
          <p:nvPr>
            <p:ph type="title"/>
          </p:nvPr>
        </p:nvSpPr>
        <p:spPr>
          <a:xfrm>
            <a:off x="793572" y="515007"/>
            <a:ext cx="7704000" cy="7882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PENGURANGAN VEKTOR </a:t>
            </a:r>
            <a:endParaRPr/>
          </a:p>
        </p:txBody>
      </p:sp>
      <p:sp>
        <p:nvSpPr>
          <p:cNvPr id="532" name="Google Shape;532;p31"/>
          <p:cNvSpPr txBox="1">
            <a:spLocks noGrp="1"/>
          </p:cNvSpPr>
          <p:nvPr>
            <p:ph type="body" idx="1"/>
          </p:nvPr>
        </p:nvSpPr>
        <p:spPr>
          <a:xfrm>
            <a:off x="683173" y="1271752"/>
            <a:ext cx="7777656" cy="223870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800" b="1" dirty="0" smtClean="0">
                <a:latin typeface="Work Sans" charset="0"/>
              </a:rPr>
              <a:t>JIKA  a  =             </a:t>
            </a:r>
            <a:r>
              <a:rPr lang="en-US" sz="1800" b="1" dirty="0" err="1" smtClean="0">
                <a:latin typeface="Work Sans" charset="0"/>
              </a:rPr>
              <a:t>dan</a:t>
            </a:r>
            <a:r>
              <a:rPr lang="en-US" sz="1800" b="1" dirty="0" smtClean="0">
                <a:latin typeface="Work Sans" charset="0"/>
              </a:rPr>
              <a:t>  b =                </a:t>
            </a:r>
            <a:r>
              <a:rPr lang="en-US" sz="1800" b="1" dirty="0" err="1" smtClean="0">
                <a:latin typeface="Work Sans" charset="0"/>
              </a:rPr>
              <a:t>Maka</a:t>
            </a:r>
            <a:r>
              <a:rPr lang="en-US" sz="1800" b="1" dirty="0" smtClean="0">
                <a:latin typeface="Work Sans" charset="0"/>
              </a:rPr>
              <a:t> a – b =      </a:t>
            </a:r>
            <a:endParaRPr sz="1800" b="1">
              <a:latin typeface="Work Sans" charset="0"/>
            </a:endParaRPr>
          </a:p>
        </p:txBody>
      </p:sp>
      <p:grpSp>
        <p:nvGrpSpPr>
          <p:cNvPr id="533" name="Google Shape;533;p31"/>
          <p:cNvGrpSpPr/>
          <p:nvPr/>
        </p:nvGrpSpPr>
        <p:grpSpPr>
          <a:xfrm rot="10800000" flipH="1">
            <a:off x="7779547" y="789838"/>
            <a:ext cx="644529" cy="64625"/>
            <a:chOff x="15456318" y="3520944"/>
            <a:chExt cx="735848" cy="73781"/>
          </a:xfrm>
        </p:grpSpPr>
        <p:sp>
          <p:nvSpPr>
            <p:cNvPr id="534" name="Google Shape;534;p31"/>
            <p:cNvSpPr/>
            <p:nvPr/>
          </p:nvSpPr>
          <p:spPr>
            <a:xfrm rot="5400000">
              <a:off x="15732993" y="3253430"/>
              <a:ext cx="64621" cy="617970"/>
            </a:xfrm>
            <a:custGeom>
              <a:avLst/>
              <a:gdLst/>
              <a:ahLst/>
              <a:cxnLst/>
              <a:rect l="l" t="t" r="r" b="b"/>
              <a:pathLst>
                <a:path w="2582" h="21396" extrusionOk="0">
                  <a:moveTo>
                    <a:pt x="1340" y="0"/>
                  </a:moveTo>
                  <a:cubicBezTo>
                    <a:pt x="691" y="0"/>
                    <a:pt x="1" y="451"/>
                    <a:pt x="5" y="1289"/>
                  </a:cubicBezTo>
                  <a:cubicBezTo>
                    <a:pt x="38" y="7629"/>
                    <a:pt x="65" y="13969"/>
                    <a:pt x="129" y="20309"/>
                  </a:cubicBezTo>
                  <a:cubicBezTo>
                    <a:pt x="136" y="21048"/>
                    <a:pt x="674" y="21396"/>
                    <a:pt x="1244" y="21396"/>
                  </a:cubicBezTo>
                  <a:cubicBezTo>
                    <a:pt x="1892" y="21396"/>
                    <a:pt x="2582" y="20944"/>
                    <a:pt x="2574" y="20107"/>
                  </a:cubicBezTo>
                  <a:cubicBezTo>
                    <a:pt x="2509" y="13769"/>
                    <a:pt x="2483" y="7428"/>
                    <a:pt x="2452" y="1088"/>
                  </a:cubicBezTo>
                  <a:cubicBezTo>
                    <a:pt x="2447" y="348"/>
                    <a:pt x="1909" y="0"/>
                    <a:pt x="1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 rot="5400000">
              <a:off x="16118579" y="3518686"/>
              <a:ext cx="71328" cy="75845"/>
            </a:xfrm>
            <a:custGeom>
              <a:avLst/>
              <a:gdLst/>
              <a:ahLst/>
              <a:cxnLst/>
              <a:rect l="l" t="t" r="r" b="b"/>
              <a:pathLst>
                <a:path w="2850" h="2626" extrusionOk="0">
                  <a:moveTo>
                    <a:pt x="1421" y="1"/>
                  </a:moveTo>
                  <a:cubicBezTo>
                    <a:pt x="803" y="1"/>
                    <a:pt x="253" y="440"/>
                    <a:pt x="135" y="1070"/>
                  </a:cubicBezTo>
                  <a:cubicBezTo>
                    <a:pt x="0" y="1783"/>
                    <a:pt x="469" y="2468"/>
                    <a:pt x="1182" y="2603"/>
                  </a:cubicBezTo>
                  <a:cubicBezTo>
                    <a:pt x="1264" y="2618"/>
                    <a:pt x="1346" y="2626"/>
                    <a:pt x="1427" y="2626"/>
                  </a:cubicBezTo>
                  <a:cubicBezTo>
                    <a:pt x="2045" y="2626"/>
                    <a:pt x="2596" y="2186"/>
                    <a:pt x="2714" y="1556"/>
                  </a:cubicBezTo>
                  <a:cubicBezTo>
                    <a:pt x="2850" y="843"/>
                    <a:pt x="2381" y="158"/>
                    <a:pt x="1667" y="24"/>
                  </a:cubicBezTo>
                  <a:cubicBezTo>
                    <a:pt x="1585" y="8"/>
                    <a:pt x="1502" y="1"/>
                    <a:pt x="1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1439915" y="2270235"/>
            <a:ext cx="1576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ouble Bracket 10"/>
          <p:cNvSpPr/>
          <p:nvPr/>
        </p:nvSpPr>
        <p:spPr>
          <a:xfrm>
            <a:off x="1912883" y="1902372"/>
            <a:ext cx="693683" cy="100899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a1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a</a:t>
            </a:r>
            <a:r>
              <a:rPr lang="en-US" dirty="0" smtClean="0">
                <a:solidFill>
                  <a:schemeClr val="bg2"/>
                </a:solidFill>
              </a:rPr>
              <a:t>2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a</a:t>
            </a:r>
            <a:r>
              <a:rPr lang="en-US" dirty="0" smtClean="0">
                <a:solidFill>
                  <a:schemeClr val="bg2"/>
                </a:solidFill>
              </a:rPr>
              <a:t>3 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205655" y="2270234"/>
            <a:ext cx="1681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ouble Bracket 16"/>
          <p:cNvSpPr/>
          <p:nvPr/>
        </p:nvSpPr>
        <p:spPr>
          <a:xfrm>
            <a:off x="3783724" y="1870841"/>
            <a:ext cx="693683" cy="97746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b</a:t>
            </a:r>
            <a:r>
              <a:rPr lang="en-US" dirty="0" smtClean="0">
                <a:solidFill>
                  <a:schemeClr val="bg2"/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b</a:t>
            </a:r>
            <a:r>
              <a:rPr lang="en-US" dirty="0" smtClean="0">
                <a:solidFill>
                  <a:schemeClr val="bg2"/>
                </a:solidFill>
              </a:rPr>
              <a:t>2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b</a:t>
            </a:r>
            <a:r>
              <a:rPr lang="en-US" dirty="0" smtClean="0">
                <a:solidFill>
                  <a:schemeClr val="bg2"/>
                </a:solidFill>
              </a:rPr>
              <a:t>3 </a:t>
            </a:r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8" name="Google Shape;2621;p51"/>
          <p:cNvGrpSpPr/>
          <p:nvPr/>
        </p:nvGrpSpPr>
        <p:grpSpPr>
          <a:xfrm>
            <a:off x="5695669" y="528853"/>
            <a:ext cx="536965" cy="711368"/>
            <a:chOff x="4237950" y="2314438"/>
            <a:chExt cx="535500" cy="663325"/>
          </a:xfrm>
        </p:grpSpPr>
        <p:sp>
          <p:nvSpPr>
            <p:cNvPr id="19" name="Google Shape;2622;p51"/>
            <p:cNvSpPr/>
            <p:nvPr/>
          </p:nvSpPr>
          <p:spPr>
            <a:xfrm>
              <a:off x="4273150" y="2631763"/>
              <a:ext cx="465175" cy="346000"/>
            </a:xfrm>
            <a:custGeom>
              <a:avLst/>
              <a:gdLst/>
              <a:ahLst/>
              <a:cxnLst/>
              <a:rect l="l" t="t" r="r" b="b"/>
              <a:pathLst>
                <a:path w="18607" h="13840" extrusionOk="0">
                  <a:moveTo>
                    <a:pt x="9303" y="0"/>
                  </a:moveTo>
                  <a:lnTo>
                    <a:pt x="2439" y="3435"/>
                  </a:lnTo>
                  <a:cubicBezTo>
                    <a:pt x="1239" y="5478"/>
                    <a:pt x="0" y="9244"/>
                    <a:pt x="3803" y="12999"/>
                  </a:cubicBezTo>
                  <a:cubicBezTo>
                    <a:pt x="4349" y="13539"/>
                    <a:pt x="5088" y="13840"/>
                    <a:pt x="5854" y="13840"/>
                  </a:cubicBezTo>
                  <a:lnTo>
                    <a:pt x="12751" y="13840"/>
                  </a:lnTo>
                  <a:cubicBezTo>
                    <a:pt x="13520" y="13840"/>
                    <a:pt x="14258" y="13539"/>
                    <a:pt x="14804" y="12999"/>
                  </a:cubicBezTo>
                  <a:cubicBezTo>
                    <a:pt x="18606" y="9244"/>
                    <a:pt x="17366" y="5478"/>
                    <a:pt x="16166" y="3435"/>
                  </a:cubicBezTo>
                  <a:lnTo>
                    <a:pt x="93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623;p51"/>
            <p:cNvSpPr/>
            <p:nvPr/>
          </p:nvSpPr>
          <p:spPr>
            <a:xfrm>
              <a:off x="4334200" y="2678588"/>
              <a:ext cx="343100" cy="71875"/>
            </a:xfrm>
            <a:custGeom>
              <a:avLst/>
              <a:gdLst/>
              <a:ahLst/>
              <a:cxnLst/>
              <a:rect l="l" t="t" r="r" b="b"/>
              <a:pathLst>
                <a:path w="13724" h="2875" extrusionOk="0">
                  <a:moveTo>
                    <a:pt x="1139" y="1"/>
                  </a:moveTo>
                  <a:cubicBezTo>
                    <a:pt x="1139" y="1"/>
                    <a:pt x="575" y="583"/>
                    <a:pt x="0" y="1562"/>
                  </a:cubicBezTo>
                  <a:cubicBezTo>
                    <a:pt x="671" y="1907"/>
                    <a:pt x="1434" y="2186"/>
                    <a:pt x="2289" y="2395"/>
                  </a:cubicBezTo>
                  <a:cubicBezTo>
                    <a:pt x="3585" y="2715"/>
                    <a:pt x="5123" y="2875"/>
                    <a:pt x="6862" y="2875"/>
                  </a:cubicBezTo>
                  <a:cubicBezTo>
                    <a:pt x="8598" y="2875"/>
                    <a:pt x="10138" y="2715"/>
                    <a:pt x="11434" y="2395"/>
                  </a:cubicBezTo>
                  <a:cubicBezTo>
                    <a:pt x="12290" y="2186"/>
                    <a:pt x="13052" y="1907"/>
                    <a:pt x="13724" y="1562"/>
                  </a:cubicBezTo>
                  <a:cubicBezTo>
                    <a:pt x="13149" y="583"/>
                    <a:pt x="12584" y="1"/>
                    <a:pt x="125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24;p51"/>
            <p:cNvSpPr/>
            <p:nvPr/>
          </p:nvSpPr>
          <p:spPr>
            <a:xfrm>
              <a:off x="4254875" y="2325638"/>
              <a:ext cx="128975" cy="184400"/>
            </a:xfrm>
            <a:custGeom>
              <a:avLst/>
              <a:gdLst/>
              <a:ahLst/>
              <a:cxnLst/>
              <a:rect l="l" t="t" r="r" b="b"/>
              <a:pathLst>
                <a:path w="5159" h="7376" extrusionOk="0">
                  <a:moveTo>
                    <a:pt x="2179" y="1"/>
                  </a:moveTo>
                  <a:cubicBezTo>
                    <a:pt x="1942" y="1"/>
                    <a:pt x="1694" y="18"/>
                    <a:pt x="1435" y="56"/>
                  </a:cubicBezTo>
                  <a:cubicBezTo>
                    <a:pt x="908" y="133"/>
                    <a:pt x="492" y="535"/>
                    <a:pt x="389" y="1057"/>
                  </a:cubicBezTo>
                  <a:cubicBezTo>
                    <a:pt x="133" y="2341"/>
                    <a:pt x="1" y="4942"/>
                    <a:pt x="2229" y="7376"/>
                  </a:cubicBezTo>
                  <a:lnTo>
                    <a:pt x="5158" y="1011"/>
                  </a:lnTo>
                  <a:cubicBezTo>
                    <a:pt x="5158" y="1011"/>
                    <a:pt x="4015" y="1"/>
                    <a:pt x="2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25;p51"/>
            <p:cNvSpPr/>
            <p:nvPr/>
          </p:nvSpPr>
          <p:spPr>
            <a:xfrm>
              <a:off x="4627550" y="2325638"/>
              <a:ext cx="129000" cy="184400"/>
            </a:xfrm>
            <a:custGeom>
              <a:avLst/>
              <a:gdLst/>
              <a:ahLst/>
              <a:cxnLst/>
              <a:rect l="l" t="t" r="r" b="b"/>
              <a:pathLst>
                <a:path w="5160" h="7376" extrusionOk="0">
                  <a:moveTo>
                    <a:pt x="2980" y="1"/>
                  </a:moveTo>
                  <a:cubicBezTo>
                    <a:pt x="1144" y="1"/>
                    <a:pt x="0" y="1011"/>
                    <a:pt x="0" y="1011"/>
                  </a:cubicBezTo>
                  <a:lnTo>
                    <a:pt x="2929" y="7376"/>
                  </a:lnTo>
                  <a:cubicBezTo>
                    <a:pt x="5159" y="4942"/>
                    <a:pt x="5026" y="2341"/>
                    <a:pt x="4770" y="1057"/>
                  </a:cubicBezTo>
                  <a:cubicBezTo>
                    <a:pt x="4667" y="535"/>
                    <a:pt x="4248" y="133"/>
                    <a:pt x="3724" y="56"/>
                  </a:cubicBezTo>
                  <a:cubicBezTo>
                    <a:pt x="3465" y="18"/>
                    <a:pt x="3217" y="1"/>
                    <a:pt x="2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26;p51"/>
            <p:cNvSpPr/>
            <p:nvPr/>
          </p:nvSpPr>
          <p:spPr>
            <a:xfrm>
              <a:off x="4627550" y="2336288"/>
              <a:ext cx="97300" cy="173750"/>
            </a:xfrm>
            <a:custGeom>
              <a:avLst/>
              <a:gdLst/>
              <a:ahLst/>
              <a:cxnLst/>
              <a:rect l="l" t="t" r="r" b="b"/>
              <a:pathLst>
                <a:path w="3892" h="6950" extrusionOk="0">
                  <a:moveTo>
                    <a:pt x="974" y="1"/>
                  </a:moveTo>
                  <a:cubicBezTo>
                    <a:pt x="351" y="276"/>
                    <a:pt x="0" y="585"/>
                    <a:pt x="0" y="585"/>
                  </a:cubicBezTo>
                  <a:lnTo>
                    <a:pt x="2932" y="6950"/>
                  </a:lnTo>
                  <a:cubicBezTo>
                    <a:pt x="3320" y="6526"/>
                    <a:pt x="3635" y="6098"/>
                    <a:pt x="3892" y="5671"/>
                  </a:cubicBezTo>
                  <a:cubicBezTo>
                    <a:pt x="3688" y="4304"/>
                    <a:pt x="3104" y="2115"/>
                    <a:pt x="1425" y="419"/>
                  </a:cubicBezTo>
                  <a:cubicBezTo>
                    <a:pt x="1281" y="273"/>
                    <a:pt x="1130" y="132"/>
                    <a:pt x="974" y="1"/>
                  </a:cubicBezTo>
                  <a:close/>
                </a:path>
              </a:pathLst>
            </a:custGeom>
            <a:solidFill>
              <a:srgbClr val="38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27;p51"/>
            <p:cNvSpPr/>
            <p:nvPr/>
          </p:nvSpPr>
          <p:spPr>
            <a:xfrm>
              <a:off x="4286575" y="2336288"/>
              <a:ext cx="97275" cy="173750"/>
            </a:xfrm>
            <a:custGeom>
              <a:avLst/>
              <a:gdLst/>
              <a:ahLst/>
              <a:cxnLst/>
              <a:rect l="l" t="t" r="r" b="b"/>
              <a:pathLst>
                <a:path w="3891" h="6950" extrusionOk="0">
                  <a:moveTo>
                    <a:pt x="2916" y="1"/>
                  </a:moveTo>
                  <a:cubicBezTo>
                    <a:pt x="2762" y="132"/>
                    <a:pt x="2611" y="273"/>
                    <a:pt x="2467" y="419"/>
                  </a:cubicBezTo>
                  <a:cubicBezTo>
                    <a:pt x="788" y="2115"/>
                    <a:pt x="204" y="4304"/>
                    <a:pt x="0" y="5671"/>
                  </a:cubicBezTo>
                  <a:cubicBezTo>
                    <a:pt x="255" y="6098"/>
                    <a:pt x="573" y="6526"/>
                    <a:pt x="960" y="6950"/>
                  </a:cubicBezTo>
                  <a:lnTo>
                    <a:pt x="3890" y="585"/>
                  </a:lnTo>
                  <a:cubicBezTo>
                    <a:pt x="3890" y="585"/>
                    <a:pt x="3539" y="276"/>
                    <a:pt x="2916" y="1"/>
                  </a:cubicBezTo>
                  <a:close/>
                </a:path>
              </a:pathLst>
            </a:custGeom>
            <a:solidFill>
              <a:srgbClr val="38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28;p51"/>
            <p:cNvSpPr/>
            <p:nvPr/>
          </p:nvSpPr>
          <p:spPr>
            <a:xfrm>
              <a:off x="4301050" y="2370488"/>
              <a:ext cx="66575" cy="125200"/>
            </a:xfrm>
            <a:custGeom>
              <a:avLst/>
              <a:gdLst/>
              <a:ahLst/>
              <a:cxnLst/>
              <a:rect l="l" t="t" r="r" b="b"/>
              <a:pathLst>
                <a:path w="2663" h="5008" extrusionOk="0">
                  <a:moveTo>
                    <a:pt x="597" y="0"/>
                  </a:moveTo>
                  <a:cubicBezTo>
                    <a:pt x="351" y="0"/>
                    <a:pt x="146" y="189"/>
                    <a:pt x="120" y="433"/>
                  </a:cubicBezTo>
                  <a:cubicBezTo>
                    <a:pt x="0" y="1570"/>
                    <a:pt x="158" y="3330"/>
                    <a:pt x="1694" y="5007"/>
                  </a:cubicBezTo>
                  <a:lnTo>
                    <a:pt x="2663" y="668"/>
                  </a:lnTo>
                  <a:cubicBezTo>
                    <a:pt x="2625" y="639"/>
                    <a:pt x="1843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29;p51"/>
            <p:cNvSpPr/>
            <p:nvPr/>
          </p:nvSpPr>
          <p:spPr>
            <a:xfrm>
              <a:off x="4643775" y="2370488"/>
              <a:ext cx="66575" cy="125200"/>
            </a:xfrm>
            <a:custGeom>
              <a:avLst/>
              <a:gdLst/>
              <a:ahLst/>
              <a:cxnLst/>
              <a:rect l="l" t="t" r="r" b="b"/>
              <a:pathLst>
                <a:path w="2663" h="5008" extrusionOk="0">
                  <a:moveTo>
                    <a:pt x="2063" y="0"/>
                  </a:moveTo>
                  <a:cubicBezTo>
                    <a:pt x="819" y="0"/>
                    <a:pt x="37" y="639"/>
                    <a:pt x="0" y="668"/>
                  </a:cubicBezTo>
                  <a:lnTo>
                    <a:pt x="968" y="5007"/>
                  </a:lnTo>
                  <a:cubicBezTo>
                    <a:pt x="2505" y="3330"/>
                    <a:pt x="2663" y="1570"/>
                    <a:pt x="2542" y="433"/>
                  </a:cubicBezTo>
                  <a:cubicBezTo>
                    <a:pt x="2517" y="189"/>
                    <a:pt x="2312" y="0"/>
                    <a:pt x="2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630;p51"/>
            <p:cNvSpPr/>
            <p:nvPr/>
          </p:nvSpPr>
          <p:spPr>
            <a:xfrm>
              <a:off x="4643775" y="2371238"/>
              <a:ext cx="63275" cy="124475"/>
            </a:xfrm>
            <a:custGeom>
              <a:avLst/>
              <a:gdLst/>
              <a:ahLst/>
              <a:cxnLst/>
              <a:rect l="l" t="t" r="r" b="b"/>
              <a:pathLst>
                <a:path w="2531" h="4979" extrusionOk="0">
                  <a:moveTo>
                    <a:pt x="1597" y="0"/>
                  </a:moveTo>
                  <a:cubicBezTo>
                    <a:pt x="626" y="128"/>
                    <a:pt x="32" y="612"/>
                    <a:pt x="0" y="639"/>
                  </a:cubicBezTo>
                  <a:lnTo>
                    <a:pt x="968" y="4979"/>
                  </a:lnTo>
                  <a:cubicBezTo>
                    <a:pt x="2001" y="3849"/>
                    <a:pt x="2412" y="2684"/>
                    <a:pt x="2531" y="1695"/>
                  </a:cubicBezTo>
                  <a:cubicBezTo>
                    <a:pt x="2295" y="1132"/>
                    <a:pt x="1991" y="555"/>
                    <a:pt x="1597" y="0"/>
                  </a:cubicBezTo>
                  <a:close/>
                </a:path>
              </a:pathLst>
            </a:custGeom>
            <a:solidFill>
              <a:srgbClr val="4B394C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31;p51"/>
            <p:cNvSpPr/>
            <p:nvPr/>
          </p:nvSpPr>
          <p:spPr>
            <a:xfrm>
              <a:off x="4304325" y="2371213"/>
              <a:ext cx="63300" cy="124475"/>
            </a:xfrm>
            <a:custGeom>
              <a:avLst/>
              <a:gdLst/>
              <a:ahLst/>
              <a:cxnLst/>
              <a:rect l="l" t="t" r="r" b="b"/>
              <a:pathLst>
                <a:path w="2532" h="4979" extrusionOk="0">
                  <a:moveTo>
                    <a:pt x="935" y="0"/>
                  </a:moveTo>
                  <a:cubicBezTo>
                    <a:pt x="544" y="556"/>
                    <a:pt x="237" y="1133"/>
                    <a:pt x="1" y="1696"/>
                  </a:cubicBezTo>
                  <a:cubicBezTo>
                    <a:pt x="123" y="2684"/>
                    <a:pt x="531" y="3850"/>
                    <a:pt x="1563" y="4978"/>
                  </a:cubicBezTo>
                  <a:lnTo>
                    <a:pt x="2532" y="639"/>
                  </a:lnTo>
                  <a:cubicBezTo>
                    <a:pt x="2500" y="612"/>
                    <a:pt x="1906" y="126"/>
                    <a:pt x="935" y="0"/>
                  </a:cubicBezTo>
                  <a:close/>
                </a:path>
              </a:pathLst>
            </a:custGeom>
            <a:solidFill>
              <a:srgbClr val="4B394C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32;p51"/>
            <p:cNvSpPr/>
            <p:nvPr/>
          </p:nvSpPr>
          <p:spPr>
            <a:xfrm>
              <a:off x="4237950" y="2314438"/>
              <a:ext cx="535500" cy="388450"/>
            </a:xfrm>
            <a:custGeom>
              <a:avLst/>
              <a:gdLst/>
              <a:ahLst/>
              <a:cxnLst/>
              <a:rect l="l" t="t" r="r" b="b"/>
              <a:pathLst>
                <a:path w="21420" h="15538" extrusionOk="0">
                  <a:moveTo>
                    <a:pt x="10711" y="1"/>
                  </a:moveTo>
                  <a:cubicBezTo>
                    <a:pt x="2833" y="1"/>
                    <a:pt x="2905" y="7824"/>
                    <a:pt x="2905" y="7824"/>
                  </a:cubicBezTo>
                  <a:cubicBezTo>
                    <a:pt x="2905" y="7824"/>
                    <a:pt x="0" y="13500"/>
                    <a:pt x="6589" y="15114"/>
                  </a:cubicBezTo>
                  <a:cubicBezTo>
                    <a:pt x="7683" y="15383"/>
                    <a:pt x="9036" y="15538"/>
                    <a:pt x="10711" y="15538"/>
                  </a:cubicBezTo>
                  <a:cubicBezTo>
                    <a:pt x="12382" y="15538"/>
                    <a:pt x="13737" y="15383"/>
                    <a:pt x="14830" y="15114"/>
                  </a:cubicBezTo>
                  <a:cubicBezTo>
                    <a:pt x="21419" y="13500"/>
                    <a:pt x="18516" y="7824"/>
                    <a:pt x="18516" y="7824"/>
                  </a:cubicBezTo>
                  <a:cubicBezTo>
                    <a:pt x="18516" y="7824"/>
                    <a:pt x="18588" y="1"/>
                    <a:pt x="107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33;p51"/>
            <p:cNvSpPr/>
            <p:nvPr/>
          </p:nvSpPr>
          <p:spPr>
            <a:xfrm>
              <a:off x="4361125" y="2494663"/>
              <a:ext cx="289175" cy="208300"/>
            </a:xfrm>
            <a:custGeom>
              <a:avLst/>
              <a:gdLst/>
              <a:ahLst/>
              <a:cxnLst/>
              <a:rect l="l" t="t" r="r" b="b"/>
              <a:pathLst>
                <a:path w="11567" h="8332" extrusionOk="0">
                  <a:moveTo>
                    <a:pt x="4452" y="0"/>
                  </a:moveTo>
                  <a:cubicBezTo>
                    <a:pt x="3539" y="328"/>
                    <a:pt x="3121" y="980"/>
                    <a:pt x="2929" y="1495"/>
                  </a:cubicBezTo>
                  <a:cubicBezTo>
                    <a:pt x="2754" y="1968"/>
                    <a:pt x="2457" y="2385"/>
                    <a:pt x="2076" y="2714"/>
                  </a:cubicBezTo>
                  <a:cubicBezTo>
                    <a:pt x="1201" y="3465"/>
                    <a:pt x="0" y="5130"/>
                    <a:pt x="1663" y="7906"/>
                  </a:cubicBezTo>
                  <a:cubicBezTo>
                    <a:pt x="2757" y="8175"/>
                    <a:pt x="4111" y="8331"/>
                    <a:pt x="5785" y="8331"/>
                  </a:cubicBezTo>
                  <a:cubicBezTo>
                    <a:pt x="7456" y="8331"/>
                    <a:pt x="8813" y="8175"/>
                    <a:pt x="9904" y="7906"/>
                  </a:cubicBezTo>
                  <a:cubicBezTo>
                    <a:pt x="11567" y="5130"/>
                    <a:pt x="10368" y="3466"/>
                    <a:pt x="9493" y="2714"/>
                  </a:cubicBezTo>
                  <a:cubicBezTo>
                    <a:pt x="9109" y="2385"/>
                    <a:pt x="8814" y="1968"/>
                    <a:pt x="8638" y="1495"/>
                  </a:cubicBezTo>
                  <a:cubicBezTo>
                    <a:pt x="8446" y="981"/>
                    <a:pt x="8029" y="333"/>
                    <a:pt x="7121" y="3"/>
                  </a:cubicBezTo>
                  <a:lnTo>
                    <a:pt x="71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34;p51"/>
            <p:cNvSpPr/>
            <p:nvPr/>
          </p:nvSpPr>
          <p:spPr>
            <a:xfrm>
              <a:off x="4393800" y="2484913"/>
              <a:ext cx="20050" cy="38525"/>
            </a:xfrm>
            <a:custGeom>
              <a:avLst/>
              <a:gdLst/>
              <a:ahLst/>
              <a:cxnLst/>
              <a:rect l="l" t="t" r="r" b="b"/>
              <a:pathLst>
                <a:path w="802" h="1541" extrusionOk="0">
                  <a:moveTo>
                    <a:pt x="402" y="1"/>
                  </a:moveTo>
                  <a:cubicBezTo>
                    <a:pt x="180" y="1"/>
                    <a:pt x="1" y="180"/>
                    <a:pt x="1" y="402"/>
                  </a:cubicBezTo>
                  <a:lnTo>
                    <a:pt x="1" y="1139"/>
                  </a:lnTo>
                  <a:cubicBezTo>
                    <a:pt x="1" y="1360"/>
                    <a:pt x="180" y="1540"/>
                    <a:pt x="402" y="1540"/>
                  </a:cubicBezTo>
                  <a:cubicBezTo>
                    <a:pt x="621" y="1540"/>
                    <a:pt x="802" y="1361"/>
                    <a:pt x="802" y="1139"/>
                  </a:cubicBezTo>
                  <a:lnTo>
                    <a:pt x="802" y="402"/>
                  </a:lnTo>
                  <a:cubicBezTo>
                    <a:pt x="802" y="180"/>
                    <a:pt x="623" y="1"/>
                    <a:pt x="4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35;p51"/>
            <p:cNvSpPr/>
            <p:nvPr/>
          </p:nvSpPr>
          <p:spPr>
            <a:xfrm>
              <a:off x="4597550" y="2484913"/>
              <a:ext cx="20075" cy="38525"/>
            </a:xfrm>
            <a:custGeom>
              <a:avLst/>
              <a:gdLst/>
              <a:ahLst/>
              <a:cxnLst/>
              <a:rect l="l" t="t" r="r" b="b"/>
              <a:pathLst>
                <a:path w="803" h="1541" extrusionOk="0">
                  <a:moveTo>
                    <a:pt x="401" y="1"/>
                  </a:moveTo>
                  <a:cubicBezTo>
                    <a:pt x="179" y="1"/>
                    <a:pt x="0" y="180"/>
                    <a:pt x="0" y="402"/>
                  </a:cubicBezTo>
                  <a:lnTo>
                    <a:pt x="0" y="1139"/>
                  </a:lnTo>
                  <a:cubicBezTo>
                    <a:pt x="0" y="1360"/>
                    <a:pt x="179" y="1540"/>
                    <a:pt x="401" y="1540"/>
                  </a:cubicBezTo>
                  <a:cubicBezTo>
                    <a:pt x="623" y="1540"/>
                    <a:pt x="802" y="1361"/>
                    <a:pt x="802" y="1139"/>
                  </a:cubicBezTo>
                  <a:lnTo>
                    <a:pt x="802" y="402"/>
                  </a:lnTo>
                  <a:cubicBezTo>
                    <a:pt x="802" y="180"/>
                    <a:pt x="623" y="1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36;p51"/>
            <p:cNvSpPr/>
            <p:nvPr/>
          </p:nvSpPr>
          <p:spPr>
            <a:xfrm>
              <a:off x="4452175" y="2544338"/>
              <a:ext cx="107000" cy="29400"/>
            </a:xfrm>
            <a:custGeom>
              <a:avLst/>
              <a:gdLst/>
              <a:ahLst/>
              <a:cxnLst/>
              <a:rect l="l" t="t" r="r" b="b"/>
              <a:pathLst>
                <a:path w="4280" h="1176" extrusionOk="0">
                  <a:moveTo>
                    <a:pt x="448" y="1"/>
                  </a:moveTo>
                  <a:cubicBezTo>
                    <a:pt x="355" y="1"/>
                    <a:pt x="260" y="33"/>
                    <a:pt x="184" y="100"/>
                  </a:cubicBezTo>
                  <a:cubicBezTo>
                    <a:pt x="18" y="245"/>
                    <a:pt x="0" y="498"/>
                    <a:pt x="147" y="666"/>
                  </a:cubicBezTo>
                  <a:cubicBezTo>
                    <a:pt x="432" y="989"/>
                    <a:pt x="848" y="1176"/>
                    <a:pt x="1294" y="1176"/>
                  </a:cubicBezTo>
                  <a:cubicBezTo>
                    <a:pt x="1600" y="1176"/>
                    <a:pt x="1894" y="1088"/>
                    <a:pt x="2139" y="926"/>
                  </a:cubicBezTo>
                  <a:cubicBezTo>
                    <a:pt x="2385" y="1088"/>
                    <a:pt x="2679" y="1176"/>
                    <a:pt x="2984" y="1176"/>
                  </a:cubicBezTo>
                  <a:cubicBezTo>
                    <a:pt x="3431" y="1176"/>
                    <a:pt x="3847" y="989"/>
                    <a:pt x="4132" y="666"/>
                  </a:cubicBezTo>
                  <a:cubicBezTo>
                    <a:pt x="4280" y="497"/>
                    <a:pt x="4263" y="245"/>
                    <a:pt x="4097" y="100"/>
                  </a:cubicBezTo>
                  <a:cubicBezTo>
                    <a:pt x="4020" y="33"/>
                    <a:pt x="3926" y="1"/>
                    <a:pt x="3832" y="1"/>
                  </a:cubicBezTo>
                  <a:cubicBezTo>
                    <a:pt x="3721" y="1"/>
                    <a:pt x="3610" y="47"/>
                    <a:pt x="3531" y="137"/>
                  </a:cubicBezTo>
                  <a:cubicBezTo>
                    <a:pt x="3398" y="288"/>
                    <a:pt x="3199" y="375"/>
                    <a:pt x="2987" y="375"/>
                  </a:cubicBezTo>
                  <a:cubicBezTo>
                    <a:pt x="2772" y="375"/>
                    <a:pt x="2574" y="289"/>
                    <a:pt x="2442" y="137"/>
                  </a:cubicBezTo>
                  <a:cubicBezTo>
                    <a:pt x="2368" y="53"/>
                    <a:pt x="2252" y="1"/>
                    <a:pt x="2139" y="1"/>
                  </a:cubicBezTo>
                  <a:cubicBezTo>
                    <a:pt x="2024" y="1"/>
                    <a:pt x="1914" y="51"/>
                    <a:pt x="1838" y="137"/>
                  </a:cubicBezTo>
                  <a:cubicBezTo>
                    <a:pt x="1706" y="288"/>
                    <a:pt x="1507" y="375"/>
                    <a:pt x="1294" y="375"/>
                  </a:cubicBezTo>
                  <a:cubicBezTo>
                    <a:pt x="1079" y="375"/>
                    <a:pt x="883" y="289"/>
                    <a:pt x="749" y="137"/>
                  </a:cubicBezTo>
                  <a:cubicBezTo>
                    <a:pt x="671" y="47"/>
                    <a:pt x="560" y="1"/>
                    <a:pt x="448" y="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637;p51"/>
            <p:cNvSpPr/>
            <p:nvPr/>
          </p:nvSpPr>
          <p:spPr>
            <a:xfrm>
              <a:off x="4393800" y="2837638"/>
              <a:ext cx="59500" cy="140125"/>
            </a:xfrm>
            <a:custGeom>
              <a:avLst/>
              <a:gdLst/>
              <a:ahLst/>
              <a:cxnLst/>
              <a:rect l="l" t="t" r="r" b="b"/>
              <a:pathLst>
                <a:path w="2380" h="5605" extrusionOk="0">
                  <a:moveTo>
                    <a:pt x="402" y="0"/>
                  </a:moveTo>
                  <a:cubicBezTo>
                    <a:pt x="180" y="0"/>
                    <a:pt x="1" y="179"/>
                    <a:pt x="1" y="401"/>
                  </a:cubicBezTo>
                  <a:cubicBezTo>
                    <a:pt x="1" y="2965"/>
                    <a:pt x="981" y="4857"/>
                    <a:pt x="1443" y="5605"/>
                  </a:cubicBezTo>
                  <a:lnTo>
                    <a:pt x="2380" y="5605"/>
                  </a:lnTo>
                  <a:cubicBezTo>
                    <a:pt x="2367" y="5557"/>
                    <a:pt x="2345" y="5513"/>
                    <a:pt x="2315" y="5471"/>
                  </a:cubicBezTo>
                  <a:cubicBezTo>
                    <a:pt x="2301" y="5451"/>
                    <a:pt x="800" y="3403"/>
                    <a:pt x="800" y="401"/>
                  </a:cubicBezTo>
                  <a:cubicBezTo>
                    <a:pt x="802" y="179"/>
                    <a:pt x="623" y="0"/>
                    <a:pt x="402" y="0"/>
                  </a:cubicBezTo>
                  <a:close/>
                </a:path>
              </a:pathLst>
            </a:custGeom>
            <a:solidFill>
              <a:srgbClr val="FFFFFF">
                <a:alpha val="3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38;p51"/>
            <p:cNvSpPr/>
            <p:nvPr/>
          </p:nvSpPr>
          <p:spPr>
            <a:xfrm>
              <a:off x="4495675" y="2837638"/>
              <a:ext cx="20075" cy="140125"/>
            </a:xfrm>
            <a:custGeom>
              <a:avLst/>
              <a:gdLst/>
              <a:ahLst/>
              <a:cxnLst/>
              <a:rect l="l" t="t" r="r" b="b"/>
              <a:pathLst>
                <a:path w="803" h="5605" extrusionOk="0">
                  <a:moveTo>
                    <a:pt x="402" y="0"/>
                  </a:moveTo>
                  <a:cubicBezTo>
                    <a:pt x="180" y="0"/>
                    <a:pt x="1" y="179"/>
                    <a:pt x="1" y="401"/>
                  </a:cubicBezTo>
                  <a:lnTo>
                    <a:pt x="1" y="5605"/>
                  </a:lnTo>
                  <a:lnTo>
                    <a:pt x="800" y="5605"/>
                  </a:lnTo>
                  <a:lnTo>
                    <a:pt x="800" y="401"/>
                  </a:lnTo>
                  <a:cubicBezTo>
                    <a:pt x="803" y="179"/>
                    <a:pt x="624" y="0"/>
                    <a:pt x="402" y="0"/>
                  </a:cubicBezTo>
                  <a:close/>
                </a:path>
              </a:pathLst>
            </a:custGeom>
            <a:solidFill>
              <a:srgbClr val="FFFFFF">
                <a:alpha val="3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39;p51"/>
            <p:cNvSpPr/>
            <p:nvPr/>
          </p:nvSpPr>
          <p:spPr>
            <a:xfrm>
              <a:off x="4481825" y="2740163"/>
              <a:ext cx="47750" cy="47725"/>
            </a:xfrm>
            <a:custGeom>
              <a:avLst/>
              <a:gdLst/>
              <a:ahLst/>
              <a:cxnLst/>
              <a:rect l="l" t="t" r="r" b="b"/>
              <a:pathLst>
                <a:path w="1910" h="1909" extrusionOk="0">
                  <a:moveTo>
                    <a:pt x="956" y="1"/>
                  </a:moveTo>
                  <a:cubicBezTo>
                    <a:pt x="429" y="1"/>
                    <a:pt x="0" y="428"/>
                    <a:pt x="0" y="955"/>
                  </a:cubicBezTo>
                  <a:cubicBezTo>
                    <a:pt x="0" y="1480"/>
                    <a:pt x="427" y="1909"/>
                    <a:pt x="956" y="1909"/>
                  </a:cubicBezTo>
                  <a:cubicBezTo>
                    <a:pt x="1481" y="1909"/>
                    <a:pt x="1909" y="1483"/>
                    <a:pt x="1909" y="955"/>
                  </a:cubicBezTo>
                  <a:cubicBezTo>
                    <a:pt x="1909" y="428"/>
                    <a:pt x="1483" y="1"/>
                    <a:pt x="9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640;p51"/>
            <p:cNvSpPr/>
            <p:nvPr/>
          </p:nvSpPr>
          <p:spPr>
            <a:xfrm>
              <a:off x="4472325" y="2489438"/>
              <a:ext cx="66725" cy="33750"/>
            </a:xfrm>
            <a:custGeom>
              <a:avLst/>
              <a:gdLst/>
              <a:ahLst/>
              <a:cxnLst/>
              <a:rect l="l" t="t" r="r" b="b"/>
              <a:pathLst>
                <a:path w="2669" h="1350" extrusionOk="0">
                  <a:moveTo>
                    <a:pt x="1336" y="0"/>
                  </a:moveTo>
                  <a:cubicBezTo>
                    <a:pt x="801" y="0"/>
                    <a:pt x="363" y="79"/>
                    <a:pt x="1" y="209"/>
                  </a:cubicBezTo>
                  <a:cubicBezTo>
                    <a:pt x="101" y="855"/>
                    <a:pt x="660" y="1349"/>
                    <a:pt x="1336" y="1349"/>
                  </a:cubicBezTo>
                  <a:cubicBezTo>
                    <a:pt x="2009" y="1349"/>
                    <a:pt x="2566" y="855"/>
                    <a:pt x="2669" y="209"/>
                  </a:cubicBezTo>
                  <a:cubicBezTo>
                    <a:pt x="2307" y="79"/>
                    <a:pt x="1868" y="0"/>
                    <a:pt x="1336" y="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41;p51"/>
            <p:cNvSpPr/>
            <p:nvPr/>
          </p:nvSpPr>
          <p:spPr>
            <a:xfrm>
              <a:off x="4558075" y="2837588"/>
              <a:ext cx="59500" cy="140100"/>
            </a:xfrm>
            <a:custGeom>
              <a:avLst/>
              <a:gdLst/>
              <a:ahLst/>
              <a:cxnLst/>
              <a:rect l="l" t="t" r="r" b="b"/>
              <a:pathLst>
                <a:path w="2380" h="5604" extrusionOk="0">
                  <a:moveTo>
                    <a:pt x="1979" y="1"/>
                  </a:moveTo>
                  <a:cubicBezTo>
                    <a:pt x="1757" y="1"/>
                    <a:pt x="1581" y="181"/>
                    <a:pt x="1581" y="403"/>
                  </a:cubicBezTo>
                  <a:cubicBezTo>
                    <a:pt x="1581" y="3398"/>
                    <a:pt x="87" y="5445"/>
                    <a:pt x="65" y="5472"/>
                  </a:cubicBezTo>
                  <a:cubicBezTo>
                    <a:pt x="35" y="5514"/>
                    <a:pt x="14" y="5558"/>
                    <a:pt x="1" y="5604"/>
                  </a:cubicBezTo>
                  <a:lnTo>
                    <a:pt x="938" y="5604"/>
                  </a:lnTo>
                  <a:cubicBezTo>
                    <a:pt x="1397" y="4858"/>
                    <a:pt x="2380" y="2966"/>
                    <a:pt x="2380" y="402"/>
                  </a:cubicBezTo>
                  <a:cubicBezTo>
                    <a:pt x="2380" y="181"/>
                    <a:pt x="2201" y="1"/>
                    <a:pt x="1979" y="1"/>
                  </a:cubicBezTo>
                  <a:close/>
                </a:path>
              </a:pathLst>
            </a:custGeom>
            <a:solidFill>
              <a:srgbClr val="FFFFFF">
                <a:alpha val="3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856;p47"/>
          <p:cNvGrpSpPr/>
          <p:nvPr/>
        </p:nvGrpSpPr>
        <p:grpSpPr>
          <a:xfrm>
            <a:off x="6485341" y="688810"/>
            <a:ext cx="1001698" cy="407708"/>
            <a:chOff x="3563465" y="3736810"/>
            <a:chExt cx="1001698" cy="407708"/>
          </a:xfrm>
        </p:grpSpPr>
        <p:sp>
          <p:nvSpPr>
            <p:cNvPr id="40" name="Google Shape;1857;p47"/>
            <p:cNvSpPr/>
            <p:nvPr/>
          </p:nvSpPr>
          <p:spPr>
            <a:xfrm rot="-5053448">
              <a:off x="4356679" y="3932971"/>
              <a:ext cx="171460" cy="229415"/>
            </a:xfrm>
            <a:custGeom>
              <a:avLst/>
              <a:gdLst/>
              <a:ahLst/>
              <a:cxnLst/>
              <a:rect l="l" t="t" r="r" b="b"/>
              <a:pathLst>
                <a:path w="20665" h="27650" extrusionOk="0">
                  <a:moveTo>
                    <a:pt x="10346" y="0"/>
                  </a:moveTo>
                  <a:cubicBezTo>
                    <a:pt x="2041" y="0"/>
                    <a:pt x="241" y="4735"/>
                    <a:pt x="0" y="6362"/>
                  </a:cubicBezTo>
                  <a:cubicBezTo>
                    <a:pt x="0" y="6362"/>
                    <a:pt x="4041" y="27182"/>
                    <a:pt x="6768" y="27641"/>
                  </a:cubicBezTo>
                  <a:cubicBezTo>
                    <a:pt x="6802" y="27647"/>
                    <a:pt x="6837" y="27650"/>
                    <a:pt x="6873" y="27650"/>
                  </a:cubicBezTo>
                  <a:cubicBezTo>
                    <a:pt x="9756" y="27650"/>
                    <a:pt x="20146" y="9764"/>
                    <a:pt x="20146" y="9764"/>
                  </a:cubicBezTo>
                  <a:cubicBezTo>
                    <a:pt x="20146" y="9764"/>
                    <a:pt x="20664" y="458"/>
                    <a:pt x="11428" y="26"/>
                  </a:cubicBezTo>
                  <a:cubicBezTo>
                    <a:pt x="11056" y="8"/>
                    <a:pt x="10695" y="0"/>
                    <a:pt x="103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58;p47"/>
            <p:cNvSpPr/>
            <p:nvPr/>
          </p:nvSpPr>
          <p:spPr>
            <a:xfrm rot="-5053448">
              <a:off x="3885592" y="3560267"/>
              <a:ext cx="292374" cy="769907"/>
            </a:xfrm>
            <a:custGeom>
              <a:avLst/>
              <a:gdLst/>
              <a:ahLst/>
              <a:cxnLst/>
              <a:rect l="l" t="t" r="r" b="b"/>
              <a:pathLst>
                <a:path w="35238" h="92792" extrusionOk="0">
                  <a:moveTo>
                    <a:pt x="15092" y="0"/>
                  </a:moveTo>
                  <a:lnTo>
                    <a:pt x="0" y="89392"/>
                  </a:lnTo>
                  <a:cubicBezTo>
                    <a:pt x="628" y="88266"/>
                    <a:pt x="1826" y="87538"/>
                    <a:pt x="3144" y="87538"/>
                  </a:cubicBezTo>
                  <a:cubicBezTo>
                    <a:pt x="3344" y="87538"/>
                    <a:pt x="3547" y="87555"/>
                    <a:pt x="3751" y="87589"/>
                  </a:cubicBezTo>
                  <a:cubicBezTo>
                    <a:pt x="5308" y="87851"/>
                    <a:pt x="6457" y="89075"/>
                    <a:pt x="6709" y="90545"/>
                  </a:cubicBezTo>
                  <a:cubicBezTo>
                    <a:pt x="7335" y="89408"/>
                    <a:pt x="8542" y="88671"/>
                    <a:pt x="9869" y="88671"/>
                  </a:cubicBezTo>
                  <a:cubicBezTo>
                    <a:pt x="10068" y="88671"/>
                    <a:pt x="10269" y="88688"/>
                    <a:pt x="10472" y="88722"/>
                  </a:cubicBezTo>
                  <a:cubicBezTo>
                    <a:pt x="12029" y="88986"/>
                    <a:pt x="13178" y="90208"/>
                    <a:pt x="13430" y="91679"/>
                  </a:cubicBezTo>
                  <a:cubicBezTo>
                    <a:pt x="14056" y="90542"/>
                    <a:pt x="15261" y="89805"/>
                    <a:pt x="16588" y="89805"/>
                  </a:cubicBezTo>
                  <a:cubicBezTo>
                    <a:pt x="16788" y="89805"/>
                    <a:pt x="16990" y="89822"/>
                    <a:pt x="17193" y="89857"/>
                  </a:cubicBezTo>
                  <a:cubicBezTo>
                    <a:pt x="18741" y="90118"/>
                    <a:pt x="19888" y="91330"/>
                    <a:pt x="20146" y="92792"/>
                  </a:cubicBezTo>
                  <a:lnTo>
                    <a:pt x="35238" y="3401"/>
                  </a:lnTo>
                  <a:lnTo>
                    <a:pt x="150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59;p47"/>
            <p:cNvSpPr/>
            <p:nvPr/>
          </p:nvSpPr>
          <p:spPr>
            <a:xfrm rot="-5053448">
              <a:off x="4475491" y="4036112"/>
              <a:ext cx="81660" cy="77022"/>
            </a:xfrm>
            <a:custGeom>
              <a:avLst/>
              <a:gdLst/>
              <a:ahLst/>
              <a:cxnLst/>
              <a:rect l="l" t="t" r="r" b="b"/>
              <a:pathLst>
                <a:path w="9842" h="9283" extrusionOk="0">
                  <a:moveTo>
                    <a:pt x="3978" y="1"/>
                  </a:moveTo>
                  <a:cubicBezTo>
                    <a:pt x="2541" y="1"/>
                    <a:pt x="1172" y="414"/>
                    <a:pt x="0" y="1138"/>
                  </a:cubicBezTo>
                  <a:cubicBezTo>
                    <a:pt x="1201" y="5393"/>
                    <a:pt x="2557" y="9084"/>
                    <a:pt x="3688" y="9274"/>
                  </a:cubicBezTo>
                  <a:cubicBezTo>
                    <a:pt x="3722" y="9280"/>
                    <a:pt x="3757" y="9283"/>
                    <a:pt x="3793" y="9283"/>
                  </a:cubicBezTo>
                  <a:cubicBezTo>
                    <a:pt x="4968" y="9283"/>
                    <a:pt x="7386" y="6316"/>
                    <a:pt x="9841" y="2800"/>
                  </a:cubicBezTo>
                  <a:cubicBezTo>
                    <a:pt x="8722" y="1423"/>
                    <a:pt x="7122" y="427"/>
                    <a:pt x="5235" y="106"/>
                  </a:cubicBezTo>
                  <a:cubicBezTo>
                    <a:pt x="4813" y="35"/>
                    <a:pt x="4393" y="1"/>
                    <a:pt x="3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60;p47"/>
            <p:cNvSpPr/>
            <p:nvPr/>
          </p:nvSpPr>
          <p:spPr>
            <a:xfrm rot="-5053448">
              <a:off x="3526554" y="3786438"/>
              <a:ext cx="178770" cy="87402"/>
            </a:xfrm>
            <a:custGeom>
              <a:avLst/>
              <a:gdLst/>
              <a:ahLst/>
              <a:cxnLst/>
              <a:rect l="l" t="t" r="r" b="b"/>
              <a:pathLst>
                <a:path w="21546" h="10534" extrusionOk="0">
                  <a:moveTo>
                    <a:pt x="6066" y="0"/>
                  </a:moveTo>
                  <a:cubicBezTo>
                    <a:pt x="4512" y="0"/>
                    <a:pt x="3016" y="226"/>
                    <a:pt x="2196" y="946"/>
                  </a:cubicBezTo>
                  <a:cubicBezTo>
                    <a:pt x="0" y="2878"/>
                    <a:pt x="138" y="7179"/>
                    <a:pt x="138" y="7179"/>
                  </a:cubicBezTo>
                  <a:lnTo>
                    <a:pt x="9829" y="10293"/>
                  </a:lnTo>
                  <a:lnTo>
                    <a:pt x="20004" y="10533"/>
                  </a:lnTo>
                  <a:cubicBezTo>
                    <a:pt x="20003" y="10533"/>
                    <a:pt x="21545" y="6515"/>
                    <a:pt x="20104" y="3969"/>
                  </a:cubicBezTo>
                  <a:cubicBezTo>
                    <a:pt x="18664" y="1423"/>
                    <a:pt x="11458" y="639"/>
                    <a:pt x="11458" y="639"/>
                  </a:cubicBezTo>
                  <a:cubicBezTo>
                    <a:pt x="11458" y="639"/>
                    <a:pt x="8680" y="0"/>
                    <a:pt x="6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61;p47"/>
            <p:cNvSpPr/>
            <p:nvPr/>
          </p:nvSpPr>
          <p:spPr>
            <a:xfrm rot="-5053448">
              <a:off x="3571823" y="3801155"/>
              <a:ext cx="202566" cy="91036"/>
            </a:xfrm>
            <a:custGeom>
              <a:avLst/>
              <a:gdLst/>
              <a:ahLst/>
              <a:cxnLst/>
              <a:rect l="l" t="t" r="r" b="b"/>
              <a:pathLst>
                <a:path w="24414" h="10972" extrusionOk="0">
                  <a:moveTo>
                    <a:pt x="4507" y="1"/>
                  </a:moveTo>
                  <a:cubicBezTo>
                    <a:pt x="2501" y="1"/>
                    <a:pt x="730" y="1447"/>
                    <a:pt x="385" y="3490"/>
                  </a:cubicBezTo>
                  <a:cubicBezTo>
                    <a:pt x="1" y="5770"/>
                    <a:pt x="1536" y="7929"/>
                    <a:pt x="3815" y="8314"/>
                  </a:cubicBezTo>
                  <a:lnTo>
                    <a:pt x="19204" y="10913"/>
                  </a:lnTo>
                  <a:cubicBezTo>
                    <a:pt x="19440" y="10952"/>
                    <a:pt x="19675" y="10972"/>
                    <a:pt x="19906" y="10972"/>
                  </a:cubicBezTo>
                  <a:cubicBezTo>
                    <a:pt x="21912" y="10972"/>
                    <a:pt x="23685" y="9526"/>
                    <a:pt x="24029" y="7481"/>
                  </a:cubicBezTo>
                  <a:cubicBezTo>
                    <a:pt x="24413" y="5203"/>
                    <a:pt x="22877" y="3043"/>
                    <a:pt x="20599" y="2657"/>
                  </a:cubicBezTo>
                  <a:lnTo>
                    <a:pt x="5209" y="60"/>
                  </a:lnTo>
                  <a:cubicBezTo>
                    <a:pt x="4973" y="20"/>
                    <a:pt x="4738" y="1"/>
                    <a:pt x="45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62;p47"/>
            <p:cNvSpPr/>
            <p:nvPr/>
          </p:nvSpPr>
          <p:spPr>
            <a:xfrm rot="-5053448">
              <a:off x="3580895" y="3834645"/>
              <a:ext cx="146195" cy="34325"/>
            </a:xfrm>
            <a:custGeom>
              <a:avLst/>
              <a:gdLst/>
              <a:ahLst/>
              <a:cxnLst/>
              <a:rect l="l" t="t" r="r" b="b"/>
              <a:pathLst>
                <a:path w="17620" h="4137" extrusionOk="0">
                  <a:moveTo>
                    <a:pt x="763" y="0"/>
                  </a:moveTo>
                  <a:cubicBezTo>
                    <a:pt x="424" y="0"/>
                    <a:pt x="124" y="245"/>
                    <a:pt x="66" y="592"/>
                  </a:cubicBezTo>
                  <a:cubicBezTo>
                    <a:pt x="0" y="979"/>
                    <a:pt x="260" y="1344"/>
                    <a:pt x="646" y="1410"/>
                  </a:cubicBezTo>
                  <a:lnTo>
                    <a:pt x="16737" y="4126"/>
                  </a:lnTo>
                  <a:cubicBezTo>
                    <a:pt x="16777" y="4133"/>
                    <a:pt x="16817" y="4136"/>
                    <a:pt x="16856" y="4136"/>
                  </a:cubicBezTo>
                  <a:cubicBezTo>
                    <a:pt x="17196" y="4136"/>
                    <a:pt x="17496" y="3891"/>
                    <a:pt x="17555" y="3546"/>
                  </a:cubicBezTo>
                  <a:cubicBezTo>
                    <a:pt x="17619" y="3160"/>
                    <a:pt x="17361" y="2794"/>
                    <a:pt x="16972" y="2726"/>
                  </a:cubicBezTo>
                  <a:lnTo>
                    <a:pt x="883" y="11"/>
                  </a:lnTo>
                  <a:cubicBezTo>
                    <a:pt x="842" y="4"/>
                    <a:pt x="802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863;p47"/>
            <p:cNvSpPr/>
            <p:nvPr/>
          </p:nvSpPr>
          <p:spPr>
            <a:xfrm rot="-5053448">
              <a:off x="3614915" y="3822013"/>
              <a:ext cx="146179" cy="34317"/>
            </a:xfrm>
            <a:custGeom>
              <a:avLst/>
              <a:gdLst/>
              <a:ahLst/>
              <a:cxnLst/>
              <a:rect l="l" t="t" r="r" b="b"/>
              <a:pathLst>
                <a:path w="17618" h="4136" extrusionOk="0">
                  <a:moveTo>
                    <a:pt x="765" y="1"/>
                  </a:moveTo>
                  <a:cubicBezTo>
                    <a:pt x="425" y="1"/>
                    <a:pt x="124" y="245"/>
                    <a:pt x="65" y="592"/>
                  </a:cubicBezTo>
                  <a:cubicBezTo>
                    <a:pt x="1" y="978"/>
                    <a:pt x="259" y="1344"/>
                    <a:pt x="647" y="1410"/>
                  </a:cubicBezTo>
                  <a:lnTo>
                    <a:pt x="16735" y="4125"/>
                  </a:lnTo>
                  <a:cubicBezTo>
                    <a:pt x="16776" y="4132"/>
                    <a:pt x="16816" y="4135"/>
                    <a:pt x="16855" y="4135"/>
                  </a:cubicBezTo>
                  <a:cubicBezTo>
                    <a:pt x="17195" y="4135"/>
                    <a:pt x="17494" y="3891"/>
                    <a:pt x="17553" y="3545"/>
                  </a:cubicBezTo>
                  <a:cubicBezTo>
                    <a:pt x="17618" y="3159"/>
                    <a:pt x="17359" y="2792"/>
                    <a:pt x="16972" y="2728"/>
                  </a:cubicBezTo>
                  <a:lnTo>
                    <a:pt x="883" y="10"/>
                  </a:lnTo>
                  <a:cubicBezTo>
                    <a:pt x="844" y="4"/>
                    <a:pt x="804" y="1"/>
                    <a:pt x="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864;p47"/>
            <p:cNvSpPr/>
            <p:nvPr/>
          </p:nvSpPr>
          <p:spPr>
            <a:xfrm rot="-5053448">
              <a:off x="3975464" y="3636715"/>
              <a:ext cx="123370" cy="681360"/>
            </a:xfrm>
            <a:custGeom>
              <a:avLst/>
              <a:gdLst/>
              <a:ahLst/>
              <a:cxnLst/>
              <a:rect l="l" t="t" r="r" b="b"/>
              <a:pathLst>
                <a:path w="14869" h="82120" extrusionOk="0">
                  <a:moveTo>
                    <a:pt x="14263" y="1"/>
                  </a:moveTo>
                  <a:cubicBezTo>
                    <a:pt x="14031" y="1"/>
                    <a:pt x="13804" y="133"/>
                    <a:pt x="13754" y="429"/>
                  </a:cubicBezTo>
                  <a:cubicBezTo>
                    <a:pt x="10236" y="21264"/>
                    <a:pt x="6719" y="42098"/>
                    <a:pt x="3201" y="62932"/>
                  </a:cubicBezTo>
                  <a:cubicBezTo>
                    <a:pt x="2155" y="69126"/>
                    <a:pt x="1110" y="75320"/>
                    <a:pt x="64" y="81514"/>
                  </a:cubicBezTo>
                  <a:cubicBezTo>
                    <a:pt x="0" y="81896"/>
                    <a:pt x="307" y="82119"/>
                    <a:pt x="607" y="82119"/>
                  </a:cubicBezTo>
                  <a:cubicBezTo>
                    <a:pt x="838" y="82119"/>
                    <a:pt x="1066" y="81986"/>
                    <a:pt x="1116" y="81691"/>
                  </a:cubicBezTo>
                  <a:cubicBezTo>
                    <a:pt x="4632" y="60856"/>
                    <a:pt x="8150" y="40021"/>
                    <a:pt x="11666" y="19188"/>
                  </a:cubicBezTo>
                  <a:cubicBezTo>
                    <a:pt x="12712" y="12993"/>
                    <a:pt x="13757" y="6800"/>
                    <a:pt x="14803" y="606"/>
                  </a:cubicBezTo>
                  <a:cubicBezTo>
                    <a:pt x="14868" y="223"/>
                    <a:pt x="14562" y="1"/>
                    <a:pt x="14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865;p47"/>
            <p:cNvSpPr/>
            <p:nvPr/>
          </p:nvSpPr>
          <p:spPr>
            <a:xfrm rot="-5053448">
              <a:off x="3991387" y="3578808"/>
              <a:ext cx="123370" cy="681343"/>
            </a:xfrm>
            <a:custGeom>
              <a:avLst/>
              <a:gdLst/>
              <a:ahLst/>
              <a:cxnLst/>
              <a:rect l="l" t="t" r="r" b="b"/>
              <a:pathLst>
                <a:path w="14869" h="82118" extrusionOk="0">
                  <a:moveTo>
                    <a:pt x="14262" y="0"/>
                  </a:moveTo>
                  <a:cubicBezTo>
                    <a:pt x="14031" y="0"/>
                    <a:pt x="13803" y="133"/>
                    <a:pt x="13753" y="428"/>
                  </a:cubicBezTo>
                  <a:cubicBezTo>
                    <a:pt x="10236" y="21263"/>
                    <a:pt x="6719" y="42096"/>
                    <a:pt x="3202" y="62931"/>
                  </a:cubicBezTo>
                  <a:cubicBezTo>
                    <a:pt x="2156" y="69125"/>
                    <a:pt x="1109" y="75318"/>
                    <a:pt x="64" y="81511"/>
                  </a:cubicBezTo>
                  <a:cubicBezTo>
                    <a:pt x="0" y="81894"/>
                    <a:pt x="306" y="82118"/>
                    <a:pt x="606" y="82118"/>
                  </a:cubicBezTo>
                  <a:cubicBezTo>
                    <a:pt x="837" y="82118"/>
                    <a:pt x="1064" y="81985"/>
                    <a:pt x="1114" y="81690"/>
                  </a:cubicBezTo>
                  <a:cubicBezTo>
                    <a:pt x="4631" y="60855"/>
                    <a:pt x="8148" y="40022"/>
                    <a:pt x="11666" y="19186"/>
                  </a:cubicBezTo>
                  <a:cubicBezTo>
                    <a:pt x="12711" y="12992"/>
                    <a:pt x="13758" y="6799"/>
                    <a:pt x="14804" y="605"/>
                  </a:cubicBezTo>
                  <a:cubicBezTo>
                    <a:pt x="14868" y="223"/>
                    <a:pt x="14562" y="0"/>
                    <a:pt x="14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866;p47"/>
            <p:cNvSpPr/>
            <p:nvPr/>
          </p:nvSpPr>
          <p:spPr>
            <a:xfrm rot="-5053448">
              <a:off x="4238924" y="3874596"/>
              <a:ext cx="44614" cy="151580"/>
            </a:xfrm>
            <a:custGeom>
              <a:avLst/>
              <a:gdLst/>
              <a:ahLst/>
              <a:cxnLst/>
              <a:rect l="l" t="t" r="r" b="b"/>
              <a:pathLst>
                <a:path w="5377" h="18269" extrusionOk="0">
                  <a:moveTo>
                    <a:pt x="4239" y="1"/>
                  </a:moveTo>
                  <a:cubicBezTo>
                    <a:pt x="3747" y="1"/>
                    <a:pt x="3238" y="288"/>
                    <a:pt x="3123" y="905"/>
                  </a:cubicBezTo>
                  <a:cubicBezTo>
                    <a:pt x="2120" y="6315"/>
                    <a:pt x="1108" y="11725"/>
                    <a:pt x="132" y="17140"/>
                  </a:cubicBezTo>
                  <a:cubicBezTo>
                    <a:pt x="0" y="17870"/>
                    <a:pt x="560" y="18269"/>
                    <a:pt x="1140" y="18269"/>
                  </a:cubicBezTo>
                  <a:cubicBezTo>
                    <a:pt x="1632" y="18269"/>
                    <a:pt x="2138" y="17981"/>
                    <a:pt x="2250" y="17365"/>
                  </a:cubicBezTo>
                  <a:cubicBezTo>
                    <a:pt x="3227" y="11950"/>
                    <a:pt x="4236" y="6539"/>
                    <a:pt x="5242" y="1129"/>
                  </a:cubicBezTo>
                  <a:cubicBezTo>
                    <a:pt x="5377" y="400"/>
                    <a:pt x="4819" y="1"/>
                    <a:pt x="4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867;p47"/>
            <p:cNvSpPr/>
            <p:nvPr/>
          </p:nvSpPr>
          <p:spPr>
            <a:xfrm rot="-5053448">
              <a:off x="4157098" y="3914829"/>
              <a:ext cx="21423" cy="18917"/>
            </a:xfrm>
            <a:custGeom>
              <a:avLst/>
              <a:gdLst/>
              <a:ahLst/>
              <a:cxnLst/>
              <a:rect l="l" t="t" r="r" b="b"/>
              <a:pathLst>
                <a:path w="2582" h="2280" extrusionOk="0">
                  <a:moveTo>
                    <a:pt x="1292" y="0"/>
                  </a:moveTo>
                  <a:cubicBezTo>
                    <a:pt x="837" y="0"/>
                    <a:pt x="407" y="274"/>
                    <a:pt x="231" y="722"/>
                  </a:cubicBezTo>
                  <a:cubicBezTo>
                    <a:pt x="0" y="1309"/>
                    <a:pt x="288" y="1970"/>
                    <a:pt x="872" y="2200"/>
                  </a:cubicBezTo>
                  <a:cubicBezTo>
                    <a:pt x="1010" y="2254"/>
                    <a:pt x="1151" y="2280"/>
                    <a:pt x="1290" y="2280"/>
                  </a:cubicBezTo>
                  <a:cubicBezTo>
                    <a:pt x="1745" y="2280"/>
                    <a:pt x="2174" y="2006"/>
                    <a:pt x="2351" y="1558"/>
                  </a:cubicBezTo>
                  <a:cubicBezTo>
                    <a:pt x="2581" y="972"/>
                    <a:pt x="2294" y="312"/>
                    <a:pt x="1708" y="79"/>
                  </a:cubicBezTo>
                  <a:cubicBezTo>
                    <a:pt x="1571" y="26"/>
                    <a:pt x="1430" y="0"/>
                    <a:pt x="1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V="1">
            <a:off x="5244661" y="2270234"/>
            <a:ext cx="168166" cy="10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717628" y="2259725"/>
            <a:ext cx="189186" cy="10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Double Bracket 54"/>
          <p:cNvSpPr/>
          <p:nvPr/>
        </p:nvSpPr>
        <p:spPr>
          <a:xfrm>
            <a:off x="6264166" y="1944413"/>
            <a:ext cx="1198179" cy="106154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a1 - b1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a2 - b2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a3 – b3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47"/>
          <p:cNvSpPr/>
          <p:nvPr/>
        </p:nvSpPr>
        <p:spPr>
          <a:xfrm flipH="1">
            <a:off x="1845525" y="2799463"/>
            <a:ext cx="4437600" cy="5202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7" name="Google Shape;1827;p47"/>
          <p:cNvSpPr txBox="1">
            <a:spLocks noGrp="1"/>
          </p:cNvSpPr>
          <p:nvPr>
            <p:ph type="title"/>
          </p:nvPr>
        </p:nvSpPr>
        <p:spPr>
          <a:xfrm>
            <a:off x="1884213" y="1780338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PERKALIAN</a:t>
            </a:r>
            <a:endParaRPr/>
          </a:p>
        </p:txBody>
      </p:sp>
      <p:sp>
        <p:nvSpPr>
          <p:cNvPr id="1828" name="Google Shape;1828;p47"/>
          <p:cNvSpPr txBox="1">
            <a:spLocks noGrp="1"/>
          </p:cNvSpPr>
          <p:nvPr>
            <p:ph type="title" idx="2"/>
          </p:nvPr>
        </p:nvSpPr>
        <p:spPr>
          <a:xfrm>
            <a:off x="6283125" y="1780350"/>
            <a:ext cx="1818600" cy="15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29" name="Google Shape;1829;p47"/>
          <p:cNvSpPr txBox="1">
            <a:spLocks noGrp="1"/>
          </p:cNvSpPr>
          <p:nvPr>
            <p:ph type="subTitle" idx="1"/>
          </p:nvPr>
        </p:nvSpPr>
        <p:spPr>
          <a:xfrm>
            <a:off x="1884213" y="2837863"/>
            <a:ext cx="43602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VEKTOR </a:t>
            </a:r>
            <a:endParaRPr/>
          </a:p>
        </p:txBody>
      </p:sp>
      <p:sp>
        <p:nvSpPr>
          <p:cNvPr id="1830" name="Google Shape;1830;p47"/>
          <p:cNvSpPr/>
          <p:nvPr/>
        </p:nvSpPr>
        <p:spPr>
          <a:xfrm rot="5400000">
            <a:off x="8021886" y="4304549"/>
            <a:ext cx="56602" cy="541280"/>
          </a:xfrm>
          <a:custGeom>
            <a:avLst/>
            <a:gdLst/>
            <a:ahLst/>
            <a:cxnLst/>
            <a:rect l="l" t="t" r="r" b="b"/>
            <a:pathLst>
              <a:path w="2582" h="21396" extrusionOk="0">
                <a:moveTo>
                  <a:pt x="1340" y="0"/>
                </a:moveTo>
                <a:cubicBezTo>
                  <a:pt x="691" y="0"/>
                  <a:pt x="1" y="451"/>
                  <a:pt x="5" y="1289"/>
                </a:cubicBezTo>
                <a:cubicBezTo>
                  <a:pt x="38" y="7629"/>
                  <a:pt x="65" y="13969"/>
                  <a:pt x="129" y="20309"/>
                </a:cubicBezTo>
                <a:cubicBezTo>
                  <a:pt x="136" y="21048"/>
                  <a:pt x="674" y="21396"/>
                  <a:pt x="1244" y="21396"/>
                </a:cubicBezTo>
                <a:cubicBezTo>
                  <a:pt x="1892" y="21396"/>
                  <a:pt x="2582" y="20944"/>
                  <a:pt x="2574" y="20107"/>
                </a:cubicBezTo>
                <a:cubicBezTo>
                  <a:pt x="2509" y="13769"/>
                  <a:pt x="2483" y="7428"/>
                  <a:pt x="2452" y="1088"/>
                </a:cubicBezTo>
                <a:cubicBezTo>
                  <a:pt x="2447" y="348"/>
                  <a:pt x="1909" y="0"/>
                  <a:pt x="13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1" name="Google Shape;1831;p47"/>
          <p:cNvSpPr/>
          <p:nvPr/>
        </p:nvSpPr>
        <p:spPr>
          <a:xfrm rot="5400000">
            <a:off x="8359621" y="4536887"/>
            <a:ext cx="62477" cy="66433"/>
          </a:xfrm>
          <a:custGeom>
            <a:avLst/>
            <a:gdLst/>
            <a:ahLst/>
            <a:cxnLst/>
            <a:rect l="l" t="t" r="r" b="b"/>
            <a:pathLst>
              <a:path w="2850" h="2626" extrusionOk="0">
                <a:moveTo>
                  <a:pt x="1421" y="1"/>
                </a:moveTo>
                <a:cubicBezTo>
                  <a:pt x="803" y="1"/>
                  <a:pt x="253" y="440"/>
                  <a:pt x="135" y="1070"/>
                </a:cubicBezTo>
                <a:cubicBezTo>
                  <a:pt x="0" y="1783"/>
                  <a:pt x="469" y="2468"/>
                  <a:pt x="1182" y="2603"/>
                </a:cubicBezTo>
                <a:cubicBezTo>
                  <a:pt x="1264" y="2618"/>
                  <a:pt x="1346" y="2626"/>
                  <a:pt x="1427" y="2626"/>
                </a:cubicBezTo>
                <a:cubicBezTo>
                  <a:pt x="2045" y="2626"/>
                  <a:pt x="2596" y="2186"/>
                  <a:pt x="2714" y="1556"/>
                </a:cubicBezTo>
                <a:cubicBezTo>
                  <a:pt x="2850" y="843"/>
                  <a:pt x="2381" y="158"/>
                  <a:pt x="1667" y="24"/>
                </a:cubicBezTo>
                <a:cubicBezTo>
                  <a:pt x="1585" y="8"/>
                  <a:pt x="1502" y="1"/>
                  <a:pt x="142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2" name="Google Shape;1832;p47"/>
          <p:cNvSpPr/>
          <p:nvPr/>
        </p:nvSpPr>
        <p:spPr>
          <a:xfrm rot="10800000">
            <a:off x="1540799" y="3958938"/>
            <a:ext cx="56602" cy="541280"/>
          </a:xfrm>
          <a:custGeom>
            <a:avLst/>
            <a:gdLst/>
            <a:ahLst/>
            <a:cxnLst/>
            <a:rect l="l" t="t" r="r" b="b"/>
            <a:pathLst>
              <a:path w="2582" h="21396" extrusionOk="0">
                <a:moveTo>
                  <a:pt x="1340" y="0"/>
                </a:moveTo>
                <a:cubicBezTo>
                  <a:pt x="691" y="0"/>
                  <a:pt x="1" y="451"/>
                  <a:pt x="5" y="1289"/>
                </a:cubicBezTo>
                <a:cubicBezTo>
                  <a:pt x="38" y="7629"/>
                  <a:pt x="65" y="13969"/>
                  <a:pt x="129" y="20309"/>
                </a:cubicBezTo>
                <a:cubicBezTo>
                  <a:pt x="136" y="21048"/>
                  <a:pt x="674" y="21396"/>
                  <a:pt x="1244" y="21396"/>
                </a:cubicBezTo>
                <a:cubicBezTo>
                  <a:pt x="1892" y="21396"/>
                  <a:pt x="2582" y="20944"/>
                  <a:pt x="2574" y="20107"/>
                </a:cubicBezTo>
                <a:cubicBezTo>
                  <a:pt x="2509" y="13769"/>
                  <a:pt x="2483" y="7428"/>
                  <a:pt x="2452" y="1088"/>
                </a:cubicBezTo>
                <a:cubicBezTo>
                  <a:pt x="2447" y="348"/>
                  <a:pt x="1909" y="0"/>
                  <a:pt x="13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47"/>
          <p:cNvSpPr/>
          <p:nvPr/>
        </p:nvSpPr>
        <p:spPr>
          <a:xfrm rot="10800000">
            <a:off x="1542947" y="4537034"/>
            <a:ext cx="62477" cy="66433"/>
          </a:xfrm>
          <a:custGeom>
            <a:avLst/>
            <a:gdLst/>
            <a:ahLst/>
            <a:cxnLst/>
            <a:rect l="l" t="t" r="r" b="b"/>
            <a:pathLst>
              <a:path w="2850" h="2626" extrusionOk="0">
                <a:moveTo>
                  <a:pt x="1421" y="1"/>
                </a:moveTo>
                <a:cubicBezTo>
                  <a:pt x="803" y="1"/>
                  <a:pt x="253" y="440"/>
                  <a:pt x="135" y="1070"/>
                </a:cubicBezTo>
                <a:cubicBezTo>
                  <a:pt x="0" y="1783"/>
                  <a:pt x="469" y="2468"/>
                  <a:pt x="1182" y="2603"/>
                </a:cubicBezTo>
                <a:cubicBezTo>
                  <a:pt x="1264" y="2618"/>
                  <a:pt x="1346" y="2626"/>
                  <a:pt x="1427" y="2626"/>
                </a:cubicBezTo>
                <a:cubicBezTo>
                  <a:pt x="2045" y="2626"/>
                  <a:pt x="2596" y="2186"/>
                  <a:pt x="2714" y="1556"/>
                </a:cubicBezTo>
                <a:cubicBezTo>
                  <a:pt x="2850" y="843"/>
                  <a:pt x="2381" y="158"/>
                  <a:pt x="1667" y="24"/>
                </a:cubicBezTo>
                <a:cubicBezTo>
                  <a:pt x="1585" y="8"/>
                  <a:pt x="1502" y="1"/>
                  <a:pt x="142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Google Shape;1834;p47"/>
          <p:cNvSpPr/>
          <p:nvPr/>
        </p:nvSpPr>
        <p:spPr>
          <a:xfrm rot="5400000">
            <a:off x="1783136" y="555524"/>
            <a:ext cx="56602" cy="541280"/>
          </a:xfrm>
          <a:custGeom>
            <a:avLst/>
            <a:gdLst/>
            <a:ahLst/>
            <a:cxnLst/>
            <a:rect l="l" t="t" r="r" b="b"/>
            <a:pathLst>
              <a:path w="2582" h="21396" extrusionOk="0">
                <a:moveTo>
                  <a:pt x="1340" y="0"/>
                </a:moveTo>
                <a:cubicBezTo>
                  <a:pt x="691" y="0"/>
                  <a:pt x="1" y="451"/>
                  <a:pt x="5" y="1289"/>
                </a:cubicBezTo>
                <a:cubicBezTo>
                  <a:pt x="38" y="7629"/>
                  <a:pt x="65" y="13969"/>
                  <a:pt x="129" y="20309"/>
                </a:cubicBezTo>
                <a:cubicBezTo>
                  <a:pt x="136" y="21048"/>
                  <a:pt x="674" y="21396"/>
                  <a:pt x="1244" y="21396"/>
                </a:cubicBezTo>
                <a:cubicBezTo>
                  <a:pt x="1892" y="21396"/>
                  <a:pt x="2582" y="20944"/>
                  <a:pt x="2574" y="20107"/>
                </a:cubicBezTo>
                <a:cubicBezTo>
                  <a:pt x="2509" y="13769"/>
                  <a:pt x="2483" y="7428"/>
                  <a:pt x="2452" y="1088"/>
                </a:cubicBezTo>
                <a:cubicBezTo>
                  <a:pt x="2447" y="348"/>
                  <a:pt x="1909" y="0"/>
                  <a:pt x="13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47"/>
          <p:cNvSpPr/>
          <p:nvPr/>
        </p:nvSpPr>
        <p:spPr>
          <a:xfrm rot="5400000">
            <a:off x="2120871" y="787862"/>
            <a:ext cx="62477" cy="66433"/>
          </a:xfrm>
          <a:custGeom>
            <a:avLst/>
            <a:gdLst/>
            <a:ahLst/>
            <a:cxnLst/>
            <a:rect l="l" t="t" r="r" b="b"/>
            <a:pathLst>
              <a:path w="2850" h="2626" extrusionOk="0">
                <a:moveTo>
                  <a:pt x="1421" y="1"/>
                </a:moveTo>
                <a:cubicBezTo>
                  <a:pt x="803" y="1"/>
                  <a:pt x="253" y="440"/>
                  <a:pt x="135" y="1070"/>
                </a:cubicBezTo>
                <a:cubicBezTo>
                  <a:pt x="0" y="1783"/>
                  <a:pt x="469" y="2468"/>
                  <a:pt x="1182" y="2603"/>
                </a:cubicBezTo>
                <a:cubicBezTo>
                  <a:pt x="1264" y="2618"/>
                  <a:pt x="1346" y="2626"/>
                  <a:pt x="1427" y="2626"/>
                </a:cubicBezTo>
                <a:cubicBezTo>
                  <a:pt x="2045" y="2626"/>
                  <a:pt x="2596" y="2186"/>
                  <a:pt x="2714" y="1556"/>
                </a:cubicBezTo>
                <a:cubicBezTo>
                  <a:pt x="2850" y="843"/>
                  <a:pt x="2381" y="158"/>
                  <a:pt x="1667" y="24"/>
                </a:cubicBezTo>
                <a:cubicBezTo>
                  <a:pt x="1585" y="8"/>
                  <a:pt x="1502" y="1"/>
                  <a:pt x="142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47"/>
          <p:cNvSpPr/>
          <p:nvPr/>
        </p:nvSpPr>
        <p:spPr>
          <a:xfrm rot="10800000">
            <a:off x="8359374" y="789838"/>
            <a:ext cx="56602" cy="541280"/>
          </a:xfrm>
          <a:custGeom>
            <a:avLst/>
            <a:gdLst/>
            <a:ahLst/>
            <a:cxnLst/>
            <a:rect l="l" t="t" r="r" b="b"/>
            <a:pathLst>
              <a:path w="2582" h="21396" extrusionOk="0">
                <a:moveTo>
                  <a:pt x="1340" y="0"/>
                </a:moveTo>
                <a:cubicBezTo>
                  <a:pt x="691" y="0"/>
                  <a:pt x="1" y="451"/>
                  <a:pt x="5" y="1289"/>
                </a:cubicBezTo>
                <a:cubicBezTo>
                  <a:pt x="38" y="7629"/>
                  <a:pt x="65" y="13969"/>
                  <a:pt x="129" y="20309"/>
                </a:cubicBezTo>
                <a:cubicBezTo>
                  <a:pt x="136" y="21048"/>
                  <a:pt x="674" y="21396"/>
                  <a:pt x="1244" y="21396"/>
                </a:cubicBezTo>
                <a:cubicBezTo>
                  <a:pt x="1892" y="21396"/>
                  <a:pt x="2582" y="20944"/>
                  <a:pt x="2574" y="20107"/>
                </a:cubicBezTo>
                <a:cubicBezTo>
                  <a:pt x="2509" y="13769"/>
                  <a:pt x="2483" y="7428"/>
                  <a:pt x="2452" y="1088"/>
                </a:cubicBezTo>
                <a:cubicBezTo>
                  <a:pt x="2447" y="348"/>
                  <a:pt x="1909" y="0"/>
                  <a:pt x="13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47"/>
          <p:cNvSpPr/>
          <p:nvPr/>
        </p:nvSpPr>
        <p:spPr>
          <a:xfrm rot="10800000">
            <a:off x="8361522" y="1367934"/>
            <a:ext cx="62477" cy="66433"/>
          </a:xfrm>
          <a:custGeom>
            <a:avLst/>
            <a:gdLst/>
            <a:ahLst/>
            <a:cxnLst/>
            <a:rect l="l" t="t" r="r" b="b"/>
            <a:pathLst>
              <a:path w="2850" h="2626" extrusionOk="0">
                <a:moveTo>
                  <a:pt x="1421" y="1"/>
                </a:moveTo>
                <a:cubicBezTo>
                  <a:pt x="803" y="1"/>
                  <a:pt x="253" y="440"/>
                  <a:pt x="135" y="1070"/>
                </a:cubicBezTo>
                <a:cubicBezTo>
                  <a:pt x="0" y="1783"/>
                  <a:pt x="469" y="2468"/>
                  <a:pt x="1182" y="2603"/>
                </a:cubicBezTo>
                <a:cubicBezTo>
                  <a:pt x="1264" y="2618"/>
                  <a:pt x="1346" y="2626"/>
                  <a:pt x="1427" y="2626"/>
                </a:cubicBezTo>
                <a:cubicBezTo>
                  <a:pt x="2045" y="2626"/>
                  <a:pt x="2596" y="2186"/>
                  <a:pt x="2714" y="1556"/>
                </a:cubicBezTo>
                <a:cubicBezTo>
                  <a:pt x="2850" y="843"/>
                  <a:pt x="2381" y="158"/>
                  <a:pt x="1667" y="24"/>
                </a:cubicBezTo>
                <a:cubicBezTo>
                  <a:pt x="1585" y="8"/>
                  <a:pt x="1502" y="1"/>
                  <a:pt x="142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8" name="Google Shape;1838;p47"/>
          <p:cNvGrpSpPr/>
          <p:nvPr/>
        </p:nvGrpSpPr>
        <p:grpSpPr>
          <a:xfrm>
            <a:off x="5270202" y="701747"/>
            <a:ext cx="1134273" cy="1042901"/>
            <a:chOff x="5248777" y="701747"/>
            <a:chExt cx="1134273" cy="1042901"/>
          </a:xfrm>
        </p:grpSpPr>
        <p:sp>
          <p:nvSpPr>
            <p:cNvPr id="1839" name="Google Shape;1839;p47"/>
            <p:cNvSpPr/>
            <p:nvPr/>
          </p:nvSpPr>
          <p:spPr>
            <a:xfrm rot="-3488307">
              <a:off x="6132282" y="1553684"/>
              <a:ext cx="24070" cy="94120"/>
            </a:xfrm>
            <a:custGeom>
              <a:avLst/>
              <a:gdLst/>
              <a:ahLst/>
              <a:cxnLst/>
              <a:rect l="l" t="t" r="r" b="b"/>
              <a:pathLst>
                <a:path w="1471" h="5752" extrusionOk="0">
                  <a:moveTo>
                    <a:pt x="1211" y="1"/>
                  </a:moveTo>
                  <a:cubicBezTo>
                    <a:pt x="1104" y="1"/>
                    <a:pt x="1007" y="72"/>
                    <a:pt x="980" y="180"/>
                  </a:cubicBezTo>
                  <a:cubicBezTo>
                    <a:pt x="941" y="342"/>
                    <a:pt x="0" y="4139"/>
                    <a:pt x="44" y="5523"/>
                  </a:cubicBezTo>
                  <a:cubicBezTo>
                    <a:pt x="48" y="5651"/>
                    <a:pt x="153" y="5752"/>
                    <a:pt x="279" y="5752"/>
                  </a:cubicBezTo>
                  <a:cubicBezTo>
                    <a:pt x="282" y="5752"/>
                    <a:pt x="285" y="5752"/>
                    <a:pt x="288" y="5750"/>
                  </a:cubicBezTo>
                  <a:cubicBezTo>
                    <a:pt x="418" y="5747"/>
                    <a:pt x="520" y="5637"/>
                    <a:pt x="515" y="5507"/>
                  </a:cubicBezTo>
                  <a:cubicBezTo>
                    <a:pt x="475" y="4187"/>
                    <a:pt x="1430" y="332"/>
                    <a:pt x="1439" y="293"/>
                  </a:cubicBezTo>
                  <a:cubicBezTo>
                    <a:pt x="1470" y="167"/>
                    <a:pt x="1393" y="38"/>
                    <a:pt x="1267" y="7"/>
                  </a:cubicBezTo>
                  <a:cubicBezTo>
                    <a:pt x="1248" y="3"/>
                    <a:pt x="1229" y="1"/>
                    <a:pt x="1211" y="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7"/>
            <p:cNvSpPr/>
            <p:nvPr/>
          </p:nvSpPr>
          <p:spPr>
            <a:xfrm rot="-3488307">
              <a:off x="6144365" y="1636491"/>
              <a:ext cx="44736" cy="17737"/>
            </a:xfrm>
            <a:custGeom>
              <a:avLst/>
              <a:gdLst/>
              <a:ahLst/>
              <a:cxnLst/>
              <a:rect l="l" t="t" r="r" b="b"/>
              <a:pathLst>
                <a:path w="2734" h="1084" extrusionOk="0">
                  <a:moveTo>
                    <a:pt x="1144" y="1"/>
                  </a:moveTo>
                  <a:cubicBezTo>
                    <a:pt x="643" y="1"/>
                    <a:pt x="185" y="149"/>
                    <a:pt x="89" y="533"/>
                  </a:cubicBezTo>
                  <a:cubicBezTo>
                    <a:pt x="1" y="884"/>
                    <a:pt x="752" y="1084"/>
                    <a:pt x="1461" y="1084"/>
                  </a:cubicBezTo>
                  <a:cubicBezTo>
                    <a:pt x="2017" y="1084"/>
                    <a:pt x="2547" y="961"/>
                    <a:pt x="2627" y="693"/>
                  </a:cubicBezTo>
                  <a:cubicBezTo>
                    <a:pt x="2733" y="328"/>
                    <a:pt x="1891" y="1"/>
                    <a:pt x="1144" y="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7"/>
            <p:cNvSpPr/>
            <p:nvPr/>
          </p:nvSpPr>
          <p:spPr>
            <a:xfrm rot="-3488307">
              <a:off x="6208427" y="1443137"/>
              <a:ext cx="18523" cy="94873"/>
            </a:xfrm>
            <a:custGeom>
              <a:avLst/>
              <a:gdLst/>
              <a:ahLst/>
              <a:cxnLst/>
              <a:rect l="l" t="t" r="r" b="b"/>
              <a:pathLst>
                <a:path w="1132" h="5798" extrusionOk="0">
                  <a:moveTo>
                    <a:pt x="252" y="1"/>
                  </a:moveTo>
                  <a:cubicBezTo>
                    <a:pt x="245" y="1"/>
                    <a:pt x="239" y="1"/>
                    <a:pt x="232" y="2"/>
                  </a:cubicBezTo>
                  <a:cubicBezTo>
                    <a:pt x="101" y="9"/>
                    <a:pt x="1" y="120"/>
                    <a:pt x="7" y="249"/>
                  </a:cubicBezTo>
                  <a:cubicBezTo>
                    <a:pt x="16" y="415"/>
                    <a:pt x="203" y="4322"/>
                    <a:pt x="642" y="5637"/>
                  </a:cubicBezTo>
                  <a:cubicBezTo>
                    <a:pt x="675" y="5735"/>
                    <a:pt x="766" y="5798"/>
                    <a:pt x="865" y="5798"/>
                  </a:cubicBezTo>
                  <a:cubicBezTo>
                    <a:pt x="890" y="5798"/>
                    <a:pt x="915" y="5794"/>
                    <a:pt x="941" y="5785"/>
                  </a:cubicBezTo>
                  <a:cubicBezTo>
                    <a:pt x="1065" y="5743"/>
                    <a:pt x="1131" y="5611"/>
                    <a:pt x="1090" y="5486"/>
                  </a:cubicBezTo>
                  <a:cubicBezTo>
                    <a:pt x="671" y="4234"/>
                    <a:pt x="479" y="267"/>
                    <a:pt x="478" y="226"/>
                  </a:cubicBezTo>
                  <a:cubicBezTo>
                    <a:pt x="472" y="102"/>
                    <a:pt x="377" y="1"/>
                    <a:pt x="252" y="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7"/>
            <p:cNvSpPr/>
            <p:nvPr/>
          </p:nvSpPr>
          <p:spPr>
            <a:xfrm rot="-3488307">
              <a:off x="6231745" y="1517566"/>
              <a:ext cx="41038" cy="19865"/>
            </a:xfrm>
            <a:custGeom>
              <a:avLst/>
              <a:gdLst/>
              <a:ahLst/>
              <a:cxnLst/>
              <a:rect l="l" t="t" r="r" b="b"/>
              <a:pathLst>
                <a:path w="2508" h="1214" extrusionOk="0">
                  <a:moveTo>
                    <a:pt x="1697" y="1"/>
                  </a:moveTo>
                  <a:cubicBezTo>
                    <a:pt x="964" y="1"/>
                    <a:pt x="1" y="320"/>
                    <a:pt x="28" y="933"/>
                  </a:cubicBezTo>
                  <a:cubicBezTo>
                    <a:pt x="37" y="1132"/>
                    <a:pt x="276" y="1214"/>
                    <a:pt x="602" y="1214"/>
                  </a:cubicBezTo>
                  <a:cubicBezTo>
                    <a:pt x="1335" y="1214"/>
                    <a:pt x="2507" y="799"/>
                    <a:pt x="2504" y="359"/>
                  </a:cubicBezTo>
                  <a:cubicBezTo>
                    <a:pt x="2503" y="118"/>
                    <a:pt x="2143" y="1"/>
                    <a:pt x="1697" y="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7"/>
            <p:cNvSpPr/>
            <p:nvPr/>
          </p:nvSpPr>
          <p:spPr>
            <a:xfrm rot="-3488307">
              <a:off x="5491755" y="756919"/>
              <a:ext cx="648317" cy="932559"/>
            </a:xfrm>
            <a:custGeom>
              <a:avLst/>
              <a:gdLst/>
              <a:ahLst/>
              <a:cxnLst/>
              <a:rect l="l" t="t" r="r" b="b"/>
              <a:pathLst>
                <a:path w="39621" h="56992" extrusionOk="0">
                  <a:moveTo>
                    <a:pt x="17905" y="12465"/>
                  </a:moveTo>
                  <a:cubicBezTo>
                    <a:pt x="20227" y="12465"/>
                    <a:pt x="22109" y="14078"/>
                    <a:pt x="22109" y="16070"/>
                  </a:cubicBezTo>
                  <a:cubicBezTo>
                    <a:pt x="22109" y="18061"/>
                    <a:pt x="20226" y="19680"/>
                    <a:pt x="17905" y="19680"/>
                  </a:cubicBezTo>
                  <a:cubicBezTo>
                    <a:pt x="15579" y="19680"/>
                    <a:pt x="13696" y="18062"/>
                    <a:pt x="13696" y="16070"/>
                  </a:cubicBezTo>
                  <a:cubicBezTo>
                    <a:pt x="13696" y="14080"/>
                    <a:pt x="15579" y="12465"/>
                    <a:pt x="17905" y="12465"/>
                  </a:cubicBezTo>
                  <a:close/>
                  <a:moveTo>
                    <a:pt x="19717" y="0"/>
                  </a:moveTo>
                  <a:cubicBezTo>
                    <a:pt x="18904" y="0"/>
                    <a:pt x="18063" y="49"/>
                    <a:pt x="17192" y="153"/>
                  </a:cubicBezTo>
                  <a:cubicBezTo>
                    <a:pt x="4602" y="1643"/>
                    <a:pt x="1" y="14724"/>
                    <a:pt x="4664" y="22157"/>
                  </a:cubicBezTo>
                  <a:cubicBezTo>
                    <a:pt x="9325" y="29583"/>
                    <a:pt x="17777" y="28418"/>
                    <a:pt x="17338" y="31041"/>
                  </a:cubicBezTo>
                  <a:cubicBezTo>
                    <a:pt x="16899" y="33666"/>
                    <a:pt x="6573" y="51932"/>
                    <a:pt x="10606" y="55647"/>
                  </a:cubicBezTo>
                  <a:cubicBezTo>
                    <a:pt x="11566" y="56532"/>
                    <a:pt x="12807" y="56992"/>
                    <a:pt x="14216" y="56992"/>
                  </a:cubicBezTo>
                  <a:cubicBezTo>
                    <a:pt x="17790" y="56992"/>
                    <a:pt x="22444" y="54033"/>
                    <a:pt x="26336" y="47547"/>
                  </a:cubicBezTo>
                  <a:cubicBezTo>
                    <a:pt x="31998" y="38109"/>
                    <a:pt x="39620" y="26536"/>
                    <a:pt x="36132" y="12247"/>
                  </a:cubicBezTo>
                  <a:cubicBezTo>
                    <a:pt x="34789" y="6742"/>
                    <a:pt x="29244" y="0"/>
                    <a:pt x="19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7"/>
            <p:cNvSpPr/>
            <p:nvPr/>
          </p:nvSpPr>
          <p:spPr>
            <a:xfrm rot="-3488307">
              <a:off x="5364414" y="789289"/>
              <a:ext cx="188452" cy="128220"/>
            </a:xfrm>
            <a:custGeom>
              <a:avLst/>
              <a:gdLst/>
              <a:ahLst/>
              <a:cxnLst/>
              <a:rect l="l" t="t" r="r" b="b"/>
              <a:pathLst>
                <a:path w="11517" h="7836" extrusionOk="0">
                  <a:moveTo>
                    <a:pt x="6948" y="0"/>
                  </a:moveTo>
                  <a:cubicBezTo>
                    <a:pt x="6259" y="0"/>
                    <a:pt x="3672" y="2874"/>
                    <a:pt x="3672" y="2874"/>
                  </a:cubicBezTo>
                  <a:cubicBezTo>
                    <a:pt x="3672" y="2874"/>
                    <a:pt x="2376" y="129"/>
                    <a:pt x="2066" y="129"/>
                  </a:cubicBezTo>
                  <a:cubicBezTo>
                    <a:pt x="2054" y="129"/>
                    <a:pt x="2043" y="134"/>
                    <a:pt x="2034" y="143"/>
                  </a:cubicBezTo>
                  <a:cubicBezTo>
                    <a:pt x="1797" y="380"/>
                    <a:pt x="1" y="4351"/>
                    <a:pt x="137" y="4693"/>
                  </a:cubicBezTo>
                  <a:cubicBezTo>
                    <a:pt x="231" y="4930"/>
                    <a:pt x="2450" y="5006"/>
                    <a:pt x="4879" y="5878"/>
                  </a:cubicBezTo>
                  <a:cubicBezTo>
                    <a:pt x="7717" y="6899"/>
                    <a:pt x="8896" y="7835"/>
                    <a:pt x="9346" y="7835"/>
                  </a:cubicBezTo>
                  <a:cubicBezTo>
                    <a:pt x="9377" y="7835"/>
                    <a:pt x="9405" y="7831"/>
                    <a:pt x="9429" y="7822"/>
                  </a:cubicBezTo>
                  <a:cubicBezTo>
                    <a:pt x="9809" y="7680"/>
                    <a:pt x="11516" y="3507"/>
                    <a:pt x="11089" y="2891"/>
                  </a:cubicBezTo>
                  <a:cubicBezTo>
                    <a:pt x="11034" y="2812"/>
                    <a:pt x="10942" y="2778"/>
                    <a:pt x="10823" y="2778"/>
                  </a:cubicBezTo>
                  <a:cubicBezTo>
                    <a:pt x="10013" y="2778"/>
                    <a:pt x="7959" y="4362"/>
                    <a:pt x="7959" y="4362"/>
                  </a:cubicBezTo>
                  <a:cubicBezTo>
                    <a:pt x="7959" y="4362"/>
                    <a:pt x="7628" y="48"/>
                    <a:pt x="6965" y="1"/>
                  </a:cubicBezTo>
                  <a:cubicBezTo>
                    <a:pt x="6959" y="0"/>
                    <a:pt x="6954" y="0"/>
                    <a:pt x="69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7"/>
            <p:cNvSpPr/>
            <p:nvPr/>
          </p:nvSpPr>
          <p:spPr>
            <a:xfrm rot="-3488307">
              <a:off x="5402688" y="1111430"/>
              <a:ext cx="61198" cy="52312"/>
            </a:xfrm>
            <a:custGeom>
              <a:avLst/>
              <a:gdLst/>
              <a:ahLst/>
              <a:cxnLst/>
              <a:rect l="l" t="t" r="r" b="b"/>
              <a:pathLst>
                <a:path w="3740" h="3197" extrusionOk="0">
                  <a:moveTo>
                    <a:pt x="1887" y="2255"/>
                  </a:moveTo>
                  <a:cubicBezTo>
                    <a:pt x="1890" y="2255"/>
                    <a:pt x="1888" y="2255"/>
                    <a:pt x="1879" y="2255"/>
                  </a:cubicBezTo>
                  <a:lnTo>
                    <a:pt x="1877" y="2255"/>
                  </a:lnTo>
                  <a:lnTo>
                    <a:pt x="1877" y="2255"/>
                  </a:lnTo>
                  <a:cubicBezTo>
                    <a:pt x="1882" y="2255"/>
                    <a:pt x="1885" y="2255"/>
                    <a:pt x="1887" y="2255"/>
                  </a:cubicBezTo>
                  <a:close/>
                  <a:moveTo>
                    <a:pt x="1856" y="2256"/>
                  </a:moveTo>
                  <a:lnTo>
                    <a:pt x="1839" y="2257"/>
                  </a:lnTo>
                  <a:lnTo>
                    <a:pt x="1837" y="2257"/>
                  </a:lnTo>
                  <a:cubicBezTo>
                    <a:pt x="1833" y="2257"/>
                    <a:pt x="1843" y="2256"/>
                    <a:pt x="1856" y="2256"/>
                  </a:cubicBezTo>
                  <a:close/>
                  <a:moveTo>
                    <a:pt x="3359" y="1"/>
                  </a:moveTo>
                  <a:cubicBezTo>
                    <a:pt x="3230" y="1"/>
                    <a:pt x="3121" y="101"/>
                    <a:pt x="3109" y="232"/>
                  </a:cubicBezTo>
                  <a:lnTo>
                    <a:pt x="3108" y="250"/>
                  </a:lnTo>
                  <a:cubicBezTo>
                    <a:pt x="3108" y="250"/>
                    <a:pt x="3101" y="345"/>
                    <a:pt x="3087" y="512"/>
                  </a:cubicBezTo>
                  <a:cubicBezTo>
                    <a:pt x="3071" y="681"/>
                    <a:pt x="3044" y="924"/>
                    <a:pt x="2981" y="1193"/>
                  </a:cubicBezTo>
                  <a:cubicBezTo>
                    <a:pt x="2947" y="1327"/>
                    <a:pt x="2902" y="1465"/>
                    <a:pt x="2850" y="1600"/>
                  </a:cubicBezTo>
                  <a:cubicBezTo>
                    <a:pt x="2791" y="1730"/>
                    <a:pt x="2721" y="1858"/>
                    <a:pt x="2634" y="1956"/>
                  </a:cubicBezTo>
                  <a:cubicBezTo>
                    <a:pt x="2554" y="2062"/>
                    <a:pt x="2449" y="2126"/>
                    <a:pt x="2335" y="2175"/>
                  </a:cubicBezTo>
                  <a:cubicBezTo>
                    <a:pt x="2279" y="2214"/>
                    <a:pt x="2231" y="2200"/>
                    <a:pt x="2183" y="2227"/>
                  </a:cubicBezTo>
                  <a:cubicBezTo>
                    <a:pt x="2129" y="2247"/>
                    <a:pt x="1990" y="2243"/>
                    <a:pt x="1897" y="2252"/>
                  </a:cubicBezTo>
                  <a:lnTo>
                    <a:pt x="1876" y="2254"/>
                  </a:lnTo>
                  <a:lnTo>
                    <a:pt x="1876" y="2254"/>
                  </a:lnTo>
                  <a:lnTo>
                    <a:pt x="1874" y="2253"/>
                  </a:lnTo>
                  <a:lnTo>
                    <a:pt x="1868" y="2252"/>
                  </a:lnTo>
                  <a:lnTo>
                    <a:pt x="1811" y="2246"/>
                  </a:lnTo>
                  <a:lnTo>
                    <a:pt x="1696" y="2237"/>
                  </a:lnTo>
                  <a:cubicBezTo>
                    <a:pt x="1692" y="2237"/>
                    <a:pt x="1688" y="2237"/>
                    <a:pt x="1684" y="2237"/>
                  </a:cubicBezTo>
                  <a:cubicBezTo>
                    <a:pt x="1607" y="2237"/>
                    <a:pt x="1553" y="2201"/>
                    <a:pt x="1487" y="2191"/>
                  </a:cubicBezTo>
                  <a:cubicBezTo>
                    <a:pt x="1417" y="2177"/>
                    <a:pt x="1373" y="2132"/>
                    <a:pt x="1309" y="2114"/>
                  </a:cubicBezTo>
                  <a:cubicBezTo>
                    <a:pt x="1259" y="2075"/>
                    <a:pt x="1205" y="2047"/>
                    <a:pt x="1160" y="2001"/>
                  </a:cubicBezTo>
                  <a:cubicBezTo>
                    <a:pt x="1074" y="1909"/>
                    <a:pt x="987" y="1805"/>
                    <a:pt x="930" y="1678"/>
                  </a:cubicBezTo>
                  <a:cubicBezTo>
                    <a:pt x="867" y="1556"/>
                    <a:pt x="824" y="1419"/>
                    <a:pt x="787" y="1291"/>
                  </a:cubicBezTo>
                  <a:cubicBezTo>
                    <a:pt x="719" y="1030"/>
                    <a:pt x="688" y="790"/>
                    <a:pt x="672" y="622"/>
                  </a:cubicBezTo>
                  <a:cubicBezTo>
                    <a:pt x="663" y="539"/>
                    <a:pt x="658" y="473"/>
                    <a:pt x="654" y="429"/>
                  </a:cubicBezTo>
                  <a:cubicBezTo>
                    <a:pt x="652" y="383"/>
                    <a:pt x="651" y="360"/>
                    <a:pt x="651" y="360"/>
                  </a:cubicBezTo>
                  <a:lnTo>
                    <a:pt x="643" y="341"/>
                  </a:lnTo>
                  <a:cubicBezTo>
                    <a:pt x="638" y="238"/>
                    <a:pt x="568" y="146"/>
                    <a:pt x="464" y="115"/>
                  </a:cubicBezTo>
                  <a:cubicBezTo>
                    <a:pt x="440" y="108"/>
                    <a:pt x="417" y="104"/>
                    <a:pt x="393" y="104"/>
                  </a:cubicBezTo>
                  <a:cubicBezTo>
                    <a:pt x="284" y="104"/>
                    <a:pt x="185" y="176"/>
                    <a:pt x="152" y="285"/>
                  </a:cubicBezTo>
                  <a:cubicBezTo>
                    <a:pt x="152" y="285"/>
                    <a:pt x="144" y="313"/>
                    <a:pt x="129" y="363"/>
                  </a:cubicBezTo>
                  <a:cubicBezTo>
                    <a:pt x="116" y="419"/>
                    <a:pt x="93" y="492"/>
                    <a:pt x="77" y="588"/>
                  </a:cubicBezTo>
                  <a:cubicBezTo>
                    <a:pt x="42" y="782"/>
                    <a:pt x="1" y="1061"/>
                    <a:pt x="31" y="1412"/>
                  </a:cubicBezTo>
                  <a:cubicBezTo>
                    <a:pt x="47" y="1589"/>
                    <a:pt x="74" y="1783"/>
                    <a:pt x="149" y="1988"/>
                  </a:cubicBezTo>
                  <a:cubicBezTo>
                    <a:pt x="210" y="2195"/>
                    <a:pt x="330" y="2411"/>
                    <a:pt x="499" y="2611"/>
                  </a:cubicBezTo>
                  <a:cubicBezTo>
                    <a:pt x="583" y="2708"/>
                    <a:pt x="693" y="2795"/>
                    <a:pt x="797" y="2879"/>
                  </a:cubicBezTo>
                  <a:cubicBezTo>
                    <a:pt x="913" y="2945"/>
                    <a:pt x="1034" y="3026"/>
                    <a:pt x="1161" y="3065"/>
                  </a:cubicBezTo>
                  <a:cubicBezTo>
                    <a:pt x="1288" y="3099"/>
                    <a:pt x="1421" y="3159"/>
                    <a:pt x="1547" y="3165"/>
                  </a:cubicBezTo>
                  <a:lnTo>
                    <a:pt x="1740" y="3186"/>
                  </a:lnTo>
                  <a:lnTo>
                    <a:pt x="1837" y="3196"/>
                  </a:lnTo>
                  <a:lnTo>
                    <a:pt x="1848" y="3197"/>
                  </a:lnTo>
                  <a:lnTo>
                    <a:pt x="1854" y="3197"/>
                  </a:lnTo>
                  <a:lnTo>
                    <a:pt x="1903" y="3196"/>
                  </a:lnTo>
                  <a:lnTo>
                    <a:pt x="1922" y="3194"/>
                  </a:lnTo>
                  <a:lnTo>
                    <a:pt x="1962" y="3192"/>
                  </a:lnTo>
                  <a:cubicBezTo>
                    <a:pt x="2074" y="3178"/>
                    <a:pt x="2146" y="3186"/>
                    <a:pt x="2292" y="3155"/>
                  </a:cubicBezTo>
                  <a:cubicBezTo>
                    <a:pt x="2438" y="3115"/>
                    <a:pt x="2602" y="3088"/>
                    <a:pt x="2721" y="3016"/>
                  </a:cubicBezTo>
                  <a:cubicBezTo>
                    <a:pt x="2847" y="2951"/>
                    <a:pt x="2968" y="2883"/>
                    <a:pt x="3068" y="2785"/>
                  </a:cubicBezTo>
                  <a:cubicBezTo>
                    <a:pt x="3177" y="2697"/>
                    <a:pt x="3261" y="2597"/>
                    <a:pt x="3336" y="2492"/>
                  </a:cubicBezTo>
                  <a:cubicBezTo>
                    <a:pt x="3491" y="2285"/>
                    <a:pt x="3567" y="2063"/>
                    <a:pt x="3630" y="1861"/>
                  </a:cubicBezTo>
                  <a:cubicBezTo>
                    <a:pt x="3684" y="1657"/>
                    <a:pt x="3708" y="1467"/>
                    <a:pt x="3720" y="1294"/>
                  </a:cubicBezTo>
                  <a:cubicBezTo>
                    <a:pt x="3739" y="949"/>
                    <a:pt x="3702" y="674"/>
                    <a:pt x="3668" y="481"/>
                  </a:cubicBezTo>
                  <a:cubicBezTo>
                    <a:pt x="3635" y="291"/>
                    <a:pt x="3599" y="178"/>
                    <a:pt x="3599" y="178"/>
                  </a:cubicBezTo>
                  <a:cubicBezTo>
                    <a:pt x="3571" y="83"/>
                    <a:pt x="3486" y="11"/>
                    <a:pt x="3380" y="2"/>
                  </a:cubicBezTo>
                  <a:cubicBezTo>
                    <a:pt x="3373" y="1"/>
                    <a:pt x="3366" y="1"/>
                    <a:pt x="3359" y="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7"/>
            <p:cNvSpPr/>
            <p:nvPr/>
          </p:nvSpPr>
          <p:spPr>
            <a:xfrm rot="-3488307">
              <a:off x="5428291" y="1154681"/>
              <a:ext cx="20421" cy="25624"/>
            </a:xfrm>
            <a:custGeom>
              <a:avLst/>
              <a:gdLst/>
              <a:ahLst/>
              <a:cxnLst/>
              <a:rect l="l" t="t" r="r" b="b"/>
              <a:pathLst>
                <a:path w="1248" h="1566" extrusionOk="0">
                  <a:moveTo>
                    <a:pt x="980" y="1"/>
                  </a:moveTo>
                  <a:cubicBezTo>
                    <a:pt x="903" y="1"/>
                    <a:pt x="827" y="39"/>
                    <a:pt x="781" y="108"/>
                  </a:cubicBezTo>
                  <a:lnTo>
                    <a:pt x="71" y="1202"/>
                  </a:lnTo>
                  <a:cubicBezTo>
                    <a:pt x="1" y="1312"/>
                    <a:pt x="31" y="1458"/>
                    <a:pt x="141" y="1528"/>
                  </a:cubicBezTo>
                  <a:cubicBezTo>
                    <a:pt x="180" y="1553"/>
                    <a:pt x="225" y="1566"/>
                    <a:pt x="268" y="1566"/>
                  </a:cubicBezTo>
                  <a:cubicBezTo>
                    <a:pt x="346" y="1566"/>
                    <a:pt x="421" y="1528"/>
                    <a:pt x="467" y="1459"/>
                  </a:cubicBezTo>
                  <a:lnTo>
                    <a:pt x="1177" y="366"/>
                  </a:lnTo>
                  <a:cubicBezTo>
                    <a:pt x="1247" y="257"/>
                    <a:pt x="1218" y="110"/>
                    <a:pt x="1109" y="39"/>
                  </a:cubicBezTo>
                  <a:cubicBezTo>
                    <a:pt x="1069" y="13"/>
                    <a:pt x="1024" y="1"/>
                    <a:pt x="980" y="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7"/>
            <p:cNvSpPr/>
            <p:nvPr/>
          </p:nvSpPr>
          <p:spPr>
            <a:xfrm rot="-3488307">
              <a:off x="5455040" y="1136387"/>
              <a:ext cx="7740" cy="29650"/>
            </a:xfrm>
            <a:custGeom>
              <a:avLst/>
              <a:gdLst/>
              <a:ahLst/>
              <a:cxnLst/>
              <a:rect l="l" t="t" r="r" b="b"/>
              <a:pathLst>
                <a:path w="473" h="1812" extrusionOk="0">
                  <a:moveTo>
                    <a:pt x="236" y="0"/>
                  </a:moveTo>
                  <a:cubicBezTo>
                    <a:pt x="106" y="0"/>
                    <a:pt x="0" y="107"/>
                    <a:pt x="0" y="238"/>
                  </a:cubicBezTo>
                  <a:lnTo>
                    <a:pt x="0" y="1575"/>
                  </a:lnTo>
                  <a:cubicBezTo>
                    <a:pt x="0" y="1706"/>
                    <a:pt x="106" y="1811"/>
                    <a:pt x="236" y="1811"/>
                  </a:cubicBezTo>
                  <a:cubicBezTo>
                    <a:pt x="367" y="1811"/>
                    <a:pt x="472" y="1707"/>
                    <a:pt x="472" y="1576"/>
                  </a:cubicBezTo>
                  <a:lnTo>
                    <a:pt x="472" y="238"/>
                  </a:lnTo>
                  <a:cubicBezTo>
                    <a:pt x="472" y="107"/>
                    <a:pt x="367" y="0"/>
                    <a:pt x="236" y="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7"/>
            <p:cNvSpPr/>
            <p:nvPr/>
          </p:nvSpPr>
          <p:spPr>
            <a:xfrm rot="-3488307">
              <a:off x="5449501" y="1111553"/>
              <a:ext cx="22515" cy="24299"/>
            </a:xfrm>
            <a:custGeom>
              <a:avLst/>
              <a:gdLst/>
              <a:ahLst/>
              <a:cxnLst/>
              <a:rect l="l" t="t" r="r" b="b"/>
              <a:pathLst>
                <a:path w="1376" h="1485" extrusionOk="0">
                  <a:moveTo>
                    <a:pt x="267" y="1"/>
                  </a:moveTo>
                  <a:cubicBezTo>
                    <a:pt x="213" y="1"/>
                    <a:pt x="159" y="19"/>
                    <a:pt x="115" y="56"/>
                  </a:cubicBezTo>
                  <a:cubicBezTo>
                    <a:pt x="14" y="139"/>
                    <a:pt x="1" y="288"/>
                    <a:pt x="84" y="388"/>
                  </a:cubicBezTo>
                  <a:lnTo>
                    <a:pt x="931" y="1400"/>
                  </a:lnTo>
                  <a:cubicBezTo>
                    <a:pt x="978" y="1456"/>
                    <a:pt x="1044" y="1484"/>
                    <a:pt x="1112" y="1484"/>
                  </a:cubicBezTo>
                  <a:cubicBezTo>
                    <a:pt x="1166" y="1484"/>
                    <a:pt x="1219" y="1466"/>
                    <a:pt x="1263" y="1430"/>
                  </a:cubicBezTo>
                  <a:cubicBezTo>
                    <a:pt x="1363" y="1346"/>
                    <a:pt x="1376" y="1197"/>
                    <a:pt x="1292" y="1096"/>
                  </a:cubicBezTo>
                  <a:lnTo>
                    <a:pt x="446" y="85"/>
                  </a:lnTo>
                  <a:cubicBezTo>
                    <a:pt x="400" y="29"/>
                    <a:pt x="334" y="1"/>
                    <a:pt x="267" y="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7"/>
            <p:cNvSpPr/>
            <p:nvPr/>
          </p:nvSpPr>
          <p:spPr>
            <a:xfrm rot="-3488307">
              <a:off x="5506260" y="945665"/>
              <a:ext cx="61132" cy="52329"/>
            </a:xfrm>
            <a:custGeom>
              <a:avLst/>
              <a:gdLst/>
              <a:ahLst/>
              <a:cxnLst/>
              <a:rect l="l" t="t" r="r" b="b"/>
              <a:pathLst>
                <a:path w="3736" h="3198" extrusionOk="0">
                  <a:moveTo>
                    <a:pt x="1882" y="2257"/>
                  </a:moveTo>
                  <a:cubicBezTo>
                    <a:pt x="1883" y="2257"/>
                    <a:pt x="1880" y="2257"/>
                    <a:pt x="1872" y="2258"/>
                  </a:cubicBezTo>
                  <a:lnTo>
                    <a:pt x="1872" y="2258"/>
                  </a:lnTo>
                  <a:lnTo>
                    <a:pt x="1872" y="2258"/>
                  </a:lnTo>
                  <a:cubicBezTo>
                    <a:pt x="1877" y="2257"/>
                    <a:pt x="1881" y="2257"/>
                    <a:pt x="1882" y="2257"/>
                  </a:cubicBezTo>
                  <a:close/>
                  <a:moveTo>
                    <a:pt x="1839" y="2258"/>
                  </a:moveTo>
                  <a:lnTo>
                    <a:pt x="1833" y="2259"/>
                  </a:lnTo>
                  <a:lnTo>
                    <a:pt x="1831" y="2259"/>
                  </a:lnTo>
                  <a:cubicBezTo>
                    <a:pt x="1828" y="2259"/>
                    <a:pt x="1832" y="2259"/>
                    <a:pt x="1839" y="2258"/>
                  </a:cubicBezTo>
                  <a:close/>
                  <a:moveTo>
                    <a:pt x="3354" y="1"/>
                  </a:moveTo>
                  <a:cubicBezTo>
                    <a:pt x="3225" y="1"/>
                    <a:pt x="3115" y="101"/>
                    <a:pt x="3104" y="232"/>
                  </a:cubicBezTo>
                  <a:lnTo>
                    <a:pt x="3103" y="250"/>
                  </a:lnTo>
                  <a:cubicBezTo>
                    <a:pt x="3103" y="250"/>
                    <a:pt x="3095" y="346"/>
                    <a:pt x="3082" y="512"/>
                  </a:cubicBezTo>
                  <a:cubicBezTo>
                    <a:pt x="3065" y="681"/>
                    <a:pt x="3037" y="924"/>
                    <a:pt x="2975" y="1193"/>
                  </a:cubicBezTo>
                  <a:cubicBezTo>
                    <a:pt x="2942" y="1328"/>
                    <a:pt x="2896" y="1467"/>
                    <a:pt x="2844" y="1603"/>
                  </a:cubicBezTo>
                  <a:cubicBezTo>
                    <a:pt x="2786" y="1733"/>
                    <a:pt x="2715" y="1861"/>
                    <a:pt x="2629" y="1958"/>
                  </a:cubicBezTo>
                  <a:cubicBezTo>
                    <a:pt x="2547" y="2063"/>
                    <a:pt x="2443" y="2128"/>
                    <a:pt x="2329" y="2178"/>
                  </a:cubicBezTo>
                  <a:cubicBezTo>
                    <a:pt x="2274" y="2216"/>
                    <a:pt x="2224" y="2203"/>
                    <a:pt x="2176" y="2231"/>
                  </a:cubicBezTo>
                  <a:cubicBezTo>
                    <a:pt x="2123" y="2250"/>
                    <a:pt x="1985" y="2246"/>
                    <a:pt x="1892" y="2256"/>
                  </a:cubicBezTo>
                  <a:lnTo>
                    <a:pt x="1869" y="2257"/>
                  </a:lnTo>
                  <a:lnTo>
                    <a:pt x="1869" y="2257"/>
                  </a:lnTo>
                  <a:lnTo>
                    <a:pt x="1868" y="2257"/>
                  </a:lnTo>
                  <a:lnTo>
                    <a:pt x="1861" y="2256"/>
                  </a:lnTo>
                  <a:lnTo>
                    <a:pt x="1803" y="2248"/>
                  </a:lnTo>
                  <a:lnTo>
                    <a:pt x="1688" y="2240"/>
                  </a:lnTo>
                  <a:cubicBezTo>
                    <a:pt x="1685" y="2240"/>
                    <a:pt x="1682" y="2240"/>
                    <a:pt x="1679" y="2240"/>
                  </a:cubicBezTo>
                  <a:cubicBezTo>
                    <a:pt x="1602" y="2240"/>
                    <a:pt x="1549" y="2204"/>
                    <a:pt x="1479" y="2194"/>
                  </a:cubicBezTo>
                  <a:cubicBezTo>
                    <a:pt x="1412" y="2178"/>
                    <a:pt x="1366" y="2133"/>
                    <a:pt x="1302" y="2116"/>
                  </a:cubicBezTo>
                  <a:cubicBezTo>
                    <a:pt x="1252" y="2076"/>
                    <a:pt x="1198" y="2047"/>
                    <a:pt x="1152" y="2002"/>
                  </a:cubicBezTo>
                  <a:cubicBezTo>
                    <a:pt x="1067" y="1911"/>
                    <a:pt x="980" y="1807"/>
                    <a:pt x="923" y="1679"/>
                  </a:cubicBezTo>
                  <a:cubicBezTo>
                    <a:pt x="860" y="1558"/>
                    <a:pt x="817" y="1421"/>
                    <a:pt x="779" y="1292"/>
                  </a:cubicBezTo>
                  <a:cubicBezTo>
                    <a:pt x="710" y="1031"/>
                    <a:pt x="680" y="791"/>
                    <a:pt x="663" y="624"/>
                  </a:cubicBezTo>
                  <a:cubicBezTo>
                    <a:pt x="655" y="540"/>
                    <a:pt x="650" y="475"/>
                    <a:pt x="646" y="430"/>
                  </a:cubicBezTo>
                  <a:cubicBezTo>
                    <a:pt x="645" y="385"/>
                    <a:pt x="644" y="361"/>
                    <a:pt x="644" y="361"/>
                  </a:cubicBezTo>
                  <a:lnTo>
                    <a:pt x="643" y="341"/>
                  </a:lnTo>
                  <a:cubicBezTo>
                    <a:pt x="637" y="238"/>
                    <a:pt x="566" y="146"/>
                    <a:pt x="462" y="115"/>
                  </a:cubicBezTo>
                  <a:cubicBezTo>
                    <a:pt x="439" y="108"/>
                    <a:pt x="415" y="105"/>
                    <a:pt x="392" y="105"/>
                  </a:cubicBezTo>
                  <a:cubicBezTo>
                    <a:pt x="284" y="105"/>
                    <a:pt x="183" y="176"/>
                    <a:pt x="151" y="285"/>
                  </a:cubicBezTo>
                  <a:cubicBezTo>
                    <a:pt x="151" y="285"/>
                    <a:pt x="143" y="313"/>
                    <a:pt x="128" y="363"/>
                  </a:cubicBezTo>
                  <a:cubicBezTo>
                    <a:pt x="115" y="419"/>
                    <a:pt x="92" y="492"/>
                    <a:pt x="76" y="588"/>
                  </a:cubicBezTo>
                  <a:cubicBezTo>
                    <a:pt x="42" y="782"/>
                    <a:pt x="1" y="1061"/>
                    <a:pt x="31" y="1412"/>
                  </a:cubicBezTo>
                  <a:cubicBezTo>
                    <a:pt x="45" y="1589"/>
                    <a:pt x="74" y="1783"/>
                    <a:pt x="148" y="1988"/>
                  </a:cubicBezTo>
                  <a:cubicBezTo>
                    <a:pt x="210" y="2195"/>
                    <a:pt x="330" y="2413"/>
                    <a:pt x="498" y="2611"/>
                  </a:cubicBezTo>
                  <a:cubicBezTo>
                    <a:pt x="583" y="2708"/>
                    <a:pt x="692" y="2795"/>
                    <a:pt x="796" y="2879"/>
                  </a:cubicBezTo>
                  <a:cubicBezTo>
                    <a:pt x="912" y="2945"/>
                    <a:pt x="1034" y="3026"/>
                    <a:pt x="1161" y="3065"/>
                  </a:cubicBezTo>
                  <a:cubicBezTo>
                    <a:pt x="1286" y="3099"/>
                    <a:pt x="1421" y="3159"/>
                    <a:pt x="1546" y="3165"/>
                  </a:cubicBezTo>
                  <a:lnTo>
                    <a:pt x="1738" y="3187"/>
                  </a:lnTo>
                  <a:lnTo>
                    <a:pt x="1835" y="3196"/>
                  </a:lnTo>
                  <a:lnTo>
                    <a:pt x="1846" y="3197"/>
                  </a:lnTo>
                  <a:lnTo>
                    <a:pt x="1852" y="3197"/>
                  </a:lnTo>
                  <a:lnTo>
                    <a:pt x="1903" y="3196"/>
                  </a:lnTo>
                  <a:lnTo>
                    <a:pt x="1922" y="3194"/>
                  </a:lnTo>
                  <a:lnTo>
                    <a:pt x="1960" y="3192"/>
                  </a:lnTo>
                  <a:cubicBezTo>
                    <a:pt x="2074" y="3178"/>
                    <a:pt x="2145" y="3187"/>
                    <a:pt x="2290" y="3155"/>
                  </a:cubicBezTo>
                  <a:cubicBezTo>
                    <a:pt x="2436" y="3116"/>
                    <a:pt x="2600" y="3088"/>
                    <a:pt x="2719" y="3016"/>
                  </a:cubicBezTo>
                  <a:cubicBezTo>
                    <a:pt x="2845" y="2953"/>
                    <a:pt x="2967" y="2885"/>
                    <a:pt x="3067" y="2786"/>
                  </a:cubicBezTo>
                  <a:cubicBezTo>
                    <a:pt x="3176" y="2700"/>
                    <a:pt x="3260" y="2598"/>
                    <a:pt x="3334" y="2493"/>
                  </a:cubicBezTo>
                  <a:cubicBezTo>
                    <a:pt x="3488" y="2287"/>
                    <a:pt x="3564" y="2064"/>
                    <a:pt x="3627" y="1862"/>
                  </a:cubicBezTo>
                  <a:cubicBezTo>
                    <a:pt x="3681" y="1658"/>
                    <a:pt x="3704" y="1468"/>
                    <a:pt x="3715" y="1295"/>
                  </a:cubicBezTo>
                  <a:cubicBezTo>
                    <a:pt x="3735" y="951"/>
                    <a:pt x="3697" y="675"/>
                    <a:pt x="3664" y="482"/>
                  </a:cubicBezTo>
                  <a:cubicBezTo>
                    <a:pt x="3628" y="291"/>
                    <a:pt x="3594" y="178"/>
                    <a:pt x="3594" y="178"/>
                  </a:cubicBezTo>
                  <a:cubicBezTo>
                    <a:pt x="3565" y="83"/>
                    <a:pt x="3480" y="11"/>
                    <a:pt x="3375" y="2"/>
                  </a:cubicBezTo>
                  <a:cubicBezTo>
                    <a:pt x="3368" y="1"/>
                    <a:pt x="3361" y="1"/>
                    <a:pt x="3354" y="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7"/>
            <p:cNvSpPr/>
            <p:nvPr/>
          </p:nvSpPr>
          <p:spPr>
            <a:xfrm rot="-3488307">
              <a:off x="5531811" y="988996"/>
              <a:ext cx="20437" cy="25641"/>
            </a:xfrm>
            <a:custGeom>
              <a:avLst/>
              <a:gdLst/>
              <a:ahLst/>
              <a:cxnLst/>
              <a:rect l="l" t="t" r="r" b="b"/>
              <a:pathLst>
                <a:path w="1249" h="1567" extrusionOk="0">
                  <a:moveTo>
                    <a:pt x="981" y="1"/>
                  </a:moveTo>
                  <a:cubicBezTo>
                    <a:pt x="903" y="1"/>
                    <a:pt x="827" y="39"/>
                    <a:pt x="781" y="109"/>
                  </a:cubicBezTo>
                  <a:lnTo>
                    <a:pt x="71" y="1202"/>
                  </a:lnTo>
                  <a:cubicBezTo>
                    <a:pt x="1" y="1311"/>
                    <a:pt x="31" y="1458"/>
                    <a:pt x="141" y="1528"/>
                  </a:cubicBezTo>
                  <a:cubicBezTo>
                    <a:pt x="179" y="1553"/>
                    <a:pt x="224" y="1566"/>
                    <a:pt x="268" y="1566"/>
                  </a:cubicBezTo>
                  <a:cubicBezTo>
                    <a:pt x="346" y="1566"/>
                    <a:pt x="422" y="1528"/>
                    <a:pt x="467" y="1459"/>
                  </a:cubicBezTo>
                  <a:lnTo>
                    <a:pt x="1177" y="366"/>
                  </a:lnTo>
                  <a:cubicBezTo>
                    <a:pt x="1248" y="256"/>
                    <a:pt x="1218" y="110"/>
                    <a:pt x="1108" y="39"/>
                  </a:cubicBezTo>
                  <a:cubicBezTo>
                    <a:pt x="1069" y="13"/>
                    <a:pt x="1025" y="1"/>
                    <a:pt x="981" y="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7"/>
            <p:cNvSpPr/>
            <p:nvPr/>
          </p:nvSpPr>
          <p:spPr>
            <a:xfrm rot="-3488307">
              <a:off x="5558524" y="970698"/>
              <a:ext cx="7756" cy="29666"/>
            </a:xfrm>
            <a:custGeom>
              <a:avLst/>
              <a:gdLst/>
              <a:ahLst/>
              <a:cxnLst/>
              <a:rect l="l" t="t" r="r" b="b"/>
              <a:pathLst>
                <a:path w="474" h="1813" extrusionOk="0">
                  <a:moveTo>
                    <a:pt x="237" y="1"/>
                  </a:moveTo>
                  <a:cubicBezTo>
                    <a:pt x="106" y="1"/>
                    <a:pt x="1" y="107"/>
                    <a:pt x="1" y="238"/>
                  </a:cubicBezTo>
                  <a:lnTo>
                    <a:pt x="1" y="1576"/>
                  </a:lnTo>
                  <a:cubicBezTo>
                    <a:pt x="1" y="1707"/>
                    <a:pt x="106" y="1812"/>
                    <a:pt x="237" y="1812"/>
                  </a:cubicBezTo>
                  <a:cubicBezTo>
                    <a:pt x="367" y="1812"/>
                    <a:pt x="472" y="1707"/>
                    <a:pt x="473" y="1576"/>
                  </a:cubicBezTo>
                  <a:lnTo>
                    <a:pt x="473" y="238"/>
                  </a:lnTo>
                  <a:cubicBezTo>
                    <a:pt x="473" y="107"/>
                    <a:pt x="368" y="1"/>
                    <a:pt x="237" y="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7"/>
            <p:cNvSpPr/>
            <p:nvPr/>
          </p:nvSpPr>
          <p:spPr>
            <a:xfrm rot="-3488307">
              <a:off x="5552994" y="945867"/>
              <a:ext cx="22532" cy="24283"/>
            </a:xfrm>
            <a:custGeom>
              <a:avLst/>
              <a:gdLst/>
              <a:ahLst/>
              <a:cxnLst/>
              <a:rect l="l" t="t" r="r" b="b"/>
              <a:pathLst>
                <a:path w="1377" h="1484" extrusionOk="0">
                  <a:moveTo>
                    <a:pt x="264" y="0"/>
                  </a:moveTo>
                  <a:cubicBezTo>
                    <a:pt x="211" y="0"/>
                    <a:pt x="157" y="18"/>
                    <a:pt x="113" y="56"/>
                  </a:cubicBezTo>
                  <a:cubicBezTo>
                    <a:pt x="14" y="138"/>
                    <a:pt x="0" y="287"/>
                    <a:pt x="84" y="387"/>
                  </a:cubicBezTo>
                  <a:lnTo>
                    <a:pt x="930" y="1399"/>
                  </a:lnTo>
                  <a:cubicBezTo>
                    <a:pt x="976" y="1455"/>
                    <a:pt x="1044" y="1483"/>
                    <a:pt x="1111" y="1483"/>
                  </a:cubicBezTo>
                  <a:cubicBezTo>
                    <a:pt x="1164" y="1483"/>
                    <a:pt x="1219" y="1465"/>
                    <a:pt x="1264" y="1427"/>
                  </a:cubicBezTo>
                  <a:cubicBezTo>
                    <a:pt x="1363" y="1345"/>
                    <a:pt x="1377" y="1196"/>
                    <a:pt x="1293" y="1096"/>
                  </a:cubicBezTo>
                  <a:lnTo>
                    <a:pt x="444" y="84"/>
                  </a:lnTo>
                  <a:cubicBezTo>
                    <a:pt x="398" y="29"/>
                    <a:pt x="331" y="0"/>
                    <a:pt x="264" y="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7"/>
            <p:cNvSpPr/>
            <p:nvPr/>
          </p:nvSpPr>
          <p:spPr>
            <a:xfrm rot="-3488307">
              <a:off x="5449861" y="1040905"/>
              <a:ext cx="77986" cy="35949"/>
            </a:xfrm>
            <a:custGeom>
              <a:avLst/>
              <a:gdLst/>
              <a:ahLst/>
              <a:cxnLst/>
              <a:rect l="l" t="t" r="r" b="b"/>
              <a:pathLst>
                <a:path w="4766" h="2197" extrusionOk="0">
                  <a:moveTo>
                    <a:pt x="4488" y="1"/>
                  </a:moveTo>
                  <a:cubicBezTo>
                    <a:pt x="4379" y="1"/>
                    <a:pt x="4279" y="74"/>
                    <a:pt x="4251" y="185"/>
                  </a:cubicBezTo>
                  <a:lnTo>
                    <a:pt x="4251" y="185"/>
                  </a:lnTo>
                  <a:cubicBezTo>
                    <a:pt x="4251" y="184"/>
                    <a:pt x="4251" y="183"/>
                    <a:pt x="4251" y="183"/>
                  </a:cubicBezTo>
                  <a:lnTo>
                    <a:pt x="4251" y="183"/>
                  </a:lnTo>
                  <a:cubicBezTo>
                    <a:pt x="4245" y="183"/>
                    <a:pt x="4096" y="467"/>
                    <a:pt x="3792" y="744"/>
                  </a:cubicBezTo>
                  <a:cubicBezTo>
                    <a:pt x="3634" y="886"/>
                    <a:pt x="3434" y="1021"/>
                    <a:pt x="3201" y="1111"/>
                  </a:cubicBezTo>
                  <a:cubicBezTo>
                    <a:pt x="3089" y="1158"/>
                    <a:pt x="2948" y="1193"/>
                    <a:pt x="2835" y="1212"/>
                  </a:cubicBezTo>
                  <a:cubicBezTo>
                    <a:pt x="2774" y="1221"/>
                    <a:pt x="2726" y="1239"/>
                    <a:pt x="2631" y="1241"/>
                  </a:cubicBezTo>
                  <a:lnTo>
                    <a:pt x="2504" y="1251"/>
                  </a:lnTo>
                  <a:lnTo>
                    <a:pt x="2449" y="1255"/>
                  </a:lnTo>
                  <a:lnTo>
                    <a:pt x="2449" y="1255"/>
                  </a:lnTo>
                  <a:cubicBezTo>
                    <a:pt x="2444" y="1255"/>
                    <a:pt x="2416" y="1254"/>
                    <a:pt x="2412" y="1253"/>
                  </a:cubicBezTo>
                  <a:cubicBezTo>
                    <a:pt x="2399" y="1253"/>
                    <a:pt x="2386" y="1253"/>
                    <a:pt x="2374" y="1253"/>
                  </a:cubicBezTo>
                  <a:cubicBezTo>
                    <a:pt x="2247" y="1253"/>
                    <a:pt x="2124" y="1244"/>
                    <a:pt x="2004" y="1226"/>
                  </a:cubicBezTo>
                  <a:cubicBezTo>
                    <a:pt x="1875" y="1197"/>
                    <a:pt x="1749" y="1168"/>
                    <a:pt x="1630" y="1124"/>
                  </a:cubicBezTo>
                  <a:cubicBezTo>
                    <a:pt x="1515" y="1074"/>
                    <a:pt x="1405" y="1021"/>
                    <a:pt x="1301" y="960"/>
                  </a:cubicBezTo>
                  <a:cubicBezTo>
                    <a:pt x="1202" y="895"/>
                    <a:pt x="1108" y="828"/>
                    <a:pt x="1023" y="760"/>
                  </a:cubicBezTo>
                  <a:cubicBezTo>
                    <a:pt x="857" y="618"/>
                    <a:pt x="728" y="477"/>
                    <a:pt x="643" y="376"/>
                  </a:cubicBezTo>
                  <a:cubicBezTo>
                    <a:pt x="554" y="267"/>
                    <a:pt x="516" y="221"/>
                    <a:pt x="515" y="215"/>
                  </a:cubicBezTo>
                  <a:cubicBezTo>
                    <a:pt x="477" y="118"/>
                    <a:pt x="383" y="57"/>
                    <a:pt x="283" y="57"/>
                  </a:cubicBezTo>
                  <a:cubicBezTo>
                    <a:pt x="252" y="57"/>
                    <a:pt x="222" y="63"/>
                    <a:pt x="191" y="74"/>
                  </a:cubicBezTo>
                  <a:cubicBezTo>
                    <a:pt x="63" y="123"/>
                    <a:pt x="0" y="268"/>
                    <a:pt x="50" y="397"/>
                  </a:cubicBezTo>
                  <a:lnTo>
                    <a:pt x="50" y="397"/>
                  </a:lnTo>
                  <a:cubicBezTo>
                    <a:pt x="50" y="397"/>
                    <a:pt x="50" y="397"/>
                    <a:pt x="50" y="397"/>
                  </a:cubicBezTo>
                  <a:lnTo>
                    <a:pt x="50" y="397"/>
                  </a:lnTo>
                  <a:cubicBezTo>
                    <a:pt x="49" y="397"/>
                    <a:pt x="71" y="509"/>
                    <a:pt x="125" y="658"/>
                  </a:cubicBezTo>
                  <a:cubicBezTo>
                    <a:pt x="183" y="817"/>
                    <a:pt x="282" y="1040"/>
                    <a:pt x="464" y="1275"/>
                  </a:cubicBezTo>
                  <a:cubicBezTo>
                    <a:pt x="553" y="1393"/>
                    <a:pt x="664" y="1513"/>
                    <a:pt x="795" y="1628"/>
                  </a:cubicBezTo>
                  <a:cubicBezTo>
                    <a:pt x="929" y="1742"/>
                    <a:pt x="1082" y="1847"/>
                    <a:pt x="1255" y="1936"/>
                  </a:cubicBezTo>
                  <a:cubicBezTo>
                    <a:pt x="1431" y="2023"/>
                    <a:pt x="1619" y="2093"/>
                    <a:pt x="1818" y="2138"/>
                  </a:cubicBezTo>
                  <a:cubicBezTo>
                    <a:pt x="2000" y="2171"/>
                    <a:pt x="2186" y="2196"/>
                    <a:pt x="2370" y="2196"/>
                  </a:cubicBezTo>
                  <a:cubicBezTo>
                    <a:pt x="2388" y="2196"/>
                    <a:pt x="2405" y="2196"/>
                    <a:pt x="2422" y="2195"/>
                  </a:cubicBezTo>
                  <a:cubicBezTo>
                    <a:pt x="2426" y="2195"/>
                    <a:pt x="2429" y="2195"/>
                    <a:pt x="2431" y="2195"/>
                  </a:cubicBezTo>
                  <a:cubicBezTo>
                    <a:pt x="2444" y="2195"/>
                    <a:pt x="2451" y="2196"/>
                    <a:pt x="2463" y="2196"/>
                  </a:cubicBezTo>
                  <a:cubicBezTo>
                    <a:pt x="2474" y="2196"/>
                    <a:pt x="2490" y="2195"/>
                    <a:pt x="2522" y="2192"/>
                  </a:cubicBezTo>
                  <a:lnTo>
                    <a:pt x="2585" y="2186"/>
                  </a:lnTo>
                  <a:lnTo>
                    <a:pt x="2712" y="2173"/>
                  </a:lnTo>
                  <a:cubicBezTo>
                    <a:pt x="2786" y="2170"/>
                    <a:pt x="2904" y="2145"/>
                    <a:pt x="3008" y="2123"/>
                  </a:cubicBezTo>
                  <a:cubicBezTo>
                    <a:pt x="3224" y="2076"/>
                    <a:pt x="3399" y="2004"/>
                    <a:pt x="3575" y="1914"/>
                  </a:cubicBezTo>
                  <a:cubicBezTo>
                    <a:pt x="3750" y="1831"/>
                    <a:pt x="3902" y="1715"/>
                    <a:pt x="4033" y="1599"/>
                  </a:cubicBezTo>
                  <a:cubicBezTo>
                    <a:pt x="4168" y="1482"/>
                    <a:pt x="4273" y="1352"/>
                    <a:pt x="4362" y="1231"/>
                  </a:cubicBezTo>
                  <a:cubicBezTo>
                    <a:pt x="4536" y="984"/>
                    <a:pt x="4625" y="754"/>
                    <a:pt x="4674" y="590"/>
                  </a:cubicBezTo>
                  <a:cubicBezTo>
                    <a:pt x="4721" y="425"/>
                    <a:pt x="4727" y="324"/>
                    <a:pt x="4731" y="314"/>
                  </a:cubicBezTo>
                  <a:cubicBezTo>
                    <a:pt x="4766" y="183"/>
                    <a:pt x="4688" y="45"/>
                    <a:pt x="4555" y="10"/>
                  </a:cubicBezTo>
                  <a:cubicBezTo>
                    <a:pt x="4533" y="4"/>
                    <a:pt x="4510" y="1"/>
                    <a:pt x="4488" y="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7"/>
            <p:cNvSpPr/>
            <p:nvPr/>
          </p:nvSpPr>
          <p:spPr>
            <a:xfrm rot="-3488307">
              <a:off x="5439955" y="1181384"/>
              <a:ext cx="80473" cy="80489"/>
            </a:xfrm>
            <a:custGeom>
              <a:avLst/>
              <a:gdLst/>
              <a:ahLst/>
              <a:cxnLst/>
              <a:rect l="l" t="t" r="r" b="b"/>
              <a:pathLst>
                <a:path w="4918" h="4919" extrusionOk="0">
                  <a:moveTo>
                    <a:pt x="2460" y="1"/>
                  </a:moveTo>
                  <a:cubicBezTo>
                    <a:pt x="1101" y="1"/>
                    <a:pt x="0" y="1102"/>
                    <a:pt x="0" y="2460"/>
                  </a:cubicBezTo>
                  <a:cubicBezTo>
                    <a:pt x="0" y="3818"/>
                    <a:pt x="1101" y="4919"/>
                    <a:pt x="2460" y="4919"/>
                  </a:cubicBezTo>
                  <a:cubicBezTo>
                    <a:pt x="3817" y="4919"/>
                    <a:pt x="4917" y="3818"/>
                    <a:pt x="4917" y="2460"/>
                  </a:cubicBezTo>
                  <a:cubicBezTo>
                    <a:pt x="4917" y="1102"/>
                    <a:pt x="3817" y="1"/>
                    <a:pt x="2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7"/>
            <p:cNvSpPr/>
            <p:nvPr/>
          </p:nvSpPr>
          <p:spPr>
            <a:xfrm rot="-3488307">
              <a:off x="5597123" y="931550"/>
              <a:ext cx="80489" cy="80489"/>
            </a:xfrm>
            <a:custGeom>
              <a:avLst/>
              <a:gdLst/>
              <a:ahLst/>
              <a:cxnLst/>
              <a:rect l="l" t="t" r="r" b="b"/>
              <a:pathLst>
                <a:path w="4919" h="4919" extrusionOk="0">
                  <a:moveTo>
                    <a:pt x="2458" y="1"/>
                  </a:moveTo>
                  <a:cubicBezTo>
                    <a:pt x="1102" y="1"/>
                    <a:pt x="1" y="1102"/>
                    <a:pt x="1" y="2461"/>
                  </a:cubicBezTo>
                  <a:cubicBezTo>
                    <a:pt x="1" y="3818"/>
                    <a:pt x="1102" y="4918"/>
                    <a:pt x="2458" y="4918"/>
                  </a:cubicBezTo>
                  <a:cubicBezTo>
                    <a:pt x="3819" y="4918"/>
                    <a:pt x="4918" y="3818"/>
                    <a:pt x="4918" y="2461"/>
                  </a:cubicBezTo>
                  <a:cubicBezTo>
                    <a:pt x="4918" y="1102"/>
                    <a:pt x="3817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6" name="Google Shape;1856;p47"/>
          <p:cNvGrpSpPr/>
          <p:nvPr/>
        </p:nvGrpSpPr>
        <p:grpSpPr>
          <a:xfrm>
            <a:off x="3563465" y="3736810"/>
            <a:ext cx="1001698" cy="407708"/>
            <a:chOff x="3563465" y="3736810"/>
            <a:chExt cx="1001698" cy="407708"/>
          </a:xfrm>
        </p:grpSpPr>
        <p:sp>
          <p:nvSpPr>
            <p:cNvPr id="1857" name="Google Shape;1857;p47"/>
            <p:cNvSpPr/>
            <p:nvPr/>
          </p:nvSpPr>
          <p:spPr>
            <a:xfrm rot="-5053448">
              <a:off x="4356679" y="3932971"/>
              <a:ext cx="171460" cy="229415"/>
            </a:xfrm>
            <a:custGeom>
              <a:avLst/>
              <a:gdLst/>
              <a:ahLst/>
              <a:cxnLst/>
              <a:rect l="l" t="t" r="r" b="b"/>
              <a:pathLst>
                <a:path w="20665" h="27650" extrusionOk="0">
                  <a:moveTo>
                    <a:pt x="10346" y="0"/>
                  </a:moveTo>
                  <a:cubicBezTo>
                    <a:pt x="2041" y="0"/>
                    <a:pt x="241" y="4735"/>
                    <a:pt x="0" y="6362"/>
                  </a:cubicBezTo>
                  <a:cubicBezTo>
                    <a:pt x="0" y="6362"/>
                    <a:pt x="4041" y="27182"/>
                    <a:pt x="6768" y="27641"/>
                  </a:cubicBezTo>
                  <a:cubicBezTo>
                    <a:pt x="6802" y="27647"/>
                    <a:pt x="6837" y="27650"/>
                    <a:pt x="6873" y="27650"/>
                  </a:cubicBezTo>
                  <a:cubicBezTo>
                    <a:pt x="9756" y="27650"/>
                    <a:pt x="20146" y="9764"/>
                    <a:pt x="20146" y="9764"/>
                  </a:cubicBezTo>
                  <a:cubicBezTo>
                    <a:pt x="20146" y="9764"/>
                    <a:pt x="20664" y="458"/>
                    <a:pt x="11428" y="26"/>
                  </a:cubicBezTo>
                  <a:cubicBezTo>
                    <a:pt x="11056" y="8"/>
                    <a:pt x="10695" y="0"/>
                    <a:pt x="103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7"/>
            <p:cNvSpPr/>
            <p:nvPr/>
          </p:nvSpPr>
          <p:spPr>
            <a:xfrm rot="-5053448">
              <a:off x="3885592" y="3560267"/>
              <a:ext cx="292374" cy="769907"/>
            </a:xfrm>
            <a:custGeom>
              <a:avLst/>
              <a:gdLst/>
              <a:ahLst/>
              <a:cxnLst/>
              <a:rect l="l" t="t" r="r" b="b"/>
              <a:pathLst>
                <a:path w="35238" h="92792" extrusionOk="0">
                  <a:moveTo>
                    <a:pt x="15092" y="0"/>
                  </a:moveTo>
                  <a:lnTo>
                    <a:pt x="0" y="89392"/>
                  </a:lnTo>
                  <a:cubicBezTo>
                    <a:pt x="628" y="88266"/>
                    <a:pt x="1826" y="87538"/>
                    <a:pt x="3144" y="87538"/>
                  </a:cubicBezTo>
                  <a:cubicBezTo>
                    <a:pt x="3344" y="87538"/>
                    <a:pt x="3547" y="87555"/>
                    <a:pt x="3751" y="87589"/>
                  </a:cubicBezTo>
                  <a:cubicBezTo>
                    <a:pt x="5308" y="87851"/>
                    <a:pt x="6457" y="89075"/>
                    <a:pt x="6709" y="90545"/>
                  </a:cubicBezTo>
                  <a:cubicBezTo>
                    <a:pt x="7335" y="89408"/>
                    <a:pt x="8542" y="88671"/>
                    <a:pt x="9869" y="88671"/>
                  </a:cubicBezTo>
                  <a:cubicBezTo>
                    <a:pt x="10068" y="88671"/>
                    <a:pt x="10269" y="88688"/>
                    <a:pt x="10472" y="88722"/>
                  </a:cubicBezTo>
                  <a:cubicBezTo>
                    <a:pt x="12029" y="88986"/>
                    <a:pt x="13178" y="90208"/>
                    <a:pt x="13430" y="91679"/>
                  </a:cubicBezTo>
                  <a:cubicBezTo>
                    <a:pt x="14056" y="90542"/>
                    <a:pt x="15261" y="89805"/>
                    <a:pt x="16588" y="89805"/>
                  </a:cubicBezTo>
                  <a:cubicBezTo>
                    <a:pt x="16788" y="89805"/>
                    <a:pt x="16990" y="89822"/>
                    <a:pt x="17193" y="89857"/>
                  </a:cubicBezTo>
                  <a:cubicBezTo>
                    <a:pt x="18741" y="90118"/>
                    <a:pt x="19888" y="91330"/>
                    <a:pt x="20146" y="92792"/>
                  </a:cubicBezTo>
                  <a:lnTo>
                    <a:pt x="35238" y="3401"/>
                  </a:lnTo>
                  <a:lnTo>
                    <a:pt x="150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7"/>
            <p:cNvSpPr/>
            <p:nvPr/>
          </p:nvSpPr>
          <p:spPr>
            <a:xfrm rot="-5053448">
              <a:off x="4475491" y="4036112"/>
              <a:ext cx="81660" cy="77022"/>
            </a:xfrm>
            <a:custGeom>
              <a:avLst/>
              <a:gdLst/>
              <a:ahLst/>
              <a:cxnLst/>
              <a:rect l="l" t="t" r="r" b="b"/>
              <a:pathLst>
                <a:path w="9842" h="9283" extrusionOk="0">
                  <a:moveTo>
                    <a:pt x="3978" y="1"/>
                  </a:moveTo>
                  <a:cubicBezTo>
                    <a:pt x="2541" y="1"/>
                    <a:pt x="1172" y="414"/>
                    <a:pt x="0" y="1138"/>
                  </a:cubicBezTo>
                  <a:cubicBezTo>
                    <a:pt x="1201" y="5393"/>
                    <a:pt x="2557" y="9084"/>
                    <a:pt x="3688" y="9274"/>
                  </a:cubicBezTo>
                  <a:cubicBezTo>
                    <a:pt x="3722" y="9280"/>
                    <a:pt x="3757" y="9283"/>
                    <a:pt x="3793" y="9283"/>
                  </a:cubicBezTo>
                  <a:cubicBezTo>
                    <a:pt x="4968" y="9283"/>
                    <a:pt x="7386" y="6316"/>
                    <a:pt x="9841" y="2800"/>
                  </a:cubicBezTo>
                  <a:cubicBezTo>
                    <a:pt x="8722" y="1423"/>
                    <a:pt x="7122" y="427"/>
                    <a:pt x="5235" y="106"/>
                  </a:cubicBezTo>
                  <a:cubicBezTo>
                    <a:pt x="4813" y="35"/>
                    <a:pt x="4393" y="1"/>
                    <a:pt x="3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7"/>
            <p:cNvSpPr/>
            <p:nvPr/>
          </p:nvSpPr>
          <p:spPr>
            <a:xfrm rot="-5053448">
              <a:off x="3526554" y="3786438"/>
              <a:ext cx="178770" cy="87402"/>
            </a:xfrm>
            <a:custGeom>
              <a:avLst/>
              <a:gdLst/>
              <a:ahLst/>
              <a:cxnLst/>
              <a:rect l="l" t="t" r="r" b="b"/>
              <a:pathLst>
                <a:path w="21546" h="10534" extrusionOk="0">
                  <a:moveTo>
                    <a:pt x="6066" y="0"/>
                  </a:moveTo>
                  <a:cubicBezTo>
                    <a:pt x="4512" y="0"/>
                    <a:pt x="3016" y="226"/>
                    <a:pt x="2196" y="946"/>
                  </a:cubicBezTo>
                  <a:cubicBezTo>
                    <a:pt x="0" y="2878"/>
                    <a:pt x="138" y="7179"/>
                    <a:pt x="138" y="7179"/>
                  </a:cubicBezTo>
                  <a:lnTo>
                    <a:pt x="9829" y="10293"/>
                  </a:lnTo>
                  <a:lnTo>
                    <a:pt x="20004" y="10533"/>
                  </a:lnTo>
                  <a:cubicBezTo>
                    <a:pt x="20003" y="10533"/>
                    <a:pt x="21545" y="6515"/>
                    <a:pt x="20104" y="3969"/>
                  </a:cubicBezTo>
                  <a:cubicBezTo>
                    <a:pt x="18664" y="1423"/>
                    <a:pt x="11458" y="639"/>
                    <a:pt x="11458" y="639"/>
                  </a:cubicBezTo>
                  <a:cubicBezTo>
                    <a:pt x="11458" y="639"/>
                    <a:pt x="8680" y="0"/>
                    <a:pt x="6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7"/>
            <p:cNvSpPr/>
            <p:nvPr/>
          </p:nvSpPr>
          <p:spPr>
            <a:xfrm rot="-5053448">
              <a:off x="3571823" y="3801155"/>
              <a:ext cx="202566" cy="91036"/>
            </a:xfrm>
            <a:custGeom>
              <a:avLst/>
              <a:gdLst/>
              <a:ahLst/>
              <a:cxnLst/>
              <a:rect l="l" t="t" r="r" b="b"/>
              <a:pathLst>
                <a:path w="24414" h="10972" extrusionOk="0">
                  <a:moveTo>
                    <a:pt x="4507" y="1"/>
                  </a:moveTo>
                  <a:cubicBezTo>
                    <a:pt x="2501" y="1"/>
                    <a:pt x="730" y="1447"/>
                    <a:pt x="385" y="3490"/>
                  </a:cubicBezTo>
                  <a:cubicBezTo>
                    <a:pt x="1" y="5770"/>
                    <a:pt x="1536" y="7929"/>
                    <a:pt x="3815" y="8314"/>
                  </a:cubicBezTo>
                  <a:lnTo>
                    <a:pt x="19204" y="10913"/>
                  </a:lnTo>
                  <a:cubicBezTo>
                    <a:pt x="19440" y="10952"/>
                    <a:pt x="19675" y="10972"/>
                    <a:pt x="19906" y="10972"/>
                  </a:cubicBezTo>
                  <a:cubicBezTo>
                    <a:pt x="21912" y="10972"/>
                    <a:pt x="23685" y="9526"/>
                    <a:pt x="24029" y="7481"/>
                  </a:cubicBezTo>
                  <a:cubicBezTo>
                    <a:pt x="24413" y="5203"/>
                    <a:pt x="22877" y="3043"/>
                    <a:pt x="20599" y="2657"/>
                  </a:cubicBezTo>
                  <a:lnTo>
                    <a:pt x="5209" y="60"/>
                  </a:lnTo>
                  <a:cubicBezTo>
                    <a:pt x="4973" y="20"/>
                    <a:pt x="4738" y="1"/>
                    <a:pt x="45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7"/>
            <p:cNvSpPr/>
            <p:nvPr/>
          </p:nvSpPr>
          <p:spPr>
            <a:xfrm rot="-5053448">
              <a:off x="3580895" y="3834645"/>
              <a:ext cx="146195" cy="34325"/>
            </a:xfrm>
            <a:custGeom>
              <a:avLst/>
              <a:gdLst/>
              <a:ahLst/>
              <a:cxnLst/>
              <a:rect l="l" t="t" r="r" b="b"/>
              <a:pathLst>
                <a:path w="17620" h="4137" extrusionOk="0">
                  <a:moveTo>
                    <a:pt x="763" y="0"/>
                  </a:moveTo>
                  <a:cubicBezTo>
                    <a:pt x="424" y="0"/>
                    <a:pt x="124" y="245"/>
                    <a:pt x="66" y="592"/>
                  </a:cubicBezTo>
                  <a:cubicBezTo>
                    <a:pt x="0" y="979"/>
                    <a:pt x="260" y="1344"/>
                    <a:pt x="646" y="1410"/>
                  </a:cubicBezTo>
                  <a:lnTo>
                    <a:pt x="16737" y="4126"/>
                  </a:lnTo>
                  <a:cubicBezTo>
                    <a:pt x="16777" y="4133"/>
                    <a:pt x="16817" y="4136"/>
                    <a:pt x="16856" y="4136"/>
                  </a:cubicBezTo>
                  <a:cubicBezTo>
                    <a:pt x="17196" y="4136"/>
                    <a:pt x="17496" y="3891"/>
                    <a:pt x="17555" y="3546"/>
                  </a:cubicBezTo>
                  <a:cubicBezTo>
                    <a:pt x="17619" y="3160"/>
                    <a:pt x="17361" y="2794"/>
                    <a:pt x="16972" y="2726"/>
                  </a:cubicBezTo>
                  <a:lnTo>
                    <a:pt x="883" y="11"/>
                  </a:lnTo>
                  <a:cubicBezTo>
                    <a:pt x="842" y="4"/>
                    <a:pt x="802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7"/>
            <p:cNvSpPr/>
            <p:nvPr/>
          </p:nvSpPr>
          <p:spPr>
            <a:xfrm rot="-5053448">
              <a:off x="3614915" y="3822013"/>
              <a:ext cx="146179" cy="34317"/>
            </a:xfrm>
            <a:custGeom>
              <a:avLst/>
              <a:gdLst/>
              <a:ahLst/>
              <a:cxnLst/>
              <a:rect l="l" t="t" r="r" b="b"/>
              <a:pathLst>
                <a:path w="17618" h="4136" extrusionOk="0">
                  <a:moveTo>
                    <a:pt x="765" y="1"/>
                  </a:moveTo>
                  <a:cubicBezTo>
                    <a:pt x="425" y="1"/>
                    <a:pt x="124" y="245"/>
                    <a:pt x="65" y="592"/>
                  </a:cubicBezTo>
                  <a:cubicBezTo>
                    <a:pt x="1" y="978"/>
                    <a:pt x="259" y="1344"/>
                    <a:pt x="647" y="1410"/>
                  </a:cubicBezTo>
                  <a:lnTo>
                    <a:pt x="16735" y="4125"/>
                  </a:lnTo>
                  <a:cubicBezTo>
                    <a:pt x="16776" y="4132"/>
                    <a:pt x="16816" y="4135"/>
                    <a:pt x="16855" y="4135"/>
                  </a:cubicBezTo>
                  <a:cubicBezTo>
                    <a:pt x="17195" y="4135"/>
                    <a:pt x="17494" y="3891"/>
                    <a:pt x="17553" y="3545"/>
                  </a:cubicBezTo>
                  <a:cubicBezTo>
                    <a:pt x="17618" y="3159"/>
                    <a:pt x="17359" y="2792"/>
                    <a:pt x="16972" y="2728"/>
                  </a:cubicBezTo>
                  <a:lnTo>
                    <a:pt x="883" y="10"/>
                  </a:lnTo>
                  <a:cubicBezTo>
                    <a:pt x="844" y="4"/>
                    <a:pt x="804" y="1"/>
                    <a:pt x="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7"/>
            <p:cNvSpPr/>
            <p:nvPr/>
          </p:nvSpPr>
          <p:spPr>
            <a:xfrm rot="-5053448">
              <a:off x="3975464" y="3636715"/>
              <a:ext cx="123370" cy="681360"/>
            </a:xfrm>
            <a:custGeom>
              <a:avLst/>
              <a:gdLst/>
              <a:ahLst/>
              <a:cxnLst/>
              <a:rect l="l" t="t" r="r" b="b"/>
              <a:pathLst>
                <a:path w="14869" h="82120" extrusionOk="0">
                  <a:moveTo>
                    <a:pt x="14263" y="1"/>
                  </a:moveTo>
                  <a:cubicBezTo>
                    <a:pt x="14031" y="1"/>
                    <a:pt x="13804" y="133"/>
                    <a:pt x="13754" y="429"/>
                  </a:cubicBezTo>
                  <a:cubicBezTo>
                    <a:pt x="10236" y="21264"/>
                    <a:pt x="6719" y="42098"/>
                    <a:pt x="3201" y="62932"/>
                  </a:cubicBezTo>
                  <a:cubicBezTo>
                    <a:pt x="2155" y="69126"/>
                    <a:pt x="1110" y="75320"/>
                    <a:pt x="64" y="81514"/>
                  </a:cubicBezTo>
                  <a:cubicBezTo>
                    <a:pt x="0" y="81896"/>
                    <a:pt x="307" y="82119"/>
                    <a:pt x="607" y="82119"/>
                  </a:cubicBezTo>
                  <a:cubicBezTo>
                    <a:pt x="838" y="82119"/>
                    <a:pt x="1066" y="81986"/>
                    <a:pt x="1116" y="81691"/>
                  </a:cubicBezTo>
                  <a:cubicBezTo>
                    <a:pt x="4632" y="60856"/>
                    <a:pt x="8150" y="40021"/>
                    <a:pt x="11666" y="19188"/>
                  </a:cubicBezTo>
                  <a:cubicBezTo>
                    <a:pt x="12712" y="12993"/>
                    <a:pt x="13757" y="6800"/>
                    <a:pt x="14803" y="606"/>
                  </a:cubicBezTo>
                  <a:cubicBezTo>
                    <a:pt x="14868" y="223"/>
                    <a:pt x="14562" y="1"/>
                    <a:pt x="14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7"/>
            <p:cNvSpPr/>
            <p:nvPr/>
          </p:nvSpPr>
          <p:spPr>
            <a:xfrm rot="-5053448">
              <a:off x="3991387" y="3578808"/>
              <a:ext cx="123370" cy="681343"/>
            </a:xfrm>
            <a:custGeom>
              <a:avLst/>
              <a:gdLst/>
              <a:ahLst/>
              <a:cxnLst/>
              <a:rect l="l" t="t" r="r" b="b"/>
              <a:pathLst>
                <a:path w="14869" h="82118" extrusionOk="0">
                  <a:moveTo>
                    <a:pt x="14262" y="0"/>
                  </a:moveTo>
                  <a:cubicBezTo>
                    <a:pt x="14031" y="0"/>
                    <a:pt x="13803" y="133"/>
                    <a:pt x="13753" y="428"/>
                  </a:cubicBezTo>
                  <a:cubicBezTo>
                    <a:pt x="10236" y="21263"/>
                    <a:pt x="6719" y="42096"/>
                    <a:pt x="3202" y="62931"/>
                  </a:cubicBezTo>
                  <a:cubicBezTo>
                    <a:pt x="2156" y="69125"/>
                    <a:pt x="1109" y="75318"/>
                    <a:pt x="64" y="81511"/>
                  </a:cubicBezTo>
                  <a:cubicBezTo>
                    <a:pt x="0" y="81894"/>
                    <a:pt x="306" y="82118"/>
                    <a:pt x="606" y="82118"/>
                  </a:cubicBezTo>
                  <a:cubicBezTo>
                    <a:pt x="837" y="82118"/>
                    <a:pt x="1064" y="81985"/>
                    <a:pt x="1114" y="81690"/>
                  </a:cubicBezTo>
                  <a:cubicBezTo>
                    <a:pt x="4631" y="60855"/>
                    <a:pt x="8148" y="40022"/>
                    <a:pt x="11666" y="19186"/>
                  </a:cubicBezTo>
                  <a:cubicBezTo>
                    <a:pt x="12711" y="12992"/>
                    <a:pt x="13758" y="6799"/>
                    <a:pt x="14804" y="605"/>
                  </a:cubicBezTo>
                  <a:cubicBezTo>
                    <a:pt x="14868" y="223"/>
                    <a:pt x="14562" y="0"/>
                    <a:pt x="14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7"/>
            <p:cNvSpPr/>
            <p:nvPr/>
          </p:nvSpPr>
          <p:spPr>
            <a:xfrm rot="-5053448">
              <a:off x="4238924" y="3874596"/>
              <a:ext cx="44614" cy="151580"/>
            </a:xfrm>
            <a:custGeom>
              <a:avLst/>
              <a:gdLst/>
              <a:ahLst/>
              <a:cxnLst/>
              <a:rect l="l" t="t" r="r" b="b"/>
              <a:pathLst>
                <a:path w="5377" h="18269" extrusionOk="0">
                  <a:moveTo>
                    <a:pt x="4239" y="1"/>
                  </a:moveTo>
                  <a:cubicBezTo>
                    <a:pt x="3747" y="1"/>
                    <a:pt x="3238" y="288"/>
                    <a:pt x="3123" y="905"/>
                  </a:cubicBezTo>
                  <a:cubicBezTo>
                    <a:pt x="2120" y="6315"/>
                    <a:pt x="1108" y="11725"/>
                    <a:pt x="132" y="17140"/>
                  </a:cubicBezTo>
                  <a:cubicBezTo>
                    <a:pt x="0" y="17870"/>
                    <a:pt x="560" y="18269"/>
                    <a:pt x="1140" y="18269"/>
                  </a:cubicBezTo>
                  <a:cubicBezTo>
                    <a:pt x="1632" y="18269"/>
                    <a:pt x="2138" y="17981"/>
                    <a:pt x="2250" y="17365"/>
                  </a:cubicBezTo>
                  <a:cubicBezTo>
                    <a:pt x="3227" y="11950"/>
                    <a:pt x="4236" y="6539"/>
                    <a:pt x="5242" y="1129"/>
                  </a:cubicBezTo>
                  <a:cubicBezTo>
                    <a:pt x="5377" y="400"/>
                    <a:pt x="4819" y="1"/>
                    <a:pt x="4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7"/>
            <p:cNvSpPr/>
            <p:nvPr/>
          </p:nvSpPr>
          <p:spPr>
            <a:xfrm rot="-5053448">
              <a:off x="4157098" y="3914829"/>
              <a:ext cx="21423" cy="18917"/>
            </a:xfrm>
            <a:custGeom>
              <a:avLst/>
              <a:gdLst/>
              <a:ahLst/>
              <a:cxnLst/>
              <a:rect l="l" t="t" r="r" b="b"/>
              <a:pathLst>
                <a:path w="2582" h="2280" extrusionOk="0">
                  <a:moveTo>
                    <a:pt x="1292" y="0"/>
                  </a:moveTo>
                  <a:cubicBezTo>
                    <a:pt x="837" y="0"/>
                    <a:pt x="407" y="274"/>
                    <a:pt x="231" y="722"/>
                  </a:cubicBezTo>
                  <a:cubicBezTo>
                    <a:pt x="0" y="1309"/>
                    <a:pt x="288" y="1970"/>
                    <a:pt x="872" y="2200"/>
                  </a:cubicBezTo>
                  <a:cubicBezTo>
                    <a:pt x="1010" y="2254"/>
                    <a:pt x="1151" y="2280"/>
                    <a:pt x="1290" y="2280"/>
                  </a:cubicBezTo>
                  <a:cubicBezTo>
                    <a:pt x="1745" y="2280"/>
                    <a:pt x="2174" y="2006"/>
                    <a:pt x="2351" y="1558"/>
                  </a:cubicBezTo>
                  <a:cubicBezTo>
                    <a:pt x="2581" y="972"/>
                    <a:pt x="2294" y="312"/>
                    <a:pt x="1708" y="79"/>
                  </a:cubicBezTo>
                  <a:cubicBezTo>
                    <a:pt x="1571" y="26"/>
                    <a:pt x="1430" y="0"/>
                    <a:pt x="1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81958" y="1187669"/>
            <a:ext cx="6106510" cy="13663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6841" y="567560"/>
            <a:ext cx="7588469" cy="1156138"/>
          </a:xfrm>
        </p:spPr>
        <p:txBody>
          <a:bodyPr/>
          <a:lstStyle/>
          <a:p>
            <a:r>
              <a:rPr lang="en-US" sz="3700" dirty="0" smtClean="0">
                <a:solidFill>
                  <a:schemeClr val="bg2"/>
                </a:solidFill>
              </a:rPr>
              <a:t>PERKALIAN VEKTOR DENGAN SKALAR </a:t>
            </a:r>
            <a:endParaRPr lang="en-US" sz="3700" dirty="0">
              <a:solidFill>
                <a:schemeClr val="bg2"/>
              </a:solidFill>
            </a:endParaRPr>
          </a:p>
        </p:txBody>
      </p:sp>
      <p:sp>
        <p:nvSpPr>
          <p:cNvPr id="7" name="Google Shape;493;p30"/>
          <p:cNvSpPr txBox="1">
            <a:spLocks/>
          </p:cNvSpPr>
          <p:nvPr/>
        </p:nvSpPr>
        <p:spPr>
          <a:xfrm>
            <a:off x="467751" y="1629103"/>
            <a:ext cx="7704000" cy="2196663"/>
          </a:xfrm>
          <a:prstGeom prst="rect">
            <a:avLst/>
          </a:prstGeom>
          <a:solidFill>
            <a:schemeClr val="bg1"/>
          </a:solidFill>
          <a:ln cmpd="sng">
            <a:solidFill>
              <a:schemeClr val="bg1"/>
            </a:solidFill>
            <a:prstDash val="soli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050" b="1" dirty="0" smtClean="0">
              <a:solidFill>
                <a:schemeClr val="dk2"/>
              </a:solidFill>
              <a:latin typeface="Work Sans" charset="0"/>
              <a:ea typeface="Work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b="1" dirty="0" smtClean="0">
                <a:solidFill>
                  <a:schemeClr val="dk2"/>
                </a:solidFill>
                <a:latin typeface="Work Sans" charset="0"/>
                <a:ea typeface="Work Sans"/>
              </a:rPr>
              <a:t>JIKA </a:t>
            </a:r>
            <a:r>
              <a:rPr lang="en-US" sz="1800" b="1" i="1" dirty="0" smtClean="0">
                <a:solidFill>
                  <a:schemeClr val="dk2"/>
                </a:solidFill>
                <a:latin typeface="Work Sans" charset="0"/>
                <a:ea typeface="Work Sans"/>
              </a:rPr>
              <a:t>V </a:t>
            </a:r>
            <a:r>
              <a:rPr lang="en-US" sz="1800" b="1" dirty="0" smtClean="0">
                <a:solidFill>
                  <a:schemeClr val="dk2"/>
                </a:solidFill>
                <a:latin typeface="Work Sans" charset="0"/>
                <a:ea typeface="Work Sans"/>
              </a:rPr>
              <a:t>ADALAH VEKTOR DAN K ADALAH SKALAR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b="1" dirty="0" smtClean="0">
                <a:solidFill>
                  <a:schemeClr val="dk2"/>
                </a:solidFill>
                <a:latin typeface="Work Sans" charset="0"/>
                <a:ea typeface="Work Sans"/>
              </a:rPr>
              <a:t>MAKA PERKALIAN VEKTOR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b="1" dirty="0" smtClean="0">
                <a:solidFill>
                  <a:schemeClr val="dk2"/>
                </a:solidFill>
                <a:latin typeface="Work Sans" charset="0"/>
                <a:ea typeface="Work Sans"/>
                <a:cs typeface="Work Sans"/>
                <a:sym typeface="Work Sans"/>
              </a:rPr>
              <a:t> </a:t>
            </a:r>
            <a:endParaRPr lang="en-US" sz="1800" b="1" dirty="0" smtClean="0">
              <a:solidFill>
                <a:schemeClr val="dk2"/>
              </a:solidFill>
              <a:latin typeface="Work Sans" charset="0"/>
              <a:ea typeface="Work Sans"/>
              <a:cs typeface="Work Sans"/>
              <a:sym typeface="Work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b="1" dirty="0" smtClean="0">
                <a:solidFill>
                  <a:schemeClr val="dk2"/>
                </a:solidFill>
                <a:latin typeface="Work Sans" charset="0"/>
                <a:ea typeface="Work Sans"/>
                <a:cs typeface="Work Sans"/>
                <a:sym typeface="Work Sans"/>
              </a:rPr>
              <a:t> </a:t>
            </a:r>
            <a:r>
              <a:rPr lang="en-US" sz="1800" b="1" dirty="0" smtClean="0">
                <a:solidFill>
                  <a:schemeClr val="dk2"/>
                </a:solidFill>
                <a:latin typeface="Work Sans" charset="0"/>
                <a:ea typeface="Work Sans"/>
                <a:cs typeface="Work Sans"/>
                <a:sym typeface="Work Sans"/>
              </a:rPr>
              <a:t>                                        </a:t>
            </a:r>
            <a:r>
              <a:rPr lang="en-US" sz="1800" b="1" i="1" dirty="0" smtClean="0">
                <a:solidFill>
                  <a:schemeClr val="dk2"/>
                </a:solidFill>
                <a:latin typeface="Work Sans" charset="0"/>
                <a:ea typeface="Work Sans"/>
                <a:cs typeface="Work Sans"/>
                <a:sym typeface="Work Sans"/>
              </a:rPr>
              <a:t>K  V</a:t>
            </a:r>
            <a:r>
              <a:rPr lang="en-US" sz="1800" b="1" dirty="0" smtClean="0">
                <a:solidFill>
                  <a:schemeClr val="dk2"/>
                </a:solidFill>
                <a:latin typeface="Work Sans" charset="0"/>
                <a:ea typeface="Work Sans"/>
                <a:cs typeface="Work Sans"/>
                <a:sym typeface="Work Sans"/>
              </a:rPr>
              <a:t> = </a:t>
            </a:r>
            <a:endParaRPr lang="en-US" sz="1800" b="1" dirty="0" smtClean="0">
              <a:solidFill>
                <a:schemeClr val="dk2"/>
              </a:solidFill>
              <a:latin typeface="Work Sans" charset="0"/>
              <a:ea typeface="Work Sans"/>
              <a:cs typeface="Work Sans"/>
              <a:sym typeface="Work San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77159" y="1881353"/>
            <a:ext cx="168165" cy="10509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10455" y="2701159"/>
            <a:ext cx="199697" cy="1588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ouble Bracket 16"/>
          <p:cNvSpPr/>
          <p:nvPr/>
        </p:nvSpPr>
        <p:spPr>
          <a:xfrm>
            <a:off x="4014953" y="2480441"/>
            <a:ext cx="1030014" cy="1072056"/>
          </a:xfrm>
          <a:prstGeom prst="bracketPair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2"/>
                </a:solidFill>
              </a:rPr>
              <a:t>k . v1</a:t>
            </a:r>
          </a:p>
          <a:p>
            <a:pPr algn="ctr"/>
            <a:r>
              <a:rPr lang="en-US" i="1" dirty="0" smtClean="0">
                <a:solidFill>
                  <a:schemeClr val="bg2"/>
                </a:solidFill>
              </a:rPr>
              <a:t>k . </a:t>
            </a:r>
            <a:r>
              <a:rPr lang="en-US" i="1" dirty="0" smtClean="0">
                <a:solidFill>
                  <a:schemeClr val="bg2"/>
                </a:solidFill>
              </a:rPr>
              <a:t>v</a:t>
            </a:r>
            <a:r>
              <a:rPr lang="en-US" i="1" dirty="0" smtClean="0">
                <a:solidFill>
                  <a:schemeClr val="bg2"/>
                </a:solidFill>
              </a:rPr>
              <a:t>2</a:t>
            </a:r>
          </a:p>
          <a:p>
            <a:pPr algn="ctr"/>
            <a:r>
              <a:rPr lang="en-US" i="1" dirty="0" smtClean="0">
                <a:solidFill>
                  <a:schemeClr val="bg2"/>
                </a:solidFill>
              </a:rPr>
              <a:t>k . </a:t>
            </a:r>
            <a:r>
              <a:rPr lang="en-US" i="1" dirty="0" smtClean="0">
                <a:solidFill>
                  <a:schemeClr val="bg2"/>
                </a:solidFill>
              </a:rPr>
              <a:t>v</a:t>
            </a:r>
            <a:r>
              <a:rPr lang="en-US" i="1" dirty="0" smtClean="0">
                <a:solidFill>
                  <a:schemeClr val="bg2"/>
                </a:solidFill>
              </a:rPr>
              <a:t>3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loud 63"/>
          <p:cNvSpPr/>
          <p:nvPr/>
        </p:nvSpPr>
        <p:spPr>
          <a:xfrm>
            <a:off x="4845270" y="1744717"/>
            <a:ext cx="346841" cy="115614"/>
          </a:xfrm>
          <a:prstGeom prst="clou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Google Shape;542;p32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bg2"/>
                </a:solidFill>
              </a:rPr>
              <a:t>PERKALIAN DUA VEKTOR </a:t>
            </a:r>
            <a:endParaRPr b="1">
              <a:solidFill>
                <a:schemeClr val="bg2"/>
              </a:solidFill>
            </a:endParaRPr>
          </a:p>
        </p:txBody>
      </p:sp>
      <p:grpSp>
        <p:nvGrpSpPr>
          <p:cNvPr id="549" name="Google Shape;549;p32"/>
          <p:cNvGrpSpPr/>
          <p:nvPr/>
        </p:nvGrpSpPr>
        <p:grpSpPr>
          <a:xfrm>
            <a:off x="7201506" y="334731"/>
            <a:ext cx="679052" cy="937767"/>
            <a:chOff x="4237589" y="1785158"/>
            <a:chExt cx="679052" cy="937767"/>
          </a:xfrm>
        </p:grpSpPr>
        <p:sp>
          <p:nvSpPr>
            <p:cNvPr id="550" name="Google Shape;550;p32"/>
            <p:cNvSpPr/>
            <p:nvPr/>
          </p:nvSpPr>
          <p:spPr>
            <a:xfrm rot="1394635">
              <a:off x="4275906" y="2468943"/>
              <a:ext cx="171490" cy="229455"/>
            </a:xfrm>
            <a:custGeom>
              <a:avLst/>
              <a:gdLst/>
              <a:ahLst/>
              <a:cxnLst/>
              <a:rect l="l" t="t" r="r" b="b"/>
              <a:pathLst>
                <a:path w="20665" h="27650" extrusionOk="0">
                  <a:moveTo>
                    <a:pt x="10346" y="0"/>
                  </a:moveTo>
                  <a:cubicBezTo>
                    <a:pt x="2041" y="0"/>
                    <a:pt x="241" y="4735"/>
                    <a:pt x="0" y="6362"/>
                  </a:cubicBezTo>
                  <a:cubicBezTo>
                    <a:pt x="0" y="6362"/>
                    <a:pt x="4041" y="27182"/>
                    <a:pt x="6768" y="27641"/>
                  </a:cubicBezTo>
                  <a:cubicBezTo>
                    <a:pt x="6802" y="27647"/>
                    <a:pt x="6837" y="27650"/>
                    <a:pt x="6873" y="27650"/>
                  </a:cubicBezTo>
                  <a:cubicBezTo>
                    <a:pt x="9756" y="27650"/>
                    <a:pt x="20146" y="9764"/>
                    <a:pt x="20146" y="9764"/>
                  </a:cubicBezTo>
                  <a:cubicBezTo>
                    <a:pt x="20146" y="9764"/>
                    <a:pt x="20664" y="458"/>
                    <a:pt x="11428" y="26"/>
                  </a:cubicBezTo>
                  <a:cubicBezTo>
                    <a:pt x="11056" y="8"/>
                    <a:pt x="10695" y="0"/>
                    <a:pt x="103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 rot="1394635">
              <a:off x="4436421" y="1837757"/>
              <a:ext cx="292425" cy="770041"/>
            </a:xfrm>
            <a:custGeom>
              <a:avLst/>
              <a:gdLst/>
              <a:ahLst/>
              <a:cxnLst/>
              <a:rect l="l" t="t" r="r" b="b"/>
              <a:pathLst>
                <a:path w="35238" h="92792" extrusionOk="0">
                  <a:moveTo>
                    <a:pt x="15092" y="0"/>
                  </a:moveTo>
                  <a:lnTo>
                    <a:pt x="0" y="89392"/>
                  </a:lnTo>
                  <a:cubicBezTo>
                    <a:pt x="628" y="88266"/>
                    <a:pt x="1826" y="87538"/>
                    <a:pt x="3144" y="87538"/>
                  </a:cubicBezTo>
                  <a:cubicBezTo>
                    <a:pt x="3344" y="87538"/>
                    <a:pt x="3547" y="87555"/>
                    <a:pt x="3751" y="87589"/>
                  </a:cubicBezTo>
                  <a:cubicBezTo>
                    <a:pt x="5308" y="87851"/>
                    <a:pt x="6457" y="89075"/>
                    <a:pt x="6709" y="90545"/>
                  </a:cubicBezTo>
                  <a:cubicBezTo>
                    <a:pt x="7335" y="89408"/>
                    <a:pt x="8542" y="88671"/>
                    <a:pt x="9869" y="88671"/>
                  </a:cubicBezTo>
                  <a:cubicBezTo>
                    <a:pt x="10068" y="88671"/>
                    <a:pt x="10269" y="88688"/>
                    <a:pt x="10472" y="88722"/>
                  </a:cubicBezTo>
                  <a:cubicBezTo>
                    <a:pt x="12029" y="88986"/>
                    <a:pt x="13178" y="90208"/>
                    <a:pt x="13430" y="91679"/>
                  </a:cubicBezTo>
                  <a:cubicBezTo>
                    <a:pt x="14056" y="90542"/>
                    <a:pt x="15261" y="89805"/>
                    <a:pt x="16588" y="89805"/>
                  </a:cubicBezTo>
                  <a:cubicBezTo>
                    <a:pt x="16788" y="89805"/>
                    <a:pt x="16990" y="89822"/>
                    <a:pt x="17193" y="89857"/>
                  </a:cubicBezTo>
                  <a:cubicBezTo>
                    <a:pt x="18741" y="90118"/>
                    <a:pt x="19888" y="91330"/>
                    <a:pt x="20146" y="92792"/>
                  </a:cubicBezTo>
                  <a:lnTo>
                    <a:pt x="35238" y="3401"/>
                  </a:lnTo>
                  <a:lnTo>
                    <a:pt x="150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 rot="1394635">
              <a:off x="4272924" y="2607552"/>
              <a:ext cx="81675" cy="77036"/>
            </a:xfrm>
            <a:custGeom>
              <a:avLst/>
              <a:gdLst/>
              <a:ahLst/>
              <a:cxnLst/>
              <a:rect l="l" t="t" r="r" b="b"/>
              <a:pathLst>
                <a:path w="9842" h="9283" extrusionOk="0">
                  <a:moveTo>
                    <a:pt x="3978" y="1"/>
                  </a:moveTo>
                  <a:cubicBezTo>
                    <a:pt x="2541" y="1"/>
                    <a:pt x="1172" y="414"/>
                    <a:pt x="0" y="1138"/>
                  </a:cubicBezTo>
                  <a:cubicBezTo>
                    <a:pt x="1201" y="5393"/>
                    <a:pt x="2557" y="9084"/>
                    <a:pt x="3688" y="9274"/>
                  </a:cubicBezTo>
                  <a:cubicBezTo>
                    <a:pt x="3722" y="9280"/>
                    <a:pt x="3757" y="9283"/>
                    <a:pt x="3793" y="9283"/>
                  </a:cubicBezTo>
                  <a:cubicBezTo>
                    <a:pt x="4968" y="9283"/>
                    <a:pt x="7386" y="6316"/>
                    <a:pt x="9841" y="2800"/>
                  </a:cubicBezTo>
                  <a:cubicBezTo>
                    <a:pt x="8722" y="1423"/>
                    <a:pt x="7122" y="427"/>
                    <a:pt x="5235" y="106"/>
                  </a:cubicBezTo>
                  <a:cubicBezTo>
                    <a:pt x="4813" y="35"/>
                    <a:pt x="4393" y="1"/>
                    <a:pt x="3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 rot="1394635">
              <a:off x="4727846" y="1816892"/>
              <a:ext cx="178801" cy="87417"/>
            </a:xfrm>
            <a:custGeom>
              <a:avLst/>
              <a:gdLst/>
              <a:ahLst/>
              <a:cxnLst/>
              <a:rect l="l" t="t" r="r" b="b"/>
              <a:pathLst>
                <a:path w="21546" h="10534" extrusionOk="0">
                  <a:moveTo>
                    <a:pt x="6066" y="0"/>
                  </a:moveTo>
                  <a:cubicBezTo>
                    <a:pt x="4512" y="0"/>
                    <a:pt x="3016" y="226"/>
                    <a:pt x="2196" y="946"/>
                  </a:cubicBezTo>
                  <a:cubicBezTo>
                    <a:pt x="0" y="2878"/>
                    <a:pt x="138" y="7179"/>
                    <a:pt x="138" y="7179"/>
                  </a:cubicBezTo>
                  <a:lnTo>
                    <a:pt x="9829" y="10293"/>
                  </a:lnTo>
                  <a:lnTo>
                    <a:pt x="20004" y="10533"/>
                  </a:lnTo>
                  <a:cubicBezTo>
                    <a:pt x="20003" y="10533"/>
                    <a:pt x="21545" y="6515"/>
                    <a:pt x="20104" y="3969"/>
                  </a:cubicBezTo>
                  <a:cubicBezTo>
                    <a:pt x="18664" y="1423"/>
                    <a:pt x="11458" y="639"/>
                    <a:pt x="11458" y="639"/>
                  </a:cubicBezTo>
                  <a:cubicBezTo>
                    <a:pt x="11458" y="639"/>
                    <a:pt x="8680" y="0"/>
                    <a:pt x="6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 rot="1394635">
              <a:off x="4683016" y="1864643"/>
              <a:ext cx="202601" cy="91052"/>
            </a:xfrm>
            <a:custGeom>
              <a:avLst/>
              <a:gdLst/>
              <a:ahLst/>
              <a:cxnLst/>
              <a:rect l="l" t="t" r="r" b="b"/>
              <a:pathLst>
                <a:path w="24414" h="10972" extrusionOk="0">
                  <a:moveTo>
                    <a:pt x="4507" y="1"/>
                  </a:moveTo>
                  <a:cubicBezTo>
                    <a:pt x="2501" y="1"/>
                    <a:pt x="730" y="1447"/>
                    <a:pt x="385" y="3490"/>
                  </a:cubicBezTo>
                  <a:cubicBezTo>
                    <a:pt x="1" y="5770"/>
                    <a:pt x="1536" y="7929"/>
                    <a:pt x="3815" y="8314"/>
                  </a:cubicBezTo>
                  <a:lnTo>
                    <a:pt x="19204" y="10913"/>
                  </a:lnTo>
                  <a:cubicBezTo>
                    <a:pt x="19440" y="10952"/>
                    <a:pt x="19675" y="10972"/>
                    <a:pt x="19906" y="10972"/>
                  </a:cubicBezTo>
                  <a:cubicBezTo>
                    <a:pt x="21912" y="10972"/>
                    <a:pt x="23685" y="9526"/>
                    <a:pt x="24029" y="7481"/>
                  </a:cubicBezTo>
                  <a:cubicBezTo>
                    <a:pt x="24413" y="5203"/>
                    <a:pt x="22877" y="3043"/>
                    <a:pt x="20599" y="2657"/>
                  </a:cubicBezTo>
                  <a:lnTo>
                    <a:pt x="5209" y="60"/>
                  </a:lnTo>
                  <a:cubicBezTo>
                    <a:pt x="4973" y="20"/>
                    <a:pt x="4738" y="1"/>
                    <a:pt x="45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 rot="1394635">
              <a:off x="4712044" y="1873224"/>
              <a:ext cx="146221" cy="34331"/>
            </a:xfrm>
            <a:custGeom>
              <a:avLst/>
              <a:gdLst/>
              <a:ahLst/>
              <a:cxnLst/>
              <a:rect l="l" t="t" r="r" b="b"/>
              <a:pathLst>
                <a:path w="17620" h="4137" extrusionOk="0">
                  <a:moveTo>
                    <a:pt x="763" y="0"/>
                  </a:moveTo>
                  <a:cubicBezTo>
                    <a:pt x="424" y="0"/>
                    <a:pt x="124" y="245"/>
                    <a:pt x="66" y="592"/>
                  </a:cubicBezTo>
                  <a:cubicBezTo>
                    <a:pt x="0" y="979"/>
                    <a:pt x="260" y="1344"/>
                    <a:pt x="646" y="1410"/>
                  </a:cubicBezTo>
                  <a:lnTo>
                    <a:pt x="16737" y="4126"/>
                  </a:lnTo>
                  <a:cubicBezTo>
                    <a:pt x="16777" y="4133"/>
                    <a:pt x="16817" y="4136"/>
                    <a:pt x="16856" y="4136"/>
                  </a:cubicBezTo>
                  <a:cubicBezTo>
                    <a:pt x="17196" y="4136"/>
                    <a:pt x="17496" y="3891"/>
                    <a:pt x="17555" y="3546"/>
                  </a:cubicBezTo>
                  <a:cubicBezTo>
                    <a:pt x="17619" y="3160"/>
                    <a:pt x="17361" y="2794"/>
                    <a:pt x="16972" y="2726"/>
                  </a:cubicBezTo>
                  <a:lnTo>
                    <a:pt x="883" y="11"/>
                  </a:lnTo>
                  <a:cubicBezTo>
                    <a:pt x="842" y="4"/>
                    <a:pt x="802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 rot="1394635">
              <a:off x="4713896" y="1909464"/>
              <a:ext cx="146204" cy="34323"/>
            </a:xfrm>
            <a:custGeom>
              <a:avLst/>
              <a:gdLst/>
              <a:ahLst/>
              <a:cxnLst/>
              <a:rect l="l" t="t" r="r" b="b"/>
              <a:pathLst>
                <a:path w="17618" h="4136" extrusionOk="0">
                  <a:moveTo>
                    <a:pt x="765" y="1"/>
                  </a:moveTo>
                  <a:cubicBezTo>
                    <a:pt x="425" y="1"/>
                    <a:pt x="124" y="245"/>
                    <a:pt x="65" y="592"/>
                  </a:cubicBezTo>
                  <a:cubicBezTo>
                    <a:pt x="1" y="978"/>
                    <a:pt x="259" y="1344"/>
                    <a:pt x="647" y="1410"/>
                  </a:cubicBezTo>
                  <a:lnTo>
                    <a:pt x="16735" y="4125"/>
                  </a:lnTo>
                  <a:cubicBezTo>
                    <a:pt x="16776" y="4132"/>
                    <a:pt x="16816" y="4135"/>
                    <a:pt x="16855" y="4135"/>
                  </a:cubicBezTo>
                  <a:cubicBezTo>
                    <a:pt x="17195" y="4135"/>
                    <a:pt x="17494" y="3891"/>
                    <a:pt x="17553" y="3545"/>
                  </a:cubicBezTo>
                  <a:cubicBezTo>
                    <a:pt x="17618" y="3159"/>
                    <a:pt x="17359" y="2792"/>
                    <a:pt x="16972" y="2728"/>
                  </a:cubicBezTo>
                  <a:lnTo>
                    <a:pt x="883" y="10"/>
                  </a:lnTo>
                  <a:cubicBezTo>
                    <a:pt x="844" y="4"/>
                    <a:pt x="804" y="1"/>
                    <a:pt x="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 rot="1394635">
              <a:off x="4488625" y="1877490"/>
              <a:ext cx="123391" cy="681478"/>
            </a:xfrm>
            <a:custGeom>
              <a:avLst/>
              <a:gdLst/>
              <a:ahLst/>
              <a:cxnLst/>
              <a:rect l="l" t="t" r="r" b="b"/>
              <a:pathLst>
                <a:path w="14869" h="82120" extrusionOk="0">
                  <a:moveTo>
                    <a:pt x="14263" y="1"/>
                  </a:moveTo>
                  <a:cubicBezTo>
                    <a:pt x="14031" y="1"/>
                    <a:pt x="13804" y="133"/>
                    <a:pt x="13754" y="429"/>
                  </a:cubicBezTo>
                  <a:cubicBezTo>
                    <a:pt x="10236" y="21264"/>
                    <a:pt x="6719" y="42098"/>
                    <a:pt x="3201" y="62932"/>
                  </a:cubicBezTo>
                  <a:cubicBezTo>
                    <a:pt x="2155" y="69126"/>
                    <a:pt x="1110" y="75320"/>
                    <a:pt x="64" y="81514"/>
                  </a:cubicBezTo>
                  <a:cubicBezTo>
                    <a:pt x="0" y="81896"/>
                    <a:pt x="307" y="82119"/>
                    <a:pt x="607" y="82119"/>
                  </a:cubicBezTo>
                  <a:cubicBezTo>
                    <a:pt x="838" y="82119"/>
                    <a:pt x="1066" y="81986"/>
                    <a:pt x="1116" y="81691"/>
                  </a:cubicBezTo>
                  <a:cubicBezTo>
                    <a:pt x="4632" y="60856"/>
                    <a:pt x="8150" y="40021"/>
                    <a:pt x="11666" y="19188"/>
                  </a:cubicBezTo>
                  <a:cubicBezTo>
                    <a:pt x="12712" y="12993"/>
                    <a:pt x="13757" y="6800"/>
                    <a:pt x="14803" y="606"/>
                  </a:cubicBezTo>
                  <a:cubicBezTo>
                    <a:pt x="14868" y="223"/>
                    <a:pt x="14562" y="1"/>
                    <a:pt x="14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 rot="1394635">
              <a:off x="4539090" y="1910071"/>
              <a:ext cx="123391" cy="681462"/>
            </a:xfrm>
            <a:custGeom>
              <a:avLst/>
              <a:gdLst/>
              <a:ahLst/>
              <a:cxnLst/>
              <a:rect l="l" t="t" r="r" b="b"/>
              <a:pathLst>
                <a:path w="14869" h="82118" extrusionOk="0">
                  <a:moveTo>
                    <a:pt x="14262" y="0"/>
                  </a:moveTo>
                  <a:cubicBezTo>
                    <a:pt x="14031" y="0"/>
                    <a:pt x="13803" y="133"/>
                    <a:pt x="13753" y="428"/>
                  </a:cubicBezTo>
                  <a:cubicBezTo>
                    <a:pt x="10236" y="21263"/>
                    <a:pt x="6719" y="42096"/>
                    <a:pt x="3202" y="62931"/>
                  </a:cubicBezTo>
                  <a:cubicBezTo>
                    <a:pt x="2156" y="69125"/>
                    <a:pt x="1109" y="75318"/>
                    <a:pt x="64" y="81511"/>
                  </a:cubicBezTo>
                  <a:cubicBezTo>
                    <a:pt x="0" y="81894"/>
                    <a:pt x="306" y="82118"/>
                    <a:pt x="606" y="82118"/>
                  </a:cubicBezTo>
                  <a:cubicBezTo>
                    <a:pt x="837" y="82118"/>
                    <a:pt x="1064" y="81985"/>
                    <a:pt x="1114" y="81690"/>
                  </a:cubicBezTo>
                  <a:cubicBezTo>
                    <a:pt x="4631" y="60855"/>
                    <a:pt x="8148" y="40022"/>
                    <a:pt x="11666" y="19186"/>
                  </a:cubicBezTo>
                  <a:cubicBezTo>
                    <a:pt x="12711" y="12992"/>
                    <a:pt x="13758" y="6799"/>
                    <a:pt x="14804" y="605"/>
                  </a:cubicBezTo>
                  <a:cubicBezTo>
                    <a:pt x="14868" y="223"/>
                    <a:pt x="14562" y="0"/>
                    <a:pt x="14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 rot="1394635">
              <a:off x="4486524" y="2364237"/>
              <a:ext cx="44621" cy="151607"/>
            </a:xfrm>
            <a:custGeom>
              <a:avLst/>
              <a:gdLst/>
              <a:ahLst/>
              <a:cxnLst/>
              <a:rect l="l" t="t" r="r" b="b"/>
              <a:pathLst>
                <a:path w="5377" h="18269" extrusionOk="0">
                  <a:moveTo>
                    <a:pt x="4239" y="1"/>
                  </a:moveTo>
                  <a:cubicBezTo>
                    <a:pt x="3747" y="1"/>
                    <a:pt x="3238" y="288"/>
                    <a:pt x="3123" y="905"/>
                  </a:cubicBezTo>
                  <a:cubicBezTo>
                    <a:pt x="2120" y="6315"/>
                    <a:pt x="1108" y="11725"/>
                    <a:pt x="132" y="17140"/>
                  </a:cubicBezTo>
                  <a:cubicBezTo>
                    <a:pt x="0" y="17870"/>
                    <a:pt x="560" y="18269"/>
                    <a:pt x="1140" y="18269"/>
                  </a:cubicBezTo>
                  <a:cubicBezTo>
                    <a:pt x="1632" y="18269"/>
                    <a:pt x="2138" y="17981"/>
                    <a:pt x="2250" y="17365"/>
                  </a:cubicBezTo>
                  <a:cubicBezTo>
                    <a:pt x="3227" y="11950"/>
                    <a:pt x="4236" y="6539"/>
                    <a:pt x="5242" y="1129"/>
                  </a:cubicBezTo>
                  <a:cubicBezTo>
                    <a:pt x="5377" y="400"/>
                    <a:pt x="4819" y="1"/>
                    <a:pt x="4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 rot="1394635">
              <a:off x="4551061" y="2349289"/>
              <a:ext cx="21427" cy="18921"/>
            </a:xfrm>
            <a:custGeom>
              <a:avLst/>
              <a:gdLst/>
              <a:ahLst/>
              <a:cxnLst/>
              <a:rect l="l" t="t" r="r" b="b"/>
              <a:pathLst>
                <a:path w="2582" h="2280" extrusionOk="0">
                  <a:moveTo>
                    <a:pt x="1292" y="0"/>
                  </a:moveTo>
                  <a:cubicBezTo>
                    <a:pt x="837" y="0"/>
                    <a:pt x="407" y="274"/>
                    <a:pt x="231" y="722"/>
                  </a:cubicBezTo>
                  <a:cubicBezTo>
                    <a:pt x="0" y="1309"/>
                    <a:pt x="288" y="1970"/>
                    <a:pt x="872" y="2200"/>
                  </a:cubicBezTo>
                  <a:cubicBezTo>
                    <a:pt x="1010" y="2254"/>
                    <a:pt x="1151" y="2280"/>
                    <a:pt x="1290" y="2280"/>
                  </a:cubicBezTo>
                  <a:cubicBezTo>
                    <a:pt x="1745" y="2280"/>
                    <a:pt x="2174" y="2006"/>
                    <a:pt x="2351" y="1558"/>
                  </a:cubicBezTo>
                  <a:cubicBezTo>
                    <a:pt x="2581" y="972"/>
                    <a:pt x="2294" y="312"/>
                    <a:pt x="1708" y="79"/>
                  </a:cubicBezTo>
                  <a:cubicBezTo>
                    <a:pt x="1571" y="26"/>
                    <a:pt x="1430" y="0"/>
                    <a:pt x="1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32"/>
          <p:cNvGrpSpPr/>
          <p:nvPr/>
        </p:nvGrpSpPr>
        <p:grpSpPr>
          <a:xfrm rot="10800000" flipH="1">
            <a:off x="7779547" y="789838"/>
            <a:ext cx="644529" cy="64625"/>
            <a:chOff x="15456318" y="3520944"/>
            <a:chExt cx="735848" cy="73781"/>
          </a:xfrm>
        </p:grpSpPr>
        <p:sp>
          <p:nvSpPr>
            <p:cNvPr id="562" name="Google Shape;562;p32"/>
            <p:cNvSpPr/>
            <p:nvPr/>
          </p:nvSpPr>
          <p:spPr>
            <a:xfrm rot="5400000">
              <a:off x="15732993" y="3253430"/>
              <a:ext cx="64621" cy="617970"/>
            </a:xfrm>
            <a:custGeom>
              <a:avLst/>
              <a:gdLst/>
              <a:ahLst/>
              <a:cxnLst/>
              <a:rect l="l" t="t" r="r" b="b"/>
              <a:pathLst>
                <a:path w="2582" h="21396" extrusionOk="0">
                  <a:moveTo>
                    <a:pt x="1340" y="0"/>
                  </a:moveTo>
                  <a:cubicBezTo>
                    <a:pt x="691" y="0"/>
                    <a:pt x="1" y="451"/>
                    <a:pt x="5" y="1289"/>
                  </a:cubicBezTo>
                  <a:cubicBezTo>
                    <a:pt x="38" y="7629"/>
                    <a:pt x="65" y="13969"/>
                    <a:pt x="129" y="20309"/>
                  </a:cubicBezTo>
                  <a:cubicBezTo>
                    <a:pt x="136" y="21048"/>
                    <a:pt x="674" y="21396"/>
                    <a:pt x="1244" y="21396"/>
                  </a:cubicBezTo>
                  <a:cubicBezTo>
                    <a:pt x="1892" y="21396"/>
                    <a:pt x="2582" y="20944"/>
                    <a:pt x="2574" y="20107"/>
                  </a:cubicBezTo>
                  <a:cubicBezTo>
                    <a:pt x="2509" y="13769"/>
                    <a:pt x="2483" y="7428"/>
                    <a:pt x="2452" y="1088"/>
                  </a:cubicBezTo>
                  <a:cubicBezTo>
                    <a:pt x="2447" y="348"/>
                    <a:pt x="1909" y="0"/>
                    <a:pt x="1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 rot="5400000">
              <a:off x="16118579" y="3518686"/>
              <a:ext cx="71328" cy="75845"/>
            </a:xfrm>
            <a:custGeom>
              <a:avLst/>
              <a:gdLst/>
              <a:ahLst/>
              <a:cxnLst/>
              <a:rect l="l" t="t" r="r" b="b"/>
              <a:pathLst>
                <a:path w="2850" h="2626" extrusionOk="0">
                  <a:moveTo>
                    <a:pt x="1421" y="1"/>
                  </a:moveTo>
                  <a:cubicBezTo>
                    <a:pt x="803" y="1"/>
                    <a:pt x="253" y="440"/>
                    <a:pt x="135" y="1070"/>
                  </a:cubicBezTo>
                  <a:cubicBezTo>
                    <a:pt x="0" y="1783"/>
                    <a:pt x="469" y="2468"/>
                    <a:pt x="1182" y="2603"/>
                  </a:cubicBezTo>
                  <a:cubicBezTo>
                    <a:pt x="1264" y="2618"/>
                    <a:pt x="1346" y="2626"/>
                    <a:pt x="1427" y="2626"/>
                  </a:cubicBezTo>
                  <a:cubicBezTo>
                    <a:pt x="2045" y="2626"/>
                    <a:pt x="2596" y="2186"/>
                    <a:pt x="2714" y="1556"/>
                  </a:cubicBezTo>
                  <a:cubicBezTo>
                    <a:pt x="2850" y="843"/>
                    <a:pt x="2381" y="158"/>
                    <a:pt x="1667" y="24"/>
                  </a:cubicBezTo>
                  <a:cubicBezTo>
                    <a:pt x="1585" y="8"/>
                    <a:pt x="1502" y="1"/>
                    <a:pt x="1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Cloud 35"/>
          <p:cNvSpPr/>
          <p:nvPr/>
        </p:nvSpPr>
        <p:spPr>
          <a:xfrm>
            <a:off x="830317" y="1292771"/>
            <a:ext cx="2806261" cy="19549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2"/>
                </a:solidFill>
                <a:latin typeface="Comic Sans MS" pitchFamily="66" charset="0"/>
              </a:rPr>
              <a:t>Hasil</a:t>
            </a:r>
            <a:r>
              <a:rPr lang="en-US" b="1" dirty="0" smtClean="0">
                <a:solidFill>
                  <a:schemeClr val="bg2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mic Sans MS" pitchFamily="66" charset="0"/>
              </a:rPr>
              <a:t>dari</a:t>
            </a:r>
            <a:r>
              <a:rPr lang="en-US" b="1" dirty="0" smtClean="0">
                <a:solidFill>
                  <a:schemeClr val="bg2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mic Sans MS" pitchFamily="66" charset="0"/>
              </a:rPr>
              <a:t>perkalian</a:t>
            </a:r>
            <a:r>
              <a:rPr lang="en-US" b="1" dirty="0" smtClean="0">
                <a:solidFill>
                  <a:schemeClr val="bg2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mic Sans MS" pitchFamily="66" charset="0"/>
              </a:rPr>
              <a:t>dua</a:t>
            </a:r>
            <a:r>
              <a:rPr lang="en-US" b="1" dirty="0" smtClean="0">
                <a:solidFill>
                  <a:schemeClr val="bg2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mic Sans MS" pitchFamily="66" charset="0"/>
              </a:rPr>
              <a:t>vektor</a:t>
            </a:r>
            <a:r>
              <a:rPr lang="en-US" b="1" dirty="0" smtClean="0">
                <a:solidFill>
                  <a:schemeClr val="bg2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mic Sans MS" pitchFamily="66" charset="0"/>
              </a:rPr>
              <a:t>tidak</a:t>
            </a:r>
            <a:r>
              <a:rPr lang="en-US" b="1" dirty="0" smtClean="0">
                <a:solidFill>
                  <a:schemeClr val="bg2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mic Sans MS" pitchFamily="66" charset="0"/>
              </a:rPr>
              <a:t>dalam</a:t>
            </a:r>
            <a:r>
              <a:rPr lang="en-US" b="1" dirty="0" smtClean="0">
                <a:solidFill>
                  <a:schemeClr val="bg2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mic Sans MS" pitchFamily="66" charset="0"/>
              </a:rPr>
              <a:t>bentuk</a:t>
            </a:r>
            <a:r>
              <a:rPr lang="en-US" b="1" dirty="0" smtClean="0">
                <a:solidFill>
                  <a:schemeClr val="bg2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mic Sans MS" pitchFamily="66" charset="0"/>
              </a:rPr>
              <a:t>vektor</a:t>
            </a:r>
            <a:r>
              <a:rPr lang="en-US" b="1" dirty="0" smtClean="0">
                <a:solidFill>
                  <a:schemeClr val="bg2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mic Sans MS" pitchFamily="66" charset="0"/>
              </a:rPr>
              <a:t>tetapi</a:t>
            </a:r>
            <a:r>
              <a:rPr lang="en-US" b="1" dirty="0" smtClean="0">
                <a:solidFill>
                  <a:schemeClr val="bg2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mic Sans MS" pitchFamily="66" charset="0"/>
              </a:rPr>
              <a:t>dalam</a:t>
            </a:r>
            <a:r>
              <a:rPr lang="en-US" b="1" dirty="0" smtClean="0">
                <a:solidFill>
                  <a:schemeClr val="bg2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mic Sans MS" pitchFamily="66" charset="0"/>
              </a:rPr>
              <a:t>bentuk</a:t>
            </a:r>
            <a:r>
              <a:rPr lang="en-US" b="1" dirty="0" smtClean="0">
                <a:solidFill>
                  <a:schemeClr val="bg2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mic Sans MS" pitchFamily="66" charset="0"/>
              </a:rPr>
              <a:t>skalar</a:t>
            </a:r>
            <a:r>
              <a:rPr lang="en-US" b="1" dirty="0" smtClean="0">
                <a:solidFill>
                  <a:schemeClr val="bg2"/>
                </a:solidFill>
                <a:latin typeface="Comic Sans MS" pitchFamily="66" charset="0"/>
              </a:rPr>
              <a:t> </a:t>
            </a:r>
            <a:endParaRPr lang="en-US" sz="1300" b="1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235668" y="2165131"/>
            <a:ext cx="4067503" cy="142940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smtClean="0">
              <a:solidFill>
                <a:schemeClr val="bg2"/>
              </a:solidFill>
              <a:latin typeface="Comic Sans MS" pitchFamily="66" charset="0"/>
            </a:endParaRPr>
          </a:p>
          <a:p>
            <a:pPr algn="ctr"/>
            <a:endParaRPr lang="en-US" sz="1600" b="1" dirty="0" smtClean="0">
              <a:solidFill>
                <a:schemeClr val="bg2"/>
              </a:solidFill>
              <a:latin typeface="Comic Sans MS" pitchFamily="66" charset="0"/>
            </a:endParaRPr>
          </a:p>
          <a:p>
            <a:pPr algn="ctr"/>
            <a:endParaRPr lang="en-US" sz="1600" b="1" dirty="0" smtClean="0">
              <a:solidFill>
                <a:schemeClr val="bg2"/>
              </a:solidFill>
              <a:latin typeface="Comic Sans MS" pitchFamily="66" charset="0"/>
            </a:endParaRPr>
          </a:p>
          <a:p>
            <a:pPr algn="ctr"/>
            <a:r>
              <a:rPr lang="en-US" sz="1800" b="1" dirty="0" err="1" smtClean="0">
                <a:solidFill>
                  <a:schemeClr val="bg2"/>
                </a:solidFill>
                <a:latin typeface="Comic Sans MS" pitchFamily="66" charset="0"/>
              </a:rPr>
              <a:t>Sudut</a:t>
            </a:r>
            <a:r>
              <a:rPr lang="en-US" sz="1800" b="1" dirty="0" smtClean="0">
                <a:solidFill>
                  <a:schemeClr val="bg2"/>
                </a:solidFill>
                <a:latin typeface="Comic Sans MS" pitchFamily="66" charset="0"/>
              </a:rPr>
              <a:t> </a:t>
            </a:r>
            <a:r>
              <a:rPr lang="en-US" sz="1800" b="1" dirty="0" err="1" smtClean="0">
                <a:solidFill>
                  <a:schemeClr val="bg2"/>
                </a:solidFill>
                <a:latin typeface="Comic Sans MS" pitchFamily="66" charset="0"/>
              </a:rPr>
              <a:t>antara</a:t>
            </a:r>
            <a:r>
              <a:rPr lang="en-US" sz="1800" b="1" dirty="0" smtClean="0">
                <a:solidFill>
                  <a:schemeClr val="bg2"/>
                </a:solidFill>
                <a:latin typeface="Comic Sans MS" pitchFamily="66" charset="0"/>
              </a:rPr>
              <a:t> </a:t>
            </a:r>
            <a:r>
              <a:rPr lang="en-US" sz="1800" b="1" dirty="0" err="1" smtClean="0">
                <a:solidFill>
                  <a:schemeClr val="bg2"/>
                </a:solidFill>
                <a:latin typeface="Comic Sans MS" pitchFamily="66" charset="0"/>
              </a:rPr>
              <a:t>dua</a:t>
            </a:r>
            <a:r>
              <a:rPr lang="en-US" sz="1800" b="1" dirty="0" smtClean="0">
                <a:solidFill>
                  <a:schemeClr val="bg2"/>
                </a:solidFill>
                <a:latin typeface="Comic Sans MS" pitchFamily="66" charset="0"/>
              </a:rPr>
              <a:t> </a:t>
            </a:r>
            <a:r>
              <a:rPr lang="en-US" sz="1800" b="1" dirty="0" err="1" smtClean="0">
                <a:solidFill>
                  <a:schemeClr val="bg2"/>
                </a:solidFill>
                <a:latin typeface="Comic Sans MS" pitchFamily="66" charset="0"/>
              </a:rPr>
              <a:t>vektor</a:t>
            </a:r>
            <a:r>
              <a:rPr lang="en-US" sz="1800" b="1" dirty="0" smtClean="0">
                <a:solidFill>
                  <a:schemeClr val="bg2"/>
                </a:solidFill>
                <a:latin typeface="Comic Sans MS" pitchFamily="66" charset="0"/>
              </a:rPr>
              <a:t> </a:t>
            </a:r>
            <a:r>
              <a:rPr lang="en-US" sz="1800" b="1" dirty="0" err="1" smtClean="0">
                <a:solidFill>
                  <a:schemeClr val="bg2"/>
                </a:solidFill>
                <a:latin typeface="Comic Sans MS" pitchFamily="66" charset="0"/>
              </a:rPr>
              <a:t>tidak</a:t>
            </a:r>
            <a:r>
              <a:rPr lang="en-US" sz="1800" b="1" dirty="0" smtClean="0">
                <a:solidFill>
                  <a:schemeClr val="bg2"/>
                </a:solidFill>
                <a:latin typeface="Comic Sans MS" pitchFamily="66" charset="0"/>
              </a:rPr>
              <a:t> </a:t>
            </a:r>
            <a:r>
              <a:rPr lang="en-US" sz="1800" b="1" dirty="0" err="1" smtClean="0">
                <a:solidFill>
                  <a:schemeClr val="bg2"/>
                </a:solidFill>
                <a:latin typeface="Comic Sans MS" pitchFamily="66" charset="0"/>
              </a:rPr>
              <a:t>diketahui</a:t>
            </a:r>
            <a:endParaRPr lang="en-US" sz="1800" b="1" dirty="0" smtClean="0">
              <a:solidFill>
                <a:schemeClr val="bg2"/>
              </a:solidFill>
              <a:latin typeface="Comic Sans MS" pitchFamily="66" charset="0"/>
            </a:endParaRPr>
          </a:p>
          <a:p>
            <a:pPr algn="r"/>
            <a:endParaRPr lang="en-US" sz="1600" b="1" dirty="0" smtClean="0">
              <a:solidFill>
                <a:schemeClr val="bg2"/>
              </a:solidFill>
              <a:latin typeface="Comic Sans MS" pitchFamily="66" charset="0"/>
            </a:endParaRPr>
          </a:p>
          <a:p>
            <a:pPr algn="r"/>
            <a:r>
              <a:rPr lang="en-US" sz="1600" i="1" dirty="0" smtClean="0">
                <a:solidFill>
                  <a:schemeClr val="bg2"/>
                </a:solidFill>
                <a:latin typeface="+mj-lt"/>
              </a:rPr>
              <a:t>a</a:t>
            </a:r>
            <a:r>
              <a:rPr lang="en-US" sz="1600" i="1" dirty="0" smtClean="0">
                <a:solidFill>
                  <a:schemeClr val="bg2"/>
                </a:solidFill>
                <a:latin typeface="+mj-lt"/>
              </a:rPr>
              <a:t> . </a:t>
            </a:r>
            <a:r>
              <a:rPr lang="en-US" sz="1600" i="1" dirty="0" smtClean="0">
                <a:solidFill>
                  <a:schemeClr val="bg2"/>
                </a:solidFill>
                <a:latin typeface="+mj-lt"/>
              </a:rPr>
              <a:t>b</a:t>
            </a:r>
            <a:r>
              <a:rPr lang="en-US" sz="1600" i="1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+mj-lt"/>
              </a:rPr>
              <a:t>= </a:t>
            </a:r>
            <a:r>
              <a:rPr lang="en-US" sz="1600" i="1" dirty="0" smtClean="0">
                <a:solidFill>
                  <a:schemeClr val="bg2"/>
                </a:solidFill>
                <a:latin typeface="+mj-lt"/>
              </a:rPr>
              <a:t>a1 . b1 </a:t>
            </a:r>
            <a:r>
              <a:rPr lang="en-US" sz="1600" dirty="0" smtClean="0">
                <a:solidFill>
                  <a:schemeClr val="bg2"/>
                </a:solidFill>
                <a:latin typeface="+mj-lt"/>
              </a:rPr>
              <a:t>+ </a:t>
            </a:r>
            <a:r>
              <a:rPr lang="en-US" sz="1600" i="1" dirty="0" smtClean="0">
                <a:solidFill>
                  <a:schemeClr val="bg2"/>
                </a:solidFill>
                <a:latin typeface="+mj-lt"/>
              </a:rPr>
              <a:t>a2 . b2  </a:t>
            </a:r>
            <a:r>
              <a:rPr lang="en-US" sz="1600" dirty="0" smtClean="0">
                <a:solidFill>
                  <a:schemeClr val="bg2"/>
                </a:solidFill>
                <a:latin typeface="+mj-lt"/>
              </a:rPr>
              <a:t>+ </a:t>
            </a:r>
            <a:r>
              <a:rPr lang="en-US" sz="1600" i="1" dirty="0" smtClean="0">
                <a:solidFill>
                  <a:schemeClr val="bg2"/>
                </a:solidFill>
                <a:latin typeface="+mj-lt"/>
              </a:rPr>
              <a:t>a3 . b3</a:t>
            </a:r>
            <a:endParaRPr lang="en-US" sz="1600" i="1" dirty="0" smtClean="0">
              <a:solidFill>
                <a:schemeClr val="bg2"/>
              </a:solidFill>
              <a:latin typeface="+mj-lt"/>
            </a:endParaRPr>
          </a:p>
          <a:p>
            <a:pPr algn="ctr"/>
            <a:r>
              <a:rPr lang="en-US" sz="1600" b="1" dirty="0" smtClean="0">
                <a:solidFill>
                  <a:schemeClr val="bg2"/>
                </a:solidFill>
                <a:latin typeface="Comic Sans MS" pitchFamily="66" charset="0"/>
              </a:rPr>
              <a:t> 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3846786" y="1492470"/>
            <a:ext cx="746234" cy="557048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5097517" y="3079531"/>
            <a:ext cx="168166" cy="1051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81297" y="3079531"/>
            <a:ext cx="199696" cy="1588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614040" y="1566041"/>
            <a:ext cx="5780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" sz="2000" dirty="0" smtClean="0">
                <a:latin typeface="Love Ya Like A Sister" charset="0"/>
              </a:rPr>
              <a:t>01</a:t>
            </a:r>
            <a:endParaRPr lang="en" sz="2000" dirty="0">
              <a:latin typeface="Love Ya Like A Sist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loud 12"/>
          <p:cNvSpPr/>
          <p:nvPr/>
        </p:nvSpPr>
        <p:spPr>
          <a:xfrm>
            <a:off x="1166648" y="1650124"/>
            <a:ext cx="325821" cy="157655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50124" y="872359"/>
            <a:ext cx="3026980" cy="1471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idx="6"/>
          </p:nvPr>
        </p:nvSpPr>
        <p:spPr>
          <a:xfrm>
            <a:off x="709490" y="550510"/>
            <a:ext cx="7704000" cy="564300"/>
          </a:xfrm>
        </p:spPr>
        <p:txBody>
          <a:bodyPr/>
          <a:lstStyle/>
          <a:p>
            <a:r>
              <a:rPr lang="en-US" dirty="0" smtClean="0"/>
              <a:t>PERKALIAN DUA VEKTOR 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72358" y="1891861"/>
            <a:ext cx="4361794" cy="1334813"/>
          </a:xfrm>
          <a:prstGeom prst="roundRect">
            <a:avLst/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2"/>
                </a:solidFill>
                <a:latin typeface="Work Sans" charset="0"/>
              </a:rPr>
              <a:t>Sudut</a:t>
            </a:r>
            <a:r>
              <a:rPr lang="en-US" sz="1600" b="1" dirty="0" smtClean="0">
                <a:solidFill>
                  <a:schemeClr val="bg2"/>
                </a:solidFill>
                <a:latin typeface="Work Sans" charset="0"/>
              </a:rPr>
              <a:t> </a:t>
            </a:r>
            <a:r>
              <a:rPr lang="en-US" sz="1600" b="1" dirty="0" err="1" smtClean="0">
                <a:solidFill>
                  <a:schemeClr val="bg2"/>
                </a:solidFill>
                <a:latin typeface="Work Sans" charset="0"/>
              </a:rPr>
              <a:t>antara</a:t>
            </a:r>
            <a:r>
              <a:rPr lang="en-US" sz="1600" b="1" dirty="0" smtClean="0">
                <a:solidFill>
                  <a:schemeClr val="bg2"/>
                </a:solidFill>
                <a:latin typeface="Work Sans" charset="0"/>
              </a:rPr>
              <a:t> </a:t>
            </a:r>
            <a:r>
              <a:rPr lang="en-US" sz="1600" b="1" dirty="0" err="1" smtClean="0">
                <a:solidFill>
                  <a:schemeClr val="bg2"/>
                </a:solidFill>
                <a:latin typeface="Work Sans" charset="0"/>
              </a:rPr>
              <a:t>kedua</a:t>
            </a:r>
            <a:r>
              <a:rPr lang="en-US" sz="1600" b="1" dirty="0" smtClean="0">
                <a:solidFill>
                  <a:schemeClr val="bg2"/>
                </a:solidFill>
                <a:latin typeface="Work Sans" charset="0"/>
              </a:rPr>
              <a:t> </a:t>
            </a:r>
            <a:r>
              <a:rPr lang="en-US" sz="1600" b="1" dirty="0" err="1" smtClean="0">
                <a:solidFill>
                  <a:schemeClr val="bg2"/>
                </a:solidFill>
                <a:latin typeface="Work Sans" charset="0"/>
              </a:rPr>
              <a:t>vektor</a:t>
            </a:r>
            <a:r>
              <a:rPr lang="en-US" sz="1600" b="1" dirty="0" smtClean="0">
                <a:solidFill>
                  <a:schemeClr val="bg2"/>
                </a:solidFill>
                <a:latin typeface="Work Sans" charset="0"/>
              </a:rPr>
              <a:t> </a:t>
            </a:r>
            <a:r>
              <a:rPr lang="en-US" sz="1600" b="1" dirty="0" err="1" smtClean="0">
                <a:solidFill>
                  <a:schemeClr val="bg2"/>
                </a:solidFill>
                <a:latin typeface="Work Sans" charset="0"/>
              </a:rPr>
              <a:t>diketahui</a:t>
            </a:r>
            <a:endParaRPr lang="en-US" sz="1600" b="1" dirty="0" smtClean="0">
              <a:solidFill>
                <a:schemeClr val="bg2"/>
              </a:solidFill>
              <a:latin typeface="Work Sans" charset="0"/>
            </a:endParaRPr>
          </a:p>
          <a:p>
            <a:pPr algn="ctr"/>
            <a:endParaRPr lang="en-US" sz="1600" b="1" dirty="0" smtClean="0">
              <a:solidFill>
                <a:schemeClr val="bg2"/>
              </a:solidFill>
              <a:latin typeface="Work Sans" charset="0"/>
            </a:endParaRPr>
          </a:p>
          <a:p>
            <a:pPr algn="ctr"/>
            <a:r>
              <a:rPr lang="en-US" sz="1600" dirty="0" smtClean="0">
                <a:solidFill>
                  <a:schemeClr val="bg2"/>
                </a:solidFill>
                <a:latin typeface="Work Sans" charset="0"/>
              </a:rPr>
              <a:t>a . b = │a││b│ </a:t>
            </a:r>
            <a:r>
              <a:rPr lang="en-US" sz="1600" dirty="0" err="1" smtClean="0">
                <a:solidFill>
                  <a:schemeClr val="bg2"/>
                </a:solidFill>
                <a:latin typeface="Work Sans" charset="0"/>
              </a:rPr>
              <a:t>cos</a:t>
            </a:r>
            <a:r>
              <a:rPr lang="en-US" sz="1600" dirty="0" smtClean="0">
                <a:solidFill>
                  <a:schemeClr val="bg2"/>
                </a:solidFill>
                <a:latin typeface="Work Sans" charset="0"/>
              </a:rPr>
              <a:t> </a:t>
            </a:r>
            <a:r>
              <a:rPr lang="el-GR" sz="1600" dirty="0" smtClean="0">
                <a:solidFill>
                  <a:schemeClr val="bg2"/>
                </a:solidFill>
                <a:latin typeface="Work Sans" charset="0"/>
              </a:rPr>
              <a:t>α</a:t>
            </a:r>
            <a:endParaRPr lang="en-US" sz="1600" dirty="0">
              <a:solidFill>
                <a:schemeClr val="bg2"/>
              </a:solidFill>
              <a:latin typeface="Work San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7766" y="1460938"/>
            <a:ext cx="9038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" sz="2000" dirty="0" smtClean="0">
                <a:latin typeface="Love Ya Like A Sister" charset="0"/>
              </a:rPr>
              <a:t>02</a:t>
            </a:r>
            <a:endParaRPr lang="en" sz="2000" dirty="0">
              <a:latin typeface="Love Ya Like A Sister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753709" y="2617076"/>
            <a:ext cx="262760" cy="10512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221420" y="2622331"/>
            <a:ext cx="262760" cy="10512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002220" y="2659117"/>
            <a:ext cx="162911" cy="15768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270234" y="2632842"/>
            <a:ext cx="162911" cy="15768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/>
          <p:cNvSpPr/>
          <p:nvPr/>
        </p:nvSpPr>
        <p:spPr>
          <a:xfrm>
            <a:off x="5633547" y="2196661"/>
            <a:ext cx="2575035" cy="1208689"/>
          </a:xfrm>
          <a:prstGeom prst="flowChartAlternateProcess">
            <a:avLst/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2"/>
              </a:solidFill>
              <a:latin typeface="Work Sans" charset="0"/>
            </a:endParaRPr>
          </a:p>
          <a:p>
            <a:pPr algn="ctr"/>
            <a:endParaRPr lang="en-US" dirty="0" smtClean="0">
              <a:solidFill>
                <a:schemeClr val="bg2"/>
              </a:solidFill>
              <a:latin typeface="Work Sans" charset="0"/>
            </a:endParaRPr>
          </a:p>
          <a:p>
            <a:pPr algn="ctr"/>
            <a:endParaRPr lang="en-US" dirty="0" smtClean="0">
              <a:solidFill>
                <a:schemeClr val="bg2"/>
              </a:solidFill>
              <a:latin typeface="Work Sans" charset="0"/>
            </a:endParaRPr>
          </a:p>
          <a:p>
            <a:pPr algn="ctr"/>
            <a:r>
              <a:rPr lang="en-US" dirty="0" err="1" smtClean="0">
                <a:solidFill>
                  <a:schemeClr val="bg2"/>
                </a:solidFill>
                <a:latin typeface="Work Sans" charset="0"/>
              </a:rPr>
              <a:t>cos</a:t>
            </a:r>
            <a:r>
              <a:rPr lang="en-US" dirty="0" smtClean="0">
                <a:solidFill>
                  <a:schemeClr val="bg2"/>
                </a:solidFill>
                <a:latin typeface="Work Sans" charset="0"/>
              </a:rPr>
              <a:t> </a:t>
            </a:r>
            <a:r>
              <a:rPr lang="el-GR" dirty="0" smtClean="0">
                <a:solidFill>
                  <a:schemeClr val="bg2"/>
                </a:solidFill>
                <a:latin typeface="Work Sans" charset="0"/>
              </a:rPr>
              <a:t>α</a:t>
            </a:r>
            <a:r>
              <a:rPr lang="en-US" dirty="0" smtClean="0">
                <a:solidFill>
                  <a:schemeClr val="bg2"/>
                </a:solidFill>
                <a:latin typeface="Work Sans" charset="0"/>
              </a:rPr>
              <a:t>    =   a .b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  <a:latin typeface="Work Sans" charset="0"/>
              </a:rPr>
              <a:t>                  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  <a:latin typeface="Work Sans" charset="0"/>
              </a:rPr>
              <a:t>                   │a││b│</a:t>
            </a:r>
          </a:p>
          <a:p>
            <a:pPr algn="ctr"/>
            <a:endParaRPr lang="en-US" dirty="0" smtClean="0">
              <a:solidFill>
                <a:schemeClr val="bg2"/>
              </a:solidFill>
              <a:latin typeface="Work Sans" charset="0"/>
            </a:endParaRPr>
          </a:p>
          <a:p>
            <a:pPr algn="ctr"/>
            <a:endParaRPr lang="en-US" dirty="0" smtClean="0">
              <a:solidFill>
                <a:schemeClr val="bg2"/>
              </a:solidFill>
              <a:latin typeface="Work Sans" charset="0"/>
            </a:endParaRPr>
          </a:p>
          <a:p>
            <a:pPr algn="ctr"/>
            <a:endParaRPr lang="en-US" dirty="0" smtClean="0">
              <a:solidFill>
                <a:schemeClr val="bg2"/>
              </a:solidFill>
              <a:latin typeface="Work Sans" charset="0"/>
            </a:endParaRPr>
          </a:p>
          <a:p>
            <a:pPr algn="ctr"/>
            <a:r>
              <a:rPr lang="en-US" dirty="0" smtClean="0">
                <a:solidFill>
                  <a:schemeClr val="bg2"/>
                </a:solidFill>
                <a:latin typeface="Work Sans" charset="0"/>
              </a:rPr>
              <a:t>   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7094482" y="2659117"/>
            <a:ext cx="861849" cy="1051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178566" y="2785241"/>
            <a:ext cx="189186" cy="1588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7572704" y="2801006"/>
            <a:ext cx="152399" cy="5256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7215353" y="2396359"/>
            <a:ext cx="173419" cy="15765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7451837" y="2380594"/>
            <a:ext cx="173419" cy="15765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intable Number Sense Activities for Pre-K by Slidesgo">
  <a:themeElements>
    <a:clrScheme name="Simple Light">
      <a:dk1>
        <a:srgbClr val="EFEFEF"/>
      </a:dk1>
      <a:lt1>
        <a:srgbClr val="FFFFFF"/>
      </a:lt1>
      <a:dk2>
        <a:srgbClr val="6B4C6D"/>
      </a:dk2>
      <a:lt2>
        <a:srgbClr val="B64BA7"/>
      </a:lt2>
      <a:accent1>
        <a:srgbClr val="FF828A"/>
      </a:accent1>
      <a:accent2>
        <a:srgbClr val="85E2E6"/>
      </a:accent2>
      <a:accent3>
        <a:srgbClr val="B2B911"/>
      </a:accent3>
      <a:accent4>
        <a:srgbClr val="E1F337"/>
      </a:accent4>
      <a:accent5>
        <a:srgbClr val="A77644"/>
      </a:accent5>
      <a:accent6>
        <a:srgbClr val="FFC736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PresentationFormat>On-screen Show (16:9)</PresentationFormat>
  <Paragraphs>123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Love Ya Like A Sister</vt:lpstr>
      <vt:lpstr>Karla</vt:lpstr>
      <vt:lpstr>Comic Sans MS</vt:lpstr>
      <vt:lpstr>Work Sans</vt:lpstr>
      <vt:lpstr>Printable Number Sense Activities for Pre-K by Slidesgo</vt:lpstr>
      <vt:lpstr>OPERASI   VEKTOR  </vt:lpstr>
      <vt:lpstr>Slide 2</vt:lpstr>
      <vt:lpstr>VEKTOR </vt:lpstr>
      <vt:lpstr>PENJUMLAHAN VEKTOR </vt:lpstr>
      <vt:lpstr>PENGURANGAN VEKTOR </vt:lpstr>
      <vt:lpstr>PERKALIAN</vt:lpstr>
      <vt:lpstr>PERKALIAN VEKTOR DENGAN SKALAR </vt:lpstr>
      <vt:lpstr>PERKALIAN DUA VEKTOR </vt:lpstr>
      <vt:lpstr>PERKALIAN DUA VEKTOR </vt:lpstr>
      <vt:lpstr>CONTOH   SOAL </vt:lpstr>
      <vt:lpstr>CONTOH SOAL  </vt:lpstr>
      <vt:lpstr>CONTOH SOAL 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OPERASI   VEKTOR  </dc:title>
  <dc:creator>vella</dc:creator>
  <cp:lastModifiedBy>Mojenk</cp:lastModifiedBy>
  <cp:revision>1</cp:revision>
  <dcterms:modified xsi:type="dcterms:W3CDTF">2021-05-06T07:17:00Z</dcterms:modified>
</cp:coreProperties>
</file>