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  <p:sldId id="261" r:id="rId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7" autoAdjust="0"/>
    <p:restoredTop sz="94660"/>
  </p:normalViewPr>
  <p:slideViewPr>
    <p:cSldViewPr snapToGrid="0">
      <p:cViewPr>
        <p:scale>
          <a:sx n="75" d="100"/>
          <a:sy n="75" d="100"/>
        </p:scale>
        <p:origin x="333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A17C-5C34-40EF-86FC-5BA158D10B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3B3E-19F9-452E-8399-BD1C2C295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53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A17C-5C34-40EF-86FC-5BA158D10B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3B3E-19F9-452E-8399-BD1C2C295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38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A17C-5C34-40EF-86FC-5BA158D10B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3B3E-19F9-452E-8399-BD1C2C295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A17C-5C34-40EF-86FC-5BA158D10B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3B3E-19F9-452E-8399-BD1C2C295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9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A17C-5C34-40EF-86FC-5BA158D10B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3B3E-19F9-452E-8399-BD1C2C295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38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A17C-5C34-40EF-86FC-5BA158D10B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3B3E-19F9-452E-8399-BD1C2C295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6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A17C-5C34-40EF-86FC-5BA158D10B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3B3E-19F9-452E-8399-BD1C2C295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18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A17C-5C34-40EF-86FC-5BA158D10B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3B3E-19F9-452E-8399-BD1C2C295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7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A17C-5C34-40EF-86FC-5BA158D10B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3B3E-19F9-452E-8399-BD1C2C295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44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A17C-5C34-40EF-86FC-5BA158D10B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3B3E-19F9-452E-8399-BD1C2C295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2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A17C-5C34-40EF-86FC-5BA158D10B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3B3E-19F9-452E-8399-BD1C2C295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7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3A17C-5C34-40EF-86FC-5BA158D10B65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B3B3E-19F9-452E-8399-BD1C2C295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5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1200" y="698500"/>
            <a:ext cx="734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회원가입 기준 수정사항</a:t>
            </a:r>
            <a:endParaRPr lang="en-US" altLang="ko-K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1200" y="1358900"/>
            <a:ext cx="9601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dirty="0" smtClean="0"/>
              <a:t>기존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소셜로그인</a:t>
            </a:r>
            <a:r>
              <a:rPr lang="ko-KR" altLang="en-US" sz="1400" dirty="0" smtClean="0"/>
              <a:t> 이후 회원이 아닌 경우 가입 처리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변경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소셜로그인</a:t>
            </a:r>
            <a:r>
              <a:rPr lang="ko-KR" altLang="en-US" sz="1400" dirty="0" smtClean="0"/>
              <a:t> 이후 회원이 아닌 경우 약관동의 페이지 노출 </a:t>
            </a: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약관동의 완료 시 회원가입 처리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endParaRPr lang="en-US" altLang="ko-KR" sz="1400" dirty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회원가입 기준 변경에 따른 수정사항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1) </a:t>
            </a:r>
            <a:r>
              <a:rPr lang="ko-KR" altLang="en-US" sz="1400" dirty="0" err="1" smtClean="0"/>
              <a:t>소셜로그인</a:t>
            </a:r>
            <a:r>
              <a:rPr lang="ko-KR" altLang="en-US" sz="1400" dirty="0" smtClean="0"/>
              <a:t> 호출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1) </a:t>
            </a:r>
            <a:r>
              <a:rPr lang="ko-KR" altLang="en-US" sz="1400" dirty="0" smtClean="0"/>
              <a:t>기존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환경설정에서 로그인 시도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유료서비스 이용 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유튜브 로그인 시도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2) </a:t>
            </a:r>
            <a:r>
              <a:rPr lang="ko-KR" altLang="en-US" sz="1400" dirty="0" smtClean="0"/>
              <a:t>변경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환경설정에서 로그인 시도</a:t>
            </a:r>
            <a:r>
              <a:rPr lang="en-US" altLang="ko-KR" sz="1400" dirty="0"/>
              <a:t>, </a:t>
            </a:r>
            <a:r>
              <a:rPr lang="ko-KR" altLang="en-US" sz="1400" dirty="0"/>
              <a:t>유료서비스 이용 시</a:t>
            </a:r>
            <a:r>
              <a:rPr lang="en-US" altLang="ko-KR" sz="1400" strike="sngStrike" dirty="0"/>
              <a:t>, </a:t>
            </a:r>
            <a:r>
              <a:rPr lang="ko-KR" altLang="en-US" sz="1400" strike="sngStrike" dirty="0"/>
              <a:t>유튜브 로그인 </a:t>
            </a:r>
            <a:r>
              <a:rPr lang="ko-KR" altLang="en-US" sz="1400" strike="sngStrike" dirty="0" smtClean="0"/>
              <a:t>시도</a:t>
            </a:r>
            <a:r>
              <a:rPr lang="en-US" altLang="ko-KR" sz="1400" strike="sngStrike" dirty="0" smtClean="0"/>
              <a:t/>
            </a:r>
            <a:br>
              <a:rPr lang="en-US" altLang="ko-KR" sz="1400" strike="sngStrike" dirty="0" smtClean="0"/>
            </a:br>
            <a:r>
              <a:rPr lang="en-US" altLang="ko-KR" sz="1400" dirty="0" smtClean="0"/>
              <a:t>   </a:t>
            </a:r>
            <a:r>
              <a:rPr lang="en-US" altLang="ko-KR" sz="1400" u="sng" dirty="0" smtClean="0"/>
              <a:t>* </a:t>
            </a:r>
            <a:r>
              <a:rPr lang="ko-KR" altLang="en-US" sz="1400" u="sng" dirty="0" smtClean="0"/>
              <a:t>기존에는 무료회원 확보를 위해 유튜브 로그인 </a:t>
            </a:r>
            <a:r>
              <a:rPr lang="ko-KR" altLang="en-US" sz="1400" u="sng" dirty="0" err="1" smtClean="0"/>
              <a:t>시도시에</a:t>
            </a:r>
            <a:r>
              <a:rPr lang="ko-KR" altLang="en-US" sz="1400" u="sng" dirty="0" smtClean="0"/>
              <a:t> 소셜로그인을 호출하였으나</a:t>
            </a:r>
            <a:r>
              <a:rPr lang="en-US" altLang="ko-KR" sz="1400" u="sng" dirty="0" smtClean="0"/>
              <a:t>, </a:t>
            </a:r>
            <a:br>
              <a:rPr lang="en-US" altLang="ko-KR" sz="1400" u="sng" dirty="0" smtClean="0"/>
            </a:br>
            <a:r>
              <a:rPr lang="en-US" altLang="ko-KR" sz="1400" u="sng" dirty="0" smtClean="0"/>
              <a:t>   </a:t>
            </a:r>
            <a:r>
              <a:rPr lang="ko-KR" altLang="en-US" sz="1400" u="sng" dirty="0" smtClean="0"/>
              <a:t>약관동의 페이지 추가로 인해</a:t>
            </a:r>
            <a:r>
              <a:rPr lang="en-US" altLang="ko-KR" sz="1400" u="sng" dirty="0" smtClean="0"/>
              <a:t> </a:t>
            </a:r>
            <a:r>
              <a:rPr lang="ko-KR" altLang="en-US" sz="1400" u="sng" dirty="0" smtClean="0"/>
              <a:t>가입이 인지되며 유튜브 이용에 불편하므로 해당 영역 제외</a:t>
            </a:r>
            <a:r>
              <a:rPr lang="en-US" altLang="ko-KR" sz="1400" strike="sngStrike" dirty="0"/>
              <a:t/>
            </a:r>
            <a:br>
              <a:rPr lang="en-US" altLang="ko-KR" sz="1400" strike="sngStrike" dirty="0"/>
            </a:br>
            <a:endParaRPr lang="en-US" altLang="ko-KR" sz="1400" strike="sngStrike" dirty="0" smtClean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약관동의 페이지 참고사항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1) </a:t>
            </a:r>
            <a:r>
              <a:rPr lang="ko-KR" altLang="en-US" sz="1400" dirty="0" smtClean="0"/>
              <a:t>약관 항목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(1) </a:t>
            </a:r>
            <a:r>
              <a:rPr lang="ko-KR" altLang="en-US" sz="1400" dirty="0" smtClean="0"/>
              <a:t>필수 </a:t>
            </a:r>
            <a:r>
              <a:rPr lang="ko-KR" altLang="en-US" sz="1400" dirty="0" err="1" smtClean="0"/>
              <a:t>동의사항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인플메이트</a:t>
            </a:r>
            <a:r>
              <a:rPr lang="ko-KR" altLang="en-US" sz="1400" dirty="0" smtClean="0"/>
              <a:t> 회원약관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클립다운 플러스 약관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개인정보수집 및 </a:t>
            </a:r>
            <a:r>
              <a:rPr lang="ko-KR" altLang="en-US" sz="1400" dirty="0" err="1" smtClean="0"/>
              <a:t>이용동의</a:t>
            </a:r>
            <a:r>
              <a:rPr lang="en-US" altLang="ko-KR" sz="1400" dirty="0" smtClean="0"/>
              <a:t>, 14</a:t>
            </a:r>
            <a:r>
              <a:rPr lang="ko-KR" altLang="en-US" sz="1400" dirty="0" smtClean="0"/>
              <a:t>세 이상 동의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(2) </a:t>
            </a:r>
            <a:r>
              <a:rPr lang="ko-KR" altLang="en-US" sz="1400" dirty="0" smtClean="0"/>
              <a:t>선택 </a:t>
            </a:r>
            <a:r>
              <a:rPr lang="ko-KR" altLang="en-US" sz="1400" dirty="0" err="1" smtClean="0"/>
              <a:t>동의사항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광고성정보</a:t>
            </a:r>
            <a:r>
              <a:rPr lang="ko-KR" altLang="en-US" sz="1400" dirty="0" smtClean="0"/>
              <a:t> 수신 동의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* </a:t>
            </a:r>
            <a:r>
              <a:rPr lang="ko-KR" altLang="en-US" sz="1400" dirty="0" smtClean="0"/>
              <a:t>만 </a:t>
            </a:r>
            <a:r>
              <a:rPr lang="en-US" altLang="ko-KR" sz="1400" dirty="0" smtClean="0"/>
              <a:t>14</a:t>
            </a:r>
            <a:r>
              <a:rPr lang="ko-KR" altLang="en-US" sz="1400" dirty="0" smtClean="0"/>
              <a:t>세 이상 노출 이유 </a:t>
            </a:r>
            <a:r>
              <a:rPr lang="en-US" altLang="ko-KR" sz="1400" dirty="0" smtClean="0"/>
              <a:t>: 14</a:t>
            </a:r>
            <a:r>
              <a:rPr lang="ko-KR" altLang="en-US" sz="1400" dirty="0" smtClean="0"/>
              <a:t>세 미만인 경우 법정대리인의 동의를 받아야하므로 노출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* </a:t>
            </a:r>
            <a:r>
              <a:rPr lang="ko-KR" altLang="en-US" sz="1400" dirty="0" smtClean="0"/>
              <a:t>만 </a:t>
            </a:r>
            <a:r>
              <a:rPr lang="en-US" altLang="ko-KR" sz="1400" dirty="0" smtClean="0"/>
              <a:t>14</a:t>
            </a:r>
            <a:r>
              <a:rPr lang="ko-KR" altLang="en-US" sz="1400" dirty="0" smtClean="0"/>
              <a:t>세 미만 유저 비율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클립다운 유저의 약 </a:t>
            </a:r>
            <a:r>
              <a:rPr lang="en-US" altLang="ko-KR" sz="1400" dirty="0" smtClean="0"/>
              <a:t>2% </a:t>
            </a:r>
            <a:r>
              <a:rPr lang="ko-KR" altLang="en-US" sz="1400" dirty="0" smtClean="0"/>
              <a:t>이내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236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17600" y="711200"/>
            <a:ext cx="4000500" cy="5892800"/>
            <a:chOff x="1422400" y="635000"/>
            <a:chExt cx="4000500" cy="5892800"/>
          </a:xfrm>
        </p:grpSpPr>
        <p:sp>
          <p:nvSpPr>
            <p:cNvPr id="4" name="직사각형 3"/>
            <p:cNvSpPr/>
            <p:nvPr/>
          </p:nvSpPr>
          <p:spPr>
            <a:xfrm>
              <a:off x="1422400" y="635000"/>
              <a:ext cx="4000500" cy="5892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74800" y="1785329"/>
              <a:ext cx="37084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rgbClr val="FF0000"/>
                  </a:solidFill>
                </a:rPr>
                <a:t>클립다운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PLUS+</a:t>
              </a:r>
              <a:r>
                <a:rPr lang="ko-KR" altLang="en-US" sz="1200" dirty="0" smtClean="0"/>
                <a:t>를 이용하기 위해</a:t>
              </a:r>
              <a:endParaRPr lang="en-US" altLang="ko-KR" sz="1200" dirty="0" smtClean="0"/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 smtClean="0"/>
                <a:t>통합 회원</a:t>
              </a:r>
              <a:r>
                <a:rPr lang="en-US" altLang="ko-KR" sz="1200" dirty="0" smtClean="0"/>
                <a:t>(</a:t>
              </a:r>
              <a:r>
                <a:rPr lang="ko-KR" altLang="en-US" sz="1200" dirty="0" err="1" smtClean="0"/>
                <a:t>인플메이트</a:t>
              </a:r>
              <a:r>
                <a:rPr lang="en-US" altLang="ko-KR" sz="1200" dirty="0" smtClean="0"/>
                <a:t>)</a:t>
              </a:r>
              <a:r>
                <a:rPr lang="ko-KR" altLang="en-US" sz="1200" dirty="0" smtClean="0"/>
                <a:t> 가입이 필요합니다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585913" y="2603618"/>
              <a:ext cx="3684587" cy="2870082"/>
              <a:chOff x="1585913" y="2717918"/>
              <a:chExt cx="3684587" cy="287008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71700" y="2910937"/>
                <a:ext cx="1803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모두 동의합니다</a:t>
                </a:r>
                <a:r>
                  <a:rPr lang="en-US" altLang="ko-KR" sz="1200" dirty="0" smtClean="0"/>
                  <a:t>.</a:t>
                </a:r>
                <a:endParaRPr lang="ko-KR" altLang="en-US" sz="1200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85913" y="2717918"/>
                <a:ext cx="3684587" cy="287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1671015" y="3355319"/>
                <a:ext cx="35159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3320" y="2865032"/>
                <a:ext cx="403384" cy="368808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2125662" y="3473936"/>
                <a:ext cx="2390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 smtClean="0"/>
                  <a:t>인플메이트</a:t>
                </a:r>
                <a:r>
                  <a:rPr lang="ko-KR" altLang="en-US" sz="1100" dirty="0" smtClean="0"/>
                  <a:t> 회원 이용약관 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1100" dirty="0" smtClean="0">
                    <a:solidFill>
                      <a:srgbClr val="FF0000"/>
                    </a:solidFill>
                  </a:rPr>
                  <a:t>필수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)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38325" y="3462898"/>
                <a:ext cx="333375" cy="304800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4250990" y="3475598"/>
                <a:ext cx="8925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u="sng" dirty="0" smtClean="0"/>
                  <a:t>(</a:t>
                </a:r>
                <a:r>
                  <a:rPr lang="ko-KR" altLang="en-US" sz="1100" u="sng" dirty="0" smtClean="0"/>
                  <a:t>약관 보기</a:t>
                </a:r>
                <a:r>
                  <a:rPr lang="en-US" altLang="ko-KR" sz="1100" u="sng" dirty="0" smtClean="0"/>
                  <a:t>)</a:t>
                </a:r>
                <a:endParaRPr lang="ko-KR" altLang="en-US" sz="1100" u="sng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112962" y="3883556"/>
                <a:ext cx="2390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클립다운 </a:t>
                </a:r>
                <a:r>
                  <a:rPr lang="en-US" altLang="ko-KR" sz="1100" dirty="0" smtClean="0"/>
                  <a:t>PLUS + </a:t>
                </a:r>
                <a:r>
                  <a:rPr lang="ko-KR" altLang="en-US" sz="1100" dirty="0" smtClean="0"/>
                  <a:t>이용약관 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1100" dirty="0" smtClean="0">
                    <a:solidFill>
                      <a:srgbClr val="FF0000"/>
                    </a:solidFill>
                  </a:rPr>
                  <a:t>필수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)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38325" y="3854162"/>
                <a:ext cx="333375" cy="323156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4250990" y="3885218"/>
                <a:ext cx="8925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u="sng" dirty="0" smtClean="0"/>
                  <a:t>(</a:t>
                </a:r>
                <a:r>
                  <a:rPr lang="ko-KR" altLang="en-US" sz="1100" u="sng" dirty="0" smtClean="0"/>
                  <a:t>약관 보기</a:t>
                </a:r>
                <a:r>
                  <a:rPr lang="en-US" altLang="ko-KR" sz="1100" u="sng" dirty="0" smtClean="0"/>
                  <a:t>)</a:t>
                </a:r>
                <a:endParaRPr lang="ko-KR" altLang="en-US" sz="1100" u="sng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112962" y="4300888"/>
                <a:ext cx="2390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개인정보 수집 및 </a:t>
                </a:r>
                <a:r>
                  <a:rPr lang="ko-KR" altLang="en-US" sz="1100" dirty="0" err="1" smtClean="0"/>
                  <a:t>이용동의</a:t>
                </a:r>
                <a:r>
                  <a:rPr lang="ko-KR" altLang="en-US" sz="1100" dirty="0" smtClean="0"/>
                  <a:t> 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1100" dirty="0" smtClean="0">
                    <a:solidFill>
                      <a:srgbClr val="FF0000"/>
                    </a:solidFill>
                  </a:rPr>
                  <a:t>필수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)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38325" y="4271494"/>
                <a:ext cx="333375" cy="323156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4250990" y="4302550"/>
                <a:ext cx="8925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u="sng" dirty="0" smtClean="0"/>
                  <a:t>(</a:t>
                </a:r>
                <a:r>
                  <a:rPr lang="ko-KR" altLang="en-US" sz="1100" u="sng" dirty="0" smtClean="0"/>
                  <a:t>약관 보기</a:t>
                </a:r>
                <a:r>
                  <a:rPr lang="en-US" altLang="ko-KR" sz="1100" u="sng" dirty="0" smtClean="0"/>
                  <a:t>)</a:t>
                </a:r>
                <a:endParaRPr lang="ko-KR" altLang="en-US" sz="1100" u="sng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098676" y="4716558"/>
                <a:ext cx="2390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만 </a:t>
                </a:r>
                <a:r>
                  <a:rPr lang="en-US" altLang="ko-KR" sz="1100" dirty="0" smtClean="0"/>
                  <a:t>14</a:t>
                </a:r>
                <a:r>
                  <a:rPr lang="ko-KR" altLang="en-US" sz="1100" dirty="0" smtClean="0"/>
                  <a:t>세 이상입니다</a:t>
                </a:r>
                <a:r>
                  <a:rPr lang="en-US" altLang="ko-KR" sz="1100" dirty="0" smtClean="0"/>
                  <a:t>. 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1100" dirty="0" smtClean="0">
                    <a:solidFill>
                      <a:srgbClr val="FF0000"/>
                    </a:solidFill>
                  </a:rPr>
                  <a:t>필수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)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4039" y="4687164"/>
                <a:ext cx="333375" cy="323156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098676" y="5097846"/>
                <a:ext cx="2390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광고성 정보 수신 동의</a:t>
                </a:r>
                <a:r>
                  <a:rPr lang="en-US" altLang="ko-KR" sz="1100" dirty="0"/>
                  <a:t> </a:t>
                </a:r>
                <a:r>
                  <a:rPr lang="en-US" altLang="ko-KR" sz="1100" dirty="0" smtClean="0"/>
                  <a:t>(</a:t>
                </a:r>
                <a:r>
                  <a:rPr lang="ko-KR" altLang="en-US" sz="1100" dirty="0" smtClean="0"/>
                  <a:t>선택</a:t>
                </a:r>
                <a:r>
                  <a:rPr lang="en-US" altLang="ko-KR" sz="1100" dirty="0" smtClean="0"/>
                  <a:t>)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4039" y="5068452"/>
                <a:ext cx="333375" cy="323156"/>
              </a:xfrm>
              <a:prstGeom prst="rect">
                <a:avLst/>
              </a:prstGeom>
            </p:spPr>
          </p:pic>
        </p:grpSp>
        <p:sp>
          <p:nvSpPr>
            <p:cNvPr id="35" name="직사각형 34"/>
            <p:cNvSpPr/>
            <p:nvPr/>
          </p:nvSpPr>
          <p:spPr>
            <a:xfrm>
              <a:off x="1575594" y="5581058"/>
              <a:ext cx="3707606" cy="506154"/>
            </a:xfrm>
            <a:prstGeom prst="rect">
              <a:avLst/>
            </a:prstGeom>
            <a:solidFill>
              <a:srgbClr val="1A73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가입하기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/>
            <a:srcRect t="6551"/>
            <a:stretch/>
          </p:blipFill>
          <p:spPr>
            <a:xfrm>
              <a:off x="2596625" y="725984"/>
              <a:ext cx="1779050" cy="1059295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585913" y="6181934"/>
              <a:ext cx="3708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u="sng" dirty="0" smtClean="0"/>
                <a:t>다음에 할게요</a:t>
              </a:r>
              <a:r>
                <a:rPr lang="en-US" altLang="ko-KR" sz="1100" u="sng" dirty="0" smtClean="0"/>
                <a:t>!</a:t>
              </a:r>
              <a:endParaRPr lang="ko-KR" altLang="en-US" sz="1100" u="sng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17600" y="243200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약관동의 페이지 </a:t>
            </a:r>
            <a:r>
              <a:rPr lang="en-US" altLang="ko-KR" b="1" dirty="0" smtClean="0"/>
              <a:t>UI</a:t>
            </a: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4922716" y="536332"/>
            <a:ext cx="390768" cy="390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49590" y="711200"/>
            <a:ext cx="62265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개발 요구사항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해당 페이지는 </a:t>
            </a:r>
            <a:r>
              <a:rPr lang="ko-KR" altLang="en-US" sz="1400" dirty="0" err="1" smtClean="0"/>
              <a:t>인플메이트</a:t>
            </a:r>
            <a:r>
              <a:rPr lang="ko-KR" altLang="en-US" sz="1400" dirty="0" smtClean="0"/>
              <a:t> 도메인</a:t>
            </a:r>
            <a:r>
              <a:rPr lang="en-US" altLang="ko-KR" sz="1400" dirty="0" smtClean="0"/>
              <a:t>(inflmate.com)</a:t>
            </a:r>
            <a:r>
              <a:rPr lang="ko-KR" altLang="en-US" sz="1400" dirty="0" smtClean="0"/>
              <a:t>으로 노출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err="1" smtClean="0"/>
              <a:t>소셜로그인</a:t>
            </a:r>
            <a:r>
              <a:rPr lang="ko-KR" altLang="en-US" sz="1400" dirty="0" smtClean="0"/>
              <a:t> 시 획득한 이메일 정보 노출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err="1" smtClean="0"/>
              <a:t>전체동의</a:t>
            </a:r>
            <a:r>
              <a:rPr lang="ko-KR" altLang="en-US" sz="1400" dirty="0" smtClean="0"/>
              <a:t> 클릭 시 </a:t>
            </a:r>
            <a:r>
              <a:rPr lang="ko-KR" altLang="en-US" sz="1400" dirty="0" err="1" smtClean="0"/>
              <a:t>선택약관</a:t>
            </a:r>
            <a:r>
              <a:rPr lang="ko-KR" altLang="en-US" sz="1400" dirty="0" smtClean="0"/>
              <a:t> 포함 아래 모든 약관 동의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약관 보기 클릭 시 새창팝업으로 약관 페이지 호출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1) </a:t>
            </a:r>
            <a:r>
              <a:rPr lang="ko-KR" altLang="en-US" sz="1400" dirty="0" err="1" smtClean="0"/>
              <a:t>인플메이트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inflmate.com</a:t>
            </a:r>
            <a:r>
              <a:rPr lang="en-US" altLang="ko-KR" sz="1400" dirty="0" smtClean="0"/>
              <a:t>/policy/</a:t>
            </a:r>
            <a:r>
              <a:rPr lang="en-US" altLang="ko-KR" sz="1400" dirty="0" err="1" smtClean="0"/>
              <a:t>member.php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2) </a:t>
            </a:r>
            <a:r>
              <a:rPr lang="ko-KR" altLang="en-US" sz="1400" dirty="0" smtClean="0"/>
              <a:t>클립다운 </a:t>
            </a:r>
            <a:r>
              <a:rPr lang="en-US" altLang="ko-KR" sz="1400" dirty="0"/>
              <a:t>PLUS+ : </a:t>
            </a:r>
            <a:r>
              <a:rPr lang="en-US" altLang="ko-KR" sz="1400" dirty="0"/>
              <a:t>inflmate.com/policy/</a:t>
            </a:r>
            <a:r>
              <a:rPr lang="en-US" altLang="ko-KR" sz="1400" dirty="0" err="1"/>
              <a:t>plus_info.php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3) </a:t>
            </a:r>
            <a:r>
              <a:rPr lang="ko-KR" altLang="en-US" sz="1400" dirty="0" smtClean="0"/>
              <a:t>개인정보 수집 및 </a:t>
            </a:r>
            <a:r>
              <a:rPr lang="ko-KR" altLang="en-US" sz="1400" dirty="0" err="1" smtClean="0"/>
              <a:t>이용동의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en-US" altLang="ko-KR" sz="1400" dirty="0" smtClean="0"/>
              <a:t>inflmate.com/policy/</a:t>
            </a:r>
            <a:r>
              <a:rPr lang="en-US" altLang="ko-KR" sz="1400" dirty="0" err="1" smtClean="0"/>
              <a:t>privacy.php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</a:t>
            </a:r>
            <a:r>
              <a:rPr lang="ko-KR" altLang="en-US" sz="1400" dirty="0" smtClean="0"/>
              <a:t>약관동의 페이지가 </a:t>
            </a:r>
            <a:r>
              <a:rPr lang="en-US" altLang="ko-KR" sz="1400" dirty="0" err="1" smtClean="0"/>
              <a:t>inflmate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도메인이므로 </a:t>
            </a:r>
            <a:r>
              <a:rPr lang="en-US" altLang="ko-KR" sz="1400" dirty="0" err="1" smtClean="0"/>
              <a:t>inflmate</a:t>
            </a:r>
            <a:r>
              <a:rPr lang="ko-KR" altLang="en-US" sz="1400" dirty="0" smtClean="0"/>
              <a:t>에 약관 업로드 필요</a:t>
            </a:r>
            <a:r>
              <a:rPr lang="en-US" altLang="ko-KR" sz="1400" dirty="0" smtClean="0"/>
              <a:t> </a:t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가입하기 클릭 시 </a:t>
            </a:r>
            <a:r>
              <a:rPr lang="ko-KR" altLang="en-US" sz="1400" dirty="0" err="1" smtClean="0"/>
              <a:t>필수약관</a:t>
            </a:r>
            <a:r>
              <a:rPr lang="ko-KR" altLang="en-US" sz="1400" dirty="0" smtClean="0"/>
              <a:t> 동의여부 검증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* </a:t>
            </a:r>
            <a:r>
              <a:rPr lang="ko-KR" altLang="en-US" sz="1400" dirty="0" smtClean="0"/>
              <a:t>미동의 시 </a:t>
            </a:r>
            <a:r>
              <a:rPr lang="ko-KR" altLang="en-US" sz="1400" dirty="0" err="1" smtClean="0"/>
              <a:t>알럿</a:t>
            </a:r>
            <a:r>
              <a:rPr lang="ko-KR" altLang="en-US" sz="1400" dirty="0" smtClean="0"/>
              <a:t> 노출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필수 약관에 동의 후 가입 가능합니다</a:t>
            </a:r>
            <a:r>
              <a:rPr lang="en-US" altLang="ko-KR" sz="14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400" dirty="0" smtClean="0"/>
              <a:t>다음에 할게요 클릭 시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1) </a:t>
            </a:r>
            <a:r>
              <a:rPr lang="ko-KR" altLang="en-US" sz="1400" dirty="0" smtClean="0"/>
              <a:t>홈페이지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창 종료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2) </a:t>
            </a:r>
            <a:r>
              <a:rPr lang="ko-KR" altLang="en-US" sz="1400" dirty="0" smtClean="0"/>
              <a:t>클립다운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유튜브 홈으로 </a:t>
            </a:r>
            <a:r>
              <a:rPr lang="ko-KR" altLang="en-US" sz="1400" dirty="0" smtClean="0"/>
              <a:t>이동</a:t>
            </a:r>
            <a:endParaRPr lang="ko-KR" altLang="en-US" sz="1400" dirty="0"/>
          </a:p>
        </p:txBody>
      </p:sp>
      <p:sp>
        <p:nvSpPr>
          <p:cNvPr id="32" name="타원 31"/>
          <p:cNvSpPr/>
          <p:nvPr/>
        </p:nvSpPr>
        <p:spPr>
          <a:xfrm>
            <a:off x="3973183" y="1363183"/>
            <a:ext cx="390768" cy="390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3097353" y="2645301"/>
            <a:ext cx="390768" cy="390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4684853" y="3218669"/>
            <a:ext cx="390768" cy="390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642593" y="5449238"/>
            <a:ext cx="390768" cy="390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3614616" y="6082807"/>
            <a:ext cx="390768" cy="390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8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17600" y="711200"/>
            <a:ext cx="4000500" cy="5892800"/>
            <a:chOff x="1422400" y="635000"/>
            <a:chExt cx="4000500" cy="5892800"/>
          </a:xfrm>
        </p:grpSpPr>
        <p:sp>
          <p:nvSpPr>
            <p:cNvPr id="4" name="직사각형 3"/>
            <p:cNvSpPr/>
            <p:nvPr/>
          </p:nvSpPr>
          <p:spPr>
            <a:xfrm>
              <a:off x="1422400" y="635000"/>
              <a:ext cx="4000500" cy="5892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74800" y="1785329"/>
              <a:ext cx="37084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srgbClr val="FF0000"/>
                  </a:solidFill>
                </a:rPr>
                <a:t>클립다운 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PLUS+</a:t>
              </a:r>
              <a:r>
                <a:rPr lang="ko-KR" altLang="en-US" sz="1200" dirty="0" smtClean="0"/>
                <a:t>를 이용하기 위해</a:t>
              </a:r>
              <a:endParaRPr lang="en-US" altLang="ko-KR" sz="1200" dirty="0" smtClean="0"/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/>
                <a:t>통합 회원</a:t>
              </a:r>
              <a:r>
                <a:rPr lang="en-US" altLang="ko-KR" sz="1200" dirty="0"/>
                <a:t>(</a:t>
              </a:r>
              <a:r>
                <a:rPr lang="ko-KR" altLang="en-US" sz="1200" dirty="0" err="1"/>
                <a:t>인플메이트</a:t>
              </a:r>
              <a:r>
                <a:rPr lang="en-US" altLang="ko-KR" sz="1200" dirty="0"/>
                <a:t>) </a:t>
              </a:r>
              <a:r>
                <a:rPr lang="ko-KR" altLang="en-US" sz="1200" dirty="0" smtClean="0"/>
                <a:t>가입이 필요합니다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1585913" y="2603618"/>
              <a:ext cx="3684587" cy="2870082"/>
              <a:chOff x="1585913" y="2717918"/>
              <a:chExt cx="3684587" cy="287008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71700" y="2910937"/>
                <a:ext cx="1803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 smtClean="0"/>
                  <a:t>모두 동의합니다</a:t>
                </a:r>
                <a:r>
                  <a:rPr lang="en-US" altLang="ko-KR" sz="1200" dirty="0" smtClean="0"/>
                  <a:t>.</a:t>
                </a:r>
                <a:endParaRPr lang="ko-KR" altLang="en-US" sz="1200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85913" y="2717918"/>
                <a:ext cx="3684587" cy="28700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1671015" y="3355319"/>
                <a:ext cx="351597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3320" y="2865032"/>
                <a:ext cx="403384" cy="368808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2125662" y="3473936"/>
                <a:ext cx="2390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err="1" smtClean="0"/>
                  <a:t>인플메이트</a:t>
                </a:r>
                <a:r>
                  <a:rPr lang="ko-KR" altLang="en-US" sz="1100" dirty="0" smtClean="0"/>
                  <a:t> 회원 이용약관 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1100" dirty="0" smtClean="0">
                    <a:solidFill>
                      <a:srgbClr val="FF0000"/>
                    </a:solidFill>
                  </a:rPr>
                  <a:t>필수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)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38325" y="3462898"/>
                <a:ext cx="333375" cy="304800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4250990" y="3475598"/>
                <a:ext cx="8925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u="sng" dirty="0" smtClean="0"/>
                  <a:t>(</a:t>
                </a:r>
                <a:r>
                  <a:rPr lang="ko-KR" altLang="en-US" sz="1100" u="sng" dirty="0" smtClean="0"/>
                  <a:t>약관 보기</a:t>
                </a:r>
                <a:r>
                  <a:rPr lang="en-US" altLang="ko-KR" sz="1100" u="sng" dirty="0" smtClean="0"/>
                  <a:t>)</a:t>
                </a:r>
                <a:endParaRPr lang="ko-KR" altLang="en-US" sz="1100" u="sng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112962" y="3883556"/>
                <a:ext cx="2390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클립다운 </a:t>
                </a:r>
                <a:r>
                  <a:rPr lang="en-US" altLang="ko-KR" sz="1100" dirty="0" smtClean="0"/>
                  <a:t>PLUS + </a:t>
                </a:r>
                <a:r>
                  <a:rPr lang="ko-KR" altLang="en-US" sz="1100" dirty="0" smtClean="0"/>
                  <a:t>이용약관 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1100" dirty="0" smtClean="0">
                    <a:solidFill>
                      <a:srgbClr val="FF0000"/>
                    </a:solidFill>
                  </a:rPr>
                  <a:t>필수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)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38325" y="3854162"/>
                <a:ext cx="333375" cy="323156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4250990" y="3885218"/>
                <a:ext cx="8925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u="sng" dirty="0" smtClean="0"/>
                  <a:t>(</a:t>
                </a:r>
                <a:r>
                  <a:rPr lang="ko-KR" altLang="en-US" sz="1100" u="sng" dirty="0" smtClean="0"/>
                  <a:t>약관 보기</a:t>
                </a:r>
                <a:r>
                  <a:rPr lang="en-US" altLang="ko-KR" sz="1100" u="sng" dirty="0" smtClean="0"/>
                  <a:t>)</a:t>
                </a:r>
                <a:endParaRPr lang="ko-KR" altLang="en-US" sz="1100" u="sng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112962" y="4300888"/>
                <a:ext cx="2390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개인정보 수집 및 </a:t>
                </a:r>
                <a:r>
                  <a:rPr lang="ko-KR" altLang="en-US" sz="1100" dirty="0" err="1" smtClean="0"/>
                  <a:t>이용동의</a:t>
                </a:r>
                <a:r>
                  <a:rPr lang="ko-KR" altLang="en-US" sz="1100" dirty="0" smtClean="0"/>
                  <a:t> 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1100" dirty="0" smtClean="0">
                    <a:solidFill>
                      <a:srgbClr val="FF0000"/>
                    </a:solidFill>
                  </a:rPr>
                  <a:t>필수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)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38325" y="4271494"/>
                <a:ext cx="333375" cy="323156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4250990" y="4302550"/>
                <a:ext cx="89250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u="sng" dirty="0" smtClean="0"/>
                  <a:t>(</a:t>
                </a:r>
                <a:r>
                  <a:rPr lang="ko-KR" altLang="en-US" sz="1100" u="sng" dirty="0" smtClean="0"/>
                  <a:t>약관 보기</a:t>
                </a:r>
                <a:r>
                  <a:rPr lang="en-US" altLang="ko-KR" sz="1100" u="sng" dirty="0" smtClean="0"/>
                  <a:t>)</a:t>
                </a:r>
                <a:endParaRPr lang="ko-KR" altLang="en-US" sz="1100" u="sng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098676" y="4716558"/>
                <a:ext cx="2390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만 </a:t>
                </a:r>
                <a:r>
                  <a:rPr lang="en-US" altLang="ko-KR" sz="1100" dirty="0" smtClean="0"/>
                  <a:t>14</a:t>
                </a:r>
                <a:r>
                  <a:rPr lang="ko-KR" altLang="en-US" sz="1100" dirty="0" smtClean="0"/>
                  <a:t>세 이상입니다</a:t>
                </a:r>
                <a:r>
                  <a:rPr lang="en-US" altLang="ko-KR" sz="1100" dirty="0" smtClean="0"/>
                  <a:t>. 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1100" dirty="0" smtClean="0">
                    <a:solidFill>
                      <a:srgbClr val="FF0000"/>
                    </a:solidFill>
                  </a:rPr>
                  <a:t>필수</a:t>
                </a:r>
                <a:r>
                  <a:rPr lang="en-US" altLang="ko-KR" sz="1100" dirty="0" smtClean="0">
                    <a:solidFill>
                      <a:srgbClr val="FF0000"/>
                    </a:solidFill>
                  </a:rPr>
                  <a:t>)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31" name="그림 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4039" y="4687164"/>
                <a:ext cx="333375" cy="323156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098676" y="5097846"/>
                <a:ext cx="23907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 smtClean="0"/>
                  <a:t>광고성 정보 수신 동의</a:t>
                </a:r>
                <a:r>
                  <a:rPr lang="en-US" altLang="ko-KR" sz="1100" dirty="0"/>
                  <a:t> </a:t>
                </a:r>
                <a:r>
                  <a:rPr lang="en-US" altLang="ko-KR" sz="1100" dirty="0" smtClean="0"/>
                  <a:t>(</a:t>
                </a:r>
                <a:r>
                  <a:rPr lang="ko-KR" altLang="en-US" sz="1100" dirty="0" smtClean="0"/>
                  <a:t>선택</a:t>
                </a:r>
                <a:r>
                  <a:rPr lang="en-US" altLang="ko-KR" sz="1100" dirty="0" smtClean="0"/>
                  <a:t>)</a:t>
                </a:r>
                <a:endParaRPr lang="ko-KR" altLang="en-US" sz="11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34" name="그림 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4039" y="5068452"/>
                <a:ext cx="333375" cy="323156"/>
              </a:xfrm>
              <a:prstGeom prst="rect">
                <a:avLst/>
              </a:prstGeom>
            </p:spPr>
          </p:pic>
        </p:grpSp>
        <p:sp>
          <p:nvSpPr>
            <p:cNvPr id="35" name="직사각형 34"/>
            <p:cNvSpPr/>
            <p:nvPr/>
          </p:nvSpPr>
          <p:spPr>
            <a:xfrm>
              <a:off x="1575594" y="5581058"/>
              <a:ext cx="3707606" cy="506154"/>
            </a:xfrm>
            <a:prstGeom prst="rect">
              <a:avLst/>
            </a:prstGeom>
            <a:solidFill>
              <a:srgbClr val="1A73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</a:rPr>
                <a:t>가입하기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/>
            <a:srcRect t="6551"/>
            <a:stretch/>
          </p:blipFill>
          <p:spPr>
            <a:xfrm>
              <a:off x="2596625" y="725984"/>
              <a:ext cx="1779050" cy="1059295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585913" y="6181934"/>
              <a:ext cx="3708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u="sng" dirty="0" smtClean="0"/>
                <a:t>다음에 할게요</a:t>
              </a:r>
              <a:r>
                <a:rPr lang="en-US" altLang="ko-KR" sz="1100" u="sng" dirty="0" smtClean="0"/>
                <a:t>!</a:t>
              </a:r>
              <a:endParaRPr lang="ko-KR" altLang="en-US" sz="1100" u="sng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17600" y="243200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약관동의 페이지 </a:t>
            </a:r>
            <a:r>
              <a:rPr lang="en-US" altLang="ko-KR" b="1" dirty="0" smtClean="0"/>
              <a:t>UI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26200" y="711200"/>
            <a:ext cx="4610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디자인 요구사항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구글 소셜로그인과 동일한 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로 사용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err="1" smtClean="0"/>
              <a:t>전체동의</a:t>
            </a:r>
            <a:r>
              <a:rPr lang="ko-KR" altLang="en-US" sz="1400" dirty="0" smtClean="0"/>
              <a:t> 영역을 세부 약관동의보다 살짝 크게 만들어서 </a:t>
            </a:r>
            <a:r>
              <a:rPr lang="ko-KR" altLang="en-US" sz="1400" dirty="0" err="1" smtClean="0"/>
              <a:t>전체동의</a:t>
            </a:r>
            <a:r>
              <a:rPr lang="ko-KR" altLang="en-US" sz="1400" dirty="0" smtClean="0"/>
              <a:t> 유도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가입하기 버튼 색상은 구글 소셜로그인과 동일한 색상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버튼 스타일로 </a:t>
            </a:r>
            <a:r>
              <a:rPr lang="ko-KR" altLang="en-US" sz="1400" dirty="0" smtClean="0"/>
              <a:t>제작</a:t>
            </a:r>
            <a:endParaRPr lang="en-US" altLang="ko-KR" sz="1400" dirty="0" smtClean="0"/>
          </a:p>
          <a:p>
            <a:pPr marL="228600" indent="-228600">
              <a:buAutoNum type="arabicPeriod"/>
            </a:pPr>
            <a:r>
              <a:rPr lang="ko-KR" altLang="en-US" sz="1400" dirty="0" smtClean="0"/>
              <a:t>홈페이지</a:t>
            </a:r>
            <a:r>
              <a:rPr lang="en-US" altLang="ko-KR" sz="1400" dirty="0" smtClean="0"/>
              <a:t>/PC</a:t>
            </a:r>
            <a:r>
              <a:rPr lang="ko-KR" altLang="en-US" sz="1400" dirty="0" smtClean="0"/>
              <a:t>에서 노출되므로 </a:t>
            </a:r>
            <a:r>
              <a:rPr lang="ko-KR" altLang="en-US" sz="1400" dirty="0" err="1" smtClean="0"/>
              <a:t>반응형으로</a:t>
            </a:r>
            <a:r>
              <a:rPr lang="ko-KR" altLang="en-US" sz="1400" dirty="0" smtClean="0"/>
              <a:t> 제작 필요</a:t>
            </a:r>
            <a:endParaRPr lang="en-US" altLang="ko-KR" sz="1400" dirty="0" smtClean="0"/>
          </a:p>
        </p:txBody>
      </p:sp>
      <p:sp>
        <p:nvSpPr>
          <p:cNvPr id="36" name="타원 35"/>
          <p:cNvSpPr/>
          <p:nvPr/>
        </p:nvSpPr>
        <p:spPr>
          <a:xfrm>
            <a:off x="3097353" y="2645301"/>
            <a:ext cx="390768" cy="390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4642593" y="5449238"/>
            <a:ext cx="390768" cy="390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291825" y="800522"/>
            <a:ext cx="1779050" cy="1059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938485" y="837689"/>
            <a:ext cx="390768" cy="390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7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3100" y="1131447"/>
            <a:ext cx="382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가입 시나리오</a:t>
            </a:r>
            <a:r>
              <a:rPr lang="en-US" altLang="ko-KR" dirty="0" smtClean="0"/>
              <a:t>_</a:t>
            </a:r>
            <a:r>
              <a:rPr lang="ko-KR" altLang="en-US" dirty="0" smtClean="0"/>
              <a:t>홈페이지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368300" y="1828800"/>
            <a:ext cx="11722100" cy="3581399"/>
            <a:chOff x="850900" y="1701800"/>
            <a:chExt cx="11722100" cy="3581399"/>
          </a:xfrm>
        </p:grpSpPr>
        <p:sp>
          <p:nvSpPr>
            <p:cNvPr id="39" name="오른쪽 화살표 38"/>
            <p:cNvSpPr/>
            <p:nvPr/>
          </p:nvSpPr>
          <p:spPr>
            <a:xfrm>
              <a:off x="850900" y="3062876"/>
              <a:ext cx="11722100" cy="128270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15049" r="15049"/>
            <a:stretch/>
          </p:blipFill>
          <p:spPr>
            <a:xfrm>
              <a:off x="1420772" y="2125260"/>
              <a:ext cx="2403556" cy="315793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155700" y="1701800"/>
              <a:ext cx="29337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1. </a:t>
              </a:r>
              <a:r>
                <a:rPr lang="ko-KR" altLang="en-US" sz="1100" dirty="0" smtClean="0"/>
                <a:t>가입하기 버튼을 통한 </a:t>
              </a:r>
              <a:r>
                <a:rPr lang="ko-KR" altLang="en-US" sz="1100" dirty="0" err="1" smtClean="0"/>
                <a:t>소셜로그인</a:t>
              </a:r>
              <a:r>
                <a:rPr lang="ko-KR" altLang="en-US" sz="1100" dirty="0" smtClean="0"/>
                <a:t> 호출</a:t>
              </a:r>
              <a:endParaRPr lang="ko-KR" altLang="en-US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89429" y="1701800"/>
              <a:ext cx="1930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2. </a:t>
              </a:r>
              <a:r>
                <a:rPr lang="ko-KR" altLang="en-US" sz="1100" dirty="0" smtClean="0"/>
                <a:t>회원 가입여부 확인</a:t>
              </a:r>
              <a:endParaRPr lang="ko-KR" altLang="en-US" sz="11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989429" y="2125258"/>
              <a:ext cx="2171700" cy="31579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구글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USER ID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비교를 통한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인플메이트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회원 가입여부 확인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02458" y="1701800"/>
              <a:ext cx="2451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3. </a:t>
              </a:r>
              <a:r>
                <a:rPr lang="ko-KR" altLang="en-US" sz="1100" dirty="0" smtClean="0"/>
                <a:t>약관동의 페이지 노출</a:t>
              </a:r>
              <a:r>
                <a:rPr lang="en-US" altLang="ko-KR" sz="1100" dirty="0" smtClean="0"/>
                <a:t>_</a:t>
              </a:r>
              <a:r>
                <a:rPr lang="ko-KR" altLang="en-US" sz="1100" dirty="0" smtClean="0"/>
                <a:t>비회원 시</a:t>
              </a:r>
              <a:endParaRPr lang="ko-KR" altLang="en-US" sz="1100" dirty="0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1600" y="2125258"/>
              <a:ext cx="2149878" cy="3157939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1949" y="2125257"/>
              <a:ext cx="2736880" cy="315793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8891949" y="1701800"/>
              <a:ext cx="2736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4. </a:t>
              </a:r>
              <a:r>
                <a:rPr lang="ko-KR" altLang="en-US" sz="1100" dirty="0" smtClean="0"/>
                <a:t>결제 프로세스 진행</a:t>
              </a:r>
              <a:r>
                <a:rPr lang="en-US" altLang="ko-KR" sz="1100" dirty="0" smtClean="0"/>
                <a:t>_</a:t>
              </a:r>
              <a:r>
                <a:rPr lang="ko-KR" altLang="en-US" sz="1100" dirty="0" err="1" smtClean="0"/>
                <a:t>인플메이트</a:t>
              </a:r>
              <a:r>
                <a:rPr lang="ko-KR" altLang="en-US" sz="1100" dirty="0" smtClean="0"/>
                <a:t> 회원</a:t>
              </a:r>
              <a:endParaRPr lang="ko-KR" altLang="en-US" sz="11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958249" y="5441237"/>
            <a:ext cx="23127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* </a:t>
            </a:r>
            <a:r>
              <a:rPr lang="ko-KR" altLang="en-US" sz="1050" dirty="0" err="1" smtClean="0"/>
              <a:t>인플메이트</a:t>
            </a:r>
            <a:r>
              <a:rPr lang="ko-KR" altLang="en-US" sz="1050" dirty="0" smtClean="0"/>
              <a:t> 도메인으로 노출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* </a:t>
            </a:r>
            <a:r>
              <a:rPr lang="ko-KR" altLang="en-US" sz="1050" dirty="0" smtClean="0"/>
              <a:t>구글 소셜로그인에서 </a:t>
            </a:r>
            <a:r>
              <a:rPr lang="ko-KR" altLang="en-US" sz="1050" dirty="0" err="1" smtClean="0"/>
              <a:t>리다이렉트</a:t>
            </a:r>
            <a:endParaRPr lang="en-US" altLang="ko-KR" sz="1050" dirty="0" smtClean="0"/>
          </a:p>
          <a:p>
            <a:r>
              <a:rPr lang="en-US" altLang="ko-KR" sz="1050" dirty="0" smtClean="0"/>
              <a:t>* </a:t>
            </a:r>
            <a:r>
              <a:rPr lang="ko-KR" altLang="en-US" sz="1050" dirty="0" smtClean="0"/>
              <a:t>다음에 할게요 클릭 시 창 종료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462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3100" y="1131447"/>
            <a:ext cx="382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가입 시나리오</a:t>
            </a:r>
            <a:r>
              <a:rPr lang="en-US" altLang="ko-KR" dirty="0" smtClean="0"/>
              <a:t>_</a:t>
            </a:r>
            <a:r>
              <a:rPr lang="ko-KR" altLang="en-US" dirty="0" smtClean="0"/>
              <a:t>클립다운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368300" y="3002084"/>
            <a:ext cx="11823700" cy="111492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5049" r="15049"/>
          <a:stretch/>
        </p:blipFill>
        <p:spPr>
          <a:xfrm>
            <a:off x="605939" y="2234533"/>
            <a:ext cx="2089174" cy="27448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3410" y="1819031"/>
            <a:ext cx="24032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u="sng" dirty="0" smtClean="0"/>
              <a:t>유료서비스 이용 시 비회원인 </a:t>
            </a:r>
            <a:r>
              <a:rPr lang="en-US" altLang="ko-KR" sz="1050" u="sng" dirty="0" smtClean="0"/>
              <a:t/>
            </a:r>
            <a:br>
              <a:rPr lang="en-US" altLang="ko-KR" sz="1050" u="sng" dirty="0" smtClean="0"/>
            </a:br>
            <a:r>
              <a:rPr lang="ko-KR" altLang="en-US" sz="1050" u="sng" dirty="0" smtClean="0"/>
              <a:t>경우 </a:t>
            </a:r>
            <a:r>
              <a:rPr lang="ko-KR" altLang="en-US" sz="1050" dirty="0" err="1" smtClean="0"/>
              <a:t>소셜로그인</a:t>
            </a:r>
            <a:r>
              <a:rPr lang="ko-KR" altLang="en-US" sz="1050" dirty="0" smtClean="0"/>
              <a:t> </a:t>
            </a:r>
            <a:r>
              <a:rPr lang="ko-KR" altLang="en-US" sz="1050" dirty="0" smtClean="0"/>
              <a:t>호출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2838619" y="1819035"/>
            <a:ext cx="16779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회원 가입여부 확인</a:t>
            </a:r>
            <a:endParaRPr lang="ko-KR" altLang="en-US" sz="1050" dirty="0"/>
          </a:p>
        </p:txBody>
      </p:sp>
      <p:sp>
        <p:nvSpPr>
          <p:cNvPr id="10" name="직사각형 9"/>
          <p:cNvSpPr/>
          <p:nvPr/>
        </p:nvSpPr>
        <p:spPr>
          <a:xfrm>
            <a:off x="2838619" y="2234531"/>
            <a:ext cx="1887644" cy="274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구글 </a:t>
            </a:r>
            <a:r>
              <a:rPr lang="en-US" altLang="ko-KR" sz="1100" dirty="0" smtClean="0">
                <a:solidFill>
                  <a:schemeClr val="tx1"/>
                </a:solidFill>
              </a:rPr>
              <a:t>USER ID </a:t>
            </a:r>
            <a:r>
              <a:rPr lang="ko-KR" altLang="en-US" sz="1100" dirty="0" smtClean="0">
                <a:solidFill>
                  <a:schemeClr val="tx1"/>
                </a:solidFill>
              </a:rPr>
              <a:t>비교를 통한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인플메이트</a:t>
            </a:r>
            <a:r>
              <a:rPr lang="ko-KR" altLang="en-US" sz="1100" dirty="0" smtClean="0">
                <a:solidFill>
                  <a:schemeClr val="tx1"/>
                </a:solidFill>
              </a:rPr>
              <a:t> 회원 가입여부 확인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9107" y="1819031"/>
            <a:ext cx="1998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약관동의 </a:t>
            </a:r>
            <a:r>
              <a:rPr lang="ko-KR" altLang="en-US" sz="1050" dirty="0" smtClean="0"/>
              <a:t>노출</a:t>
            </a:r>
            <a:r>
              <a:rPr lang="en-US" altLang="ko-KR" sz="1050" dirty="0" smtClean="0"/>
              <a:t>_</a:t>
            </a:r>
            <a:r>
              <a:rPr lang="ko-KR" altLang="en-US" sz="1050" dirty="0" smtClean="0"/>
              <a:t>비회원 시</a:t>
            </a:r>
            <a:endParaRPr lang="ko-KR" altLang="en-US" sz="105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741" y="2234531"/>
            <a:ext cx="1868677" cy="27448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786" y="2234529"/>
            <a:ext cx="2378900" cy="274488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77052" y="1819031"/>
            <a:ext cx="33493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결제 프로세스 진행</a:t>
            </a:r>
            <a:r>
              <a:rPr lang="en-US" altLang="ko-KR" sz="1050" dirty="0" smtClean="0"/>
              <a:t>_</a:t>
            </a:r>
            <a:r>
              <a:rPr lang="ko-KR" altLang="en-US" sz="1050" dirty="0" err="1" smtClean="0"/>
              <a:t>인플메이트</a:t>
            </a:r>
            <a:r>
              <a:rPr lang="ko-KR" altLang="en-US" sz="1050" dirty="0" smtClean="0"/>
              <a:t> 회원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978741" y="5046146"/>
            <a:ext cx="21868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* </a:t>
            </a:r>
            <a:r>
              <a:rPr lang="ko-KR" altLang="en-US" sz="900" dirty="0" err="1"/>
              <a:t>인플메이트</a:t>
            </a:r>
            <a:r>
              <a:rPr lang="ko-KR" altLang="en-US" sz="900" dirty="0"/>
              <a:t> 도메인으로 </a:t>
            </a:r>
            <a:r>
              <a:rPr lang="ko-KR" altLang="en-US" sz="900" dirty="0" smtClean="0"/>
              <a:t>노출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/>
              <a:t>* </a:t>
            </a:r>
            <a:r>
              <a:rPr lang="ko-KR" altLang="en-US" sz="900" dirty="0"/>
              <a:t>구글 소셜로그인에서 </a:t>
            </a:r>
            <a:r>
              <a:rPr lang="ko-KR" altLang="en-US" sz="900" dirty="0" err="1" smtClean="0"/>
              <a:t>리다이렉트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* </a:t>
            </a:r>
            <a:r>
              <a:rPr lang="ko-KR" altLang="en-US" sz="900" dirty="0" smtClean="0"/>
              <a:t>다음에 할게요 클릭 시 유튜브 이동</a:t>
            </a:r>
            <a:endParaRPr lang="ko-KR" altLang="en-US" sz="9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7052" y="2234531"/>
            <a:ext cx="2174166" cy="27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312</Words>
  <Application>Microsoft Office PowerPoint</Application>
  <PresentationFormat>와이드스크린</PresentationFormat>
  <Paragraphs>73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han</cp:lastModifiedBy>
  <cp:revision>8</cp:revision>
  <cp:lastPrinted>2022-07-04T01:51:27Z</cp:lastPrinted>
  <dcterms:created xsi:type="dcterms:W3CDTF">2022-07-01T07:54:27Z</dcterms:created>
  <dcterms:modified xsi:type="dcterms:W3CDTF">2022-07-04T04:26:44Z</dcterms:modified>
</cp:coreProperties>
</file>