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ad94a0e4d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ad94a0e4d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ad94a0e4d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ad94a0e4d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b11a09a5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b11a09a5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ad94a0e4d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ad94a0e4d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b11a09a5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b11a09a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4b11a09a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4b11a09a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b11a09a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b11a09a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b11a09a5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4b11a09a5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5750" y="92248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Bike Share:  Members and Casual Riders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5746" y="3596300"/>
            <a:ext cx="5776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marketing strategies to target casual riders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925" y="438150"/>
            <a:ext cx="3757952" cy="22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66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Questions:  Problem Solving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/>
              <a:t>What is the problem we are trying to solve? 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Answer: Figuring out marketing strategies to target those that are not annual members, to become annual members.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/>
              <a:t>How can your insights drive business decisions? 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Answer: Figuring out how the casual riders vs. the annual members differ in their use of the bike share company.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66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Questions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1. How do annual members and casual riders use Cyclistic bikes differently?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2. Why would casual riders buy Cyclistic annual memberships?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 3. How can Cyclistic use digital media to influence casual riders to become members?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2673775"/>
            <a:ext cx="7030500" cy="1857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I believe that the casual riders are mostly recreational, one timers, or a quick A to B and can be challenging, but not impossible, to convert them to members.</a:t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Vs. Casual Customers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0" y="1358550"/>
            <a:ext cx="5211249" cy="3722326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7"/>
          <p:cNvSpPr txBox="1"/>
          <p:nvPr/>
        </p:nvSpPr>
        <p:spPr>
          <a:xfrm>
            <a:off x="252600" y="1886700"/>
            <a:ext cx="14562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There are still a lot of casual customers that we need to focus on to convert to members.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252600" y="3370550"/>
            <a:ext cx="1456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Casual customers spike on the weekends.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Members spike during the week.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Hour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252600" y="1886700"/>
            <a:ext cx="14562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The bike rides spike at around 5pm which would suggest commute use.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252600" y="3370550"/>
            <a:ext cx="1456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00" y="1266150"/>
            <a:ext cx="5225926" cy="373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295950" y="402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 Use</a:t>
            </a:r>
            <a:endParaRPr/>
          </a:p>
        </p:txBody>
      </p:sp>
      <p:sp>
        <p:nvSpPr>
          <p:cNvPr id="319" name="Google Shape;319;p19"/>
          <p:cNvSpPr txBox="1"/>
          <p:nvPr/>
        </p:nvSpPr>
        <p:spPr>
          <a:xfrm>
            <a:off x="252600" y="1886700"/>
            <a:ext cx="1456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Bike use is most popular during the summer months.  This could be due to weather and due to more recreational use, ie.: tourists, one time rides.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252600" y="3370550"/>
            <a:ext cx="14562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200" y="1146450"/>
            <a:ext cx="5382502" cy="38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562100"/>
            <a:ext cx="7030500" cy="2969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 seem to ride more during the week (Monday-Friday), this may suggest that members mostly use the bikes for commuting to and from work.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riders seem to ride more on Saturday and Sunday which would suggest the causal riders are using the bikes for recreation.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at the hour in which the bikes are most used, it spikes around 5pm, which would suggest commuting home.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busiest months are in the summer, which may suggest that casual members use the bikes for recreation or one time instances.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562100"/>
            <a:ext cx="7030500" cy="2969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would seem the data supports my hypothesis that casual members are more recreational or one-time riders: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this, we can see about different membership types, maybe just a seasonal membership on top of the already in place membership year round.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target the one-time riders via social media or have an affiliate program that the influencers can promote to show getting a membership is worth it.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suggestion is to have real-life stories of those that are members in more unusual circumstances so that more casual members can justify getting a membership, too.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