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6" r:id="rId2"/>
    <p:sldId id="352" r:id="rId3"/>
    <p:sldId id="323" r:id="rId4"/>
    <p:sldId id="325" r:id="rId5"/>
    <p:sldId id="326" r:id="rId6"/>
    <p:sldId id="328" r:id="rId7"/>
    <p:sldId id="327" r:id="rId8"/>
    <p:sldId id="330" r:id="rId9"/>
    <p:sldId id="329" r:id="rId10"/>
    <p:sldId id="350" r:id="rId11"/>
    <p:sldId id="347" r:id="rId12"/>
    <p:sldId id="363" r:id="rId13"/>
    <p:sldId id="344" r:id="rId14"/>
    <p:sldId id="358" r:id="rId15"/>
    <p:sldId id="367" r:id="rId16"/>
    <p:sldId id="370" r:id="rId17"/>
    <p:sldId id="369" r:id="rId18"/>
    <p:sldId id="364" r:id="rId19"/>
    <p:sldId id="371" r:id="rId20"/>
    <p:sldId id="365" r:id="rId21"/>
    <p:sldId id="3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91AF"/>
    <a:srgbClr val="628C98"/>
    <a:srgbClr val="0000FF"/>
    <a:srgbClr val="008000"/>
    <a:srgbClr val="3190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31" autoAdjust="0"/>
    <p:restoredTop sz="94660"/>
  </p:normalViewPr>
  <p:slideViewPr>
    <p:cSldViewPr snapToGrid="0">
      <p:cViewPr varScale="1">
        <p:scale>
          <a:sx n="115" d="100"/>
          <a:sy n="115" d="100"/>
        </p:scale>
        <p:origin x="384"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ilip geens" userId="7123bf18c6040445" providerId="LiveId" clId="{E24C645B-4F99-4384-89FA-1F640C3D5A68}"/>
    <pc:docChg chg="undo custSel mod addSld delSld modSld sldOrd">
      <pc:chgData name="filip geens" userId="7123bf18c6040445" providerId="LiveId" clId="{E24C645B-4F99-4384-89FA-1F640C3D5A68}" dt="2019-03-20T06:12:17.744" v="982" actId="27636"/>
      <pc:docMkLst>
        <pc:docMk/>
      </pc:docMkLst>
      <pc:sldChg chg="addSp delSp modSp mod setBg setClrOvrMap">
        <pc:chgData name="filip geens" userId="7123bf18c6040445" providerId="LiveId" clId="{E24C645B-4F99-4384-89FA-1F640C3D5A68}" dt="2019-03-18T11:14:26.751" v="946"/>
        <pc:sldMkLst>
          <pc:docMk/>
          <pc:sldMk cId="1631746638" sldId="256"/>
        </pc:sldMkLst>
        <pc:spChg chg="mod">
          <ac:chgData name="filip geens" userId="7123bf18c6040445" providerId="LiveId" clId="{E24C645B-4F99-4384-89FA-1F640C3D5A68}" dt="2019-03-18T11:13:54.505" v="939" actId="26606"/>
          <ac:spMkLst>
            <pc:docMk/>
            <pc:sldMk cId="1631746638" sldId="256"/>
            <ac:spMk id="2" creationId="{6BC7102C-2669-4028-8681-91F769FD22B8}"/>
          </ac:spMkLst>
        </pc:spChg>
        <pc:spChg chg="mod">
          <ac:chgData name="filip geens" userId="7123bf18c6040445" providerId="LiveId" clId="{E24C645B-4F99-4384-89FA-1F640C3D5A68}" dt="2019-03-18T11:13:54.505" v="939" actId="26606"/>
          <ac:spMkLst>
            <pc:docMk/>
            <pc:sldMk cId="1631746638" sldId="256"/>
            <ac:spMk id="3" creationId="{D59F3AE0-57DA-4D52-AE40-3287F6824262}"/>
          </ac:spMkLst>
        </pc:spChg>
        <pc:spChg chg="add del">
          <ac:chgData name="filip geens" userId="7123bf18c6040445" providerId="LiveId" clId="{E24C645B-4F99-4384-89FA-1F640C3D5A68}" dt="2019-03-18T11:13:54.505" v="939" actId="26606"/>
          <ac:spMkLst>
            <pc:docMk/>
            <pc:sldMk cId="1631746638" sldId="256"/>
            <ac:spMk id="8" creationId="{2A8AA5BC-4F7A-4226-8F99-6D824B226A97}"/>
          </ac:spMkLst>
        </pc:spChg>
        <pc:spChg chg="add del">
          <ac:chgData name="filip geens" userId="7123bf18c6040445" providerId="LiveId" clId="{E24C645B-4F99-4384-89FA-1F640C3D5A68}" dt="2019-03-18T11:13:54.505" v="939" actId="26606"/>
          <ac:spMkLst>
            <pc:docMk/>
            <pc:sldMk cId="1631746638" sldId="256"/>
            <ac:spMk id="10" creationId="{3E5445C6-DD42-4979-86FF-03730E8C6DB0}"/>
          </ac:spMkLst>
        </pc:spChg>
        <pc:spChg chg="add del">
          <ac:chgData name="filip geens" userId="7123bf18c6040445" providerId="LiveId" clId="{E24C645B-4F99-4384-89FA-1F640C3D5A68}" dt="2019-03-18T11:13:54.505" v="939" actId="26606"/>
          <ac:spMkLst>
            <pc:docMk/>
            <pc:sldMk cId="1631746638" sldId="256"/>
            <ac:spMk id="17" creationId="{559AE206-7EBA-4D33-8BC9-9D8158553F0E}"/>
          </ac:spMkLst>
        </pc:spChg>
        <pc:spChg chg="add del">
          <ac:chgData name="filip geens" userId="7123bf18c6040445" providerId="LiveId" clId="{E24C645B-4F99-4384-89FA-1F640C3D5A68}" dt="2019-03-18T11:13:54.505" v="939" actId="26606"/>
          <ac:spMkLst>
            <pc:docMk/>
            <pc:sldMk cId="1631746638" sldId="256"/>
            <ac:spMk id="19" creationId="{6437D937-A7F1-4011-92B4-328E5BE1B166}"/>
          </ac:spMkLst>
        </pc:spChg>
        <pc:spChg chg="add del">
          <ac:chgData name="filip geens" userId="7123bf18c6040445" providerId="LiveId" clId="{E24C645B-4F99-4384-89FA-1F640C3D5A68}" dt="2019-03-18T11:13:54.505" v="939" actId="26606"/>
          <ac:spMkLst>
            <pc:docMk/>
            <pc:sldMk cId="1631746638" sldId="256"/>
            <ac:spMk id="21" creationId="{B672F332-AF08-46C6-94F0-77684310D7B7}"/>
          </ac:spMkLst>
        </pc:spChg>
        <pc:spChg chg="add del">
          <ac:chgData name="filip geens" userId="7123bf18c6040445" providerId="LiveId" clId="{E24C645B-4F99-4384-89FA-1F640C3D5A68}" dt="2019-03-18T11:13:54.505" v="939" actId="26606"/>
          <ac:spMkLst>
            <pc:docMk/>
            <pc:sldMk cId="1631746638" sldId="256"/>
            <ac:spMk id="23" creationId="{34244EF8-D73A-40E1-BE73-D46E6B4B04ED}"/>
          </ac:spMkLst>
        </pc:spChg>
        <pc:spChg chg="add del">
          <ac:chgData name="filip geens" userId="7123bf18c6040445" providerId="LiveId" clId="{E24C645B-4F99-4384-89FA-1F640C3D5A68}" dt="2019-03-18T11:13:54.505" v="939" actId="26606"/>
          <ac:spMkLst>
            <pc:docMk/>
            <pc:sldMk cId="1631746638" sldId="256"/>
            <ac:spMk id="25" creationId="{AB84D7E8-4ECB-42D7-ADBF-01689B0F24AE}"/>
          </ac:spMkLst>
        </pc:spChg>
        <pc:cxnChg chg="add del">
          <ac:chgData name="filip geens" userId="7123bf18c6040445" providerId="LiveId" clId="{E24C645B-4F99-4384-89FA-1F640C3D5A68}" dt="2019-03-18T11:13:54.505" v="939" actId="26606"/>
          <ac:cxnSpMkLst>
            <pc:docMk/>
            <pc:sldMk cId="1631746638" sldId="256"/>
            <ac:cxnSpMk id="12" creationId="{45000665-DFC7-417E-8FD7-516A0F15C975}"/>
          </ac:cxnSpMkLst>
        </pc:cxnChg>
        <pc:cxnChg chg="add del">
          <ac:chgData name="filip geens" userId="7123bf18c6040445" providerId="LiveId" clId="{E24C645B-4F99-4384-89FA-1F640C3D5A68}" dt="2019-03-18T11:13:54.505" v="939" actId="26606"/>
          <ac:cxnSpMkLst>
            <pc:docMk/>
            <pc:sldMk cId="1631746638" sldId="256"/>
            <ac:cxnSpMk id="27" creationId="{9E8E38ED-369A-44C2-B635-0BED0E48A6E8}"/>
          </ac:cxnSpMkLst>
        </pc:cxnChg>
      </pc:sldChg>
      <pc:sldChg chg="modSp">
        <pc:chgData name="filip geens" userId="7123bf18c6040445" providerId="LiveId" clId="{E24C645B-4F99-4384-89FA-1F640C3D5A68}" dt="2019-03-18T11:14:50.120" v="947" actId="790"/>
        <pc:sldMkLst>
          <pc:docMk/>
          <pc:sldMk cId="2680686108" sldId="346"/>
        </pc:sldMkLst>
        <pc:spChg chg="mod">
          <ac:chgData name="filip geens" userId="7123bf18c6040445" providerId="LiveId" clId="{E24C645B-4F99-4384-89FA-1F640C3D5A68}" dt="2019-03-18T11:14:50.120" v="947" actId="790"/>
          <ac:spMkLst>
            <pc:docMk/>
            <pc:sldMk cId="2680686108" sldId="346"/>
            <ac:spMk id="2" creationId="{C5670A04-1F4B-4E8C-82B2-B446AF1D161A}"/>
          </ac:spMkLst>
        </pc:spChg>
      </pc:sldChg>
      <pc:sldChg chg="modSp ord">
        <pc:chgData name="filip geens" userId="7123bf18c6040445" providerId="LiveId" clId="{E24C645B-4F99-4384-89FA-1F640C3D5A68}" dt="2019-03-18T10:58:22.500" v="839"/>
        <pc:sldMkLst>
          <pc:docMk/>
          <pc:sldMk cId="695425126" sldId="347"/>
        </pc:sldMkLst>
        <pc:spChg chg="mod">
          <ac:chgData name="filip geens" userId="7123bf18c6040445" providerId="LiveId" clId="{E24C645B-4F99-4384-89FA-1F640C3D5A68}" dt="2019-03-18T10:58:11.110" v="838" actId="20577"/>
          <ac:spMkLst>
            <pc:docMk/>
            <pc:sldMk cId="695425126" sldId="347"/>
            <ac:spMk id="2" creationId="{C5670A04-1F4B-4E8C-82B2-B446AF1D161A}"/>
          </ac:spMkLst>
        </pc:spChg>
      </pc:sldChg>
      <pc:sldChg chg="addSp delSp modSp modAnim">
        <pc:chgData name="filip geens" userId="7123bf18c6040445" providerId="LiveId" clId="{E24C645B-4F99-4384-89FA-1F640C3D5A68}" dt="2019-03-18T09:09:34.798" v="797" actId="14100"/>
        <pc:sldMkLst>
          <pc:docMk/>
          <pc:sldMk cId="4182199201" sldId="348"/>
        </pc:sldMkLst>
        <pc:spChg chg="mod">
          <ac:chgData name="filip geens" userId="7123bf18c6040445" providerId="LiveId" clId="{E24C645B-4F99-4384-89FA-1F640C3D5A68}" dt="2019-03-18T08:17:05.672" v="377" actId="27636"/>
          <ac:spMkLst>
            <pc:docMk/>
            <pc:sldMk cId="4182199201" sldId="348"/>
            <ac:spMk id="2" creationId="{C5670A04-1F4B-4E8C-82B2-B446AF1D161A}"/>
          </ac:spMkLst>
        </pc:spChg>
        <pc:spChg chg="mod">
          <ac:chgData name="filip geens" userId="7123bf18c6040445" providerId="LiveId" clId="{E24C645B-4F99-4384-89FA-1F640C3D5A68}" dt="2019-03-18T09:09:34.798" v="797" actId="14100"/>
          <ac:spMkLst>
            <pc:docMk/>
            <pc:sldMk cId="4182199201" sldId="348"/>
            <ac:spMk id="3" creationId="{D4572BC4-CBD0-4E71-8A6D-BD2E3B6932DB}"/>
          </ac:spMkLst>
        </pc:spChg>
        <pc:spChg chg="add del">
          <ac:chgData name="filip geens" userId="7123bf18c6040445" providerId="LiveId" clId="{E24C645B-4F99-4384-89FA-1F640C3D5A68}" dt="2019-03-18T08:42:59.568" v="528"/>
          <ac:spMkLst>
            <pc:docMk/>
            <pc:sldMk cId="4182199201" sldId="348"/>
            <ac:spMk id="4" creationId="{8CF8EC63-F564-4C58-8D4B-4C9F5BC86E68}"/>
          </ac:spMkLst>
        </pc:spChg>
        <pc:spChg chg="add del">
          <ac:chgData name="filip geens" userId="7123bf18c6040445" providerId="LiveId" clId="{E24C645B-4F99-4384-89FA-1F640C3D5A68}" dt="2019-03-18T08:42:58.143" v="526"/>
          <ac:spMkLst>
            <pc:docMk/>
            <pc:sldMk cId="4182199201" sldId="348"/>
            <ac:spMk id="5" creationId="{33039F8F-0471-4396-A633-A45476171039}"/>
          </ac:spMkLst>
        </pc:spChg>
      </pc:sldChg>
      <pc:sldChg chg="modSp add modAnim">
        <pc:chgData name="filip geens" userId="7123bf18c6040445" providerId="LiveId" clId="{E24C645B-4F99-4384-89FA-1F640C3D5A68}" dt="2019-03-18T09:12:10.203" v="812" actId="5793"/>
        <pc:sldMkLst>
          <pc:docMk/>
          <pc:sldMk cId="2189370733" sldId="349"/>
        </pc:sldMkLst>
        <pc:spChg chg="mod">
          <ac:chgData name="filip geens" userId="7123bf18c6040445" providerId="LiveId" clId="{E24C645B-4F99-4384-89FA-1F640C3D5A68}" dt="2019-03-18T09:12:10.203" v="812" actId="5793"/>
          <ac:spMkLst>
            <pc:docMk/>
            <pc:sldMk cId="2189370733" sldId="349"/>
            <ac:spMk id="3" creationId="{D4572BC4-CBD0-4E71-8A6D-BD2E3B6932DB}"/>
          </ac:spMkLst>
        </pc:spChg>
      </pc:sldChg>
      <pc:sldChg chg="addSp delSp modSp add mod ord setBg">
        <pc:chgData name="filip geens" userId="7123bf18c6040445" providerId="LiveId" clId="{E24C645B-4F99-4384-89FA-1F640C3D5A68}" dt="2019-03-18T11:10:35.371" v="908" actId="255"/>
        <pc:sldMkLst>
          <pc:docMk/>
          <pc:sldMk cId="981060936" sldId="350"/>
        </pc:sldMkLst>
        <pc:spChg chg="mod">
          <ac:chgData name="filip geens" userId="7123bf18c6040445" providerId="LiveId" clId="{E24C645B-4F99-4384-89FA-1F640C3D5A68}" dt="2019-03-18T11:10:35.371" v="908" actId="255"/>
          <ac:spMkLst>
            <pc:docMk/>
            <pc:sldMk cId="981060936" sldId="350"/>
            <ac:spMk id="2" creationId="{46316119-156C-483B-AD5E-86B65F9EA2BC}"/>
          </ac:spMkLst>
        </pc:spChg>
        <pc:spChg chg="add del mod">
          <ac:chgData name="filip geens" userId="7123bf18c6040445" providerId="LiveId" clId="{E24C645B-4F99-4384-89FA-1F640C3D5A68}" dt="2019-03-18T11:02:57.228" v="863"/>
          <ac:spMkLst>
            <pc:docMk/>
            <pc:sldMk cId="981060936" sldId="350"/>
            <ac:spMk id="4" creationId="{CAB2FA8F-F107-4330-9E8D-34FA1FF7FC72}"/>
          </ac:spMkLst>
        </pc:spChg>
        <pc:spChg chg="add del mod">
          <ac:chgData name="filip geens" userId="7123bf18c6040445" providerId="LiveId" clId="{E24C645B-4F99-4384-89FA-1F640C3D5A68}" dt="2019-03-18T11:03:42.052" v="865"/>
          <ac:spMkLst>
            <pc:docMk/>
            <pc:sldMk cId="981060936" sldId="350"/>
            <ac:spMk id="7" creationId="{26564567-6C4C-48DD-ADDB-DB8085B40610}"/>
          </ac:spMkLst>
        </pc:spChg>
        <pc:spChg chg="add del mod">
          <ac:chgData name="filip geens" userId="7123bf18c6040445" providerId="LiveId" clId="{E24C645B-4F99-4384-89FA-1F640C3D5A68}" dt="2019-03-18T11:03:51.286" v="867"/>
          <ac:spMkLst>
            <pc:docMk/>
            <pc:sldMk cId="981060936" sldId="350"/>
            <ac:spMk id="11" creationId="{F7F3FE7F-9847-4002-87B8-F6F7844E5D81}"/>
          </ac:spMkLst>
        </pc:spChg>
        <pc:spChg chg="add del">
          <ac:chgData name="filip geens" userId="7123bf18c6040445" providerId="LiveId" clId="{E24C645B-4F99-4384-89FA-1F640C3D5A68}" dt="2019-03-18T11:04:12.750" v="871" actId="26606"/>
          <ac:spMkLst>
            <pc:docMk/>
            <pc:sldMk cId="981060936" sldId="350"/>
            <ac:spMk id="18" creationId="{823AC064-BC96-4F32-8AE1-B2FD38754823}"/>
          </ac:spMkLst>
        </pc:spChg>
        <pc:spChg chg="add">
          <ac:chgData name="filip geens" userId="7123bf18c6040445" providerId="LiveId" clId="{E24C645B-4F99-4384-89FA-1F640C3D5A68}" dt="2019-03-18T11:04:12.766" v="872" actId="26606"/>
          <ac:spMkLst>
            <pc:docMk/>
            <pc:sldMk cId="981060936" sldId="350"/>
            <ac:spMk id="22" creationId="{6753252F-4873-4F63-801D-CC719279A7D5}"/>
          </ac:spMkLst>
        </pc:spChg>
        <pc:spChg chg="add">
          <ac:chgData name="filip geens" userId="7123bf18c6040445" providerId="LiveId" clId="{E24C645B-4F99-4384-89FA-1F640C3D5A68}" dt="2019-03-18T11:04:12.766" v="872" actId="26606"/>
          <ac:spMkLst>
            <pc:docMk/>
            <pc:sldMk cId="981060936" sldId="350"/>
            <ac:spMk id="23" creationId="{047C8CCB-F95D-4249-92DD-651249D3535A}"/>
          </ac:spMkLst>
        </pc:spChg>
        <pc:picChg chg="add del mod">
          <ac:chgData name="filip geens" userId="7123bf18c6040445" providerId="LiveId" clId="{E24C645B-4F99-4384-89FA-1F640C3D5A68}" dt="2019-03-18T11:03:06.263" v="864" actId="478"/>
          <ac:picMkLst>
            <pc:docMk/>
            <pc:sldMk cId="981060936" sldId="350"/>
            <ac:picMk id="5" creationId="{362743A9-85F8-447A-BDC0-7621747488A7}"/>
          </ac:picMkLst>
        </pc:picChg>
        <pc:picChg chg="add del mod">
          <ac:chgData name="filip geens" userId="7123bf18c6040445" providerId="LiveId" clId="{E24C645B-4F99-4384-89FA-1F640C3D5A68}" dt="2019-03-18T11:03:46.208" v="866" actId="478"/>
          <ac:picMkLst>
            <pc:docMk/>
            <pc:sldMk cId="981060936" sldId="350"/>
            <ac:picMk id="8" creationId="{0934958F-1F84-41A4-A1A1-B176A87451A3}"/>
          </ac:picMkLst>
        </pc:picChg>
        <pc:picChg chg="del">
          <ac:chgData name="filip geens" userId="7123bf18c6040445" providerId="LiveId" clId="{E24C645B-4F99-4384-89FA-1F640C3D5A68}" dt="2019-03-18T11:02:53.174" v="862" actId="478"/>
          <ac:picMkLst>
            <pc:docMk/>
            <pc:sldMk cId="981060936" sldId="350"/>
            <ac:picMk id="9" creationId="{7BDD8AB2-8332-4C62-88EA-E8D52D16363B}"/>
          </ac:picMkLst>
        </pc:picChg>
        <pc:picChg chg="add mod">
          <ac:chgData name="filip geens" userId="7123bf18c6040445" providerId="LiveId" clId="{E24C645B-4F99-4384-89FA-1F640C3D5A68}" dt="2019-03-18T11:04:12.766" v="872" actId="26606"/>
          <ac:picMkLst>
            <pc:docMk/>
            <pc:sldMk cId="981060936" sldId="350"/>
            <ac:picMk id="13" creationId="{E20AC169-51DE-4B0F-8842-87A5B9D9E6EA}"/>
          </ac:picMkLst>
        </pc:picChg>
        <pc:picChg chg="add del">
          <ac:chgData name="filip geens" userId="7123bf18c6040445" providerId="LiveId" clId="{E24C645B-4F99-4384-89FA-1F640C3D5A68}" dt="2019-03-18T11:08:34.005" v="888"/>
          <ac:picMkLst>
            <pc:docMk/>
            <pc:sldMk cId="981060936" sldId="350"/>
            <ac:picMk id="14" creationId="{48B5CAA4-F72E-4FF3-BE55-B62D0B2EB731}"/>
          </ac:picMkLst>
        </pc:picChg>
        <pc:cxnChg chg="add del">
          <ac:chgData name="filip geens" userId="7123bf18c6040445" providerId="LiveId" clId="{E24C645B-4F99-4384-89FA-1F640C3D5A68}" dt="2019-03-18T11:04:12.750" v="871" actId="26606"/>
          <ac:cxnSpMkLst>
            <pc:docMk/>
            <pc:sldMk cId="981060936" sldId="350"/>
            <ac:cxnSpMk id="20" creationId="{7E7C77BC-7138-40B1-A15B-20F57A494629}"/>
          </ac:cxnSpMkLst>
        </pc:cxnChg>
      </pc:sldChg>
      <pc:sldChg chg="addSp delSp modSp add ord">
        <pc:chgData name="filip geens" userId="7123bf18c6040445" providerId="LiveId" clId="{E24C645B-4F99-4384-89FA-1F640C3D5A68}" dt="2019-03-18T11:09:56.687" v="904" actId="478"/>
        <pc:sldMkLst>
          <pc:docMk/>
          <pc:sldMk cId="1682355499" sldId="351"/>
        </pc:sldMkLst>
        <pc:spChg chg="del">
          <ac:chgData name="filip geens" userId="7123bf18c6040445" providerId="LiveId" clId="{E24C645B-4F99-4384-89FA-1F640C3D5A68}" dt="2019-03-18T11:09:45.609" v="901" actId="478"/>
          <ac:spMkLst>
            <pc:docMk/>
            <pc:sldMk cId="1682355499" sldId="351"/>
            <ac:spMk id="2" creationId="{46316119-156C-483B-AD5E-86B65F9EA2BC}"/>
          </ac:spMkLst>
        </pc:spChg>
        <pc:spChg chg="add del mod">
          <ac:chgData name="filip geens" userId="7123bf18c6040445" providerId="LiveId" clId="{E24C645B-4F99-4384-89FA-1F640C3D5A68}" dt="2019-03-18T11:09:28.551" v="898" actId="478"/>
          <ac:spMkLst>
            <pc:docMk/>
            <pc:sldMk cId="1682355499" sldId="351"/>
            <ac:spMk id="4" creationId="{676799C8-A5CF-4C00-9A26-222CC23036E4}"/>
          </ac:spMkLst>
        </pc:spChg>
        <pc:spChg chg="add del mod">
          <ac:chgData name="filip geens" userId="7123bf18c6040445" providerId="LiveId" clId="{E24C645B-4F99-4384-89FA-1F640C3D5A68}" dt="2019-03-18T11:09:56.687" v="904" actId="478"/>
          <ac:spMkLst>
            <pc:docMk/>
            <pc:sldMk cId="1682355499" sldId="351"/>
            <ac:spMk id="6" creationId="{E5901D29-8807-4A69-AD9A-F301EFF2E588}"/>
          </ac:spMkLst>
        </pc:spChg>
        <pc:spChg chg="add mod">
          <ac:chgData name="filip geens" userId="7123bf18c6040445" providerId="LiveId" clId="{E24C645B-4F99-4384-89FA-1F640C3D5A68}" dt="2019-03-18T11:09:53.187" v="903" actId="1076"/>
          <ac:spMkLst>
            <pc:docMk/>
            <pc:sldMk cId="1682355499" sldId="351"/>
            <ac:spMk id="11" creationId="{4355865D-EE50-493F-AC56-B05ED5AAFDF9}"/>
          </ac:spMkLst>
        </pc:spChg>
        <pc:picChg chg="add ord">
          <ac:chgData name="filip geens" userId="7123bf18c6040445" providerId="LiveId" clId="{E24C645B-4F99-4384-89FA-1F640C3D5A68}" dt="2019-03-18T11:09:15.611" v="895" actId="171"/>
          <ac:picMkLst>
            <pc:docMk/>
            <pc:sldMk cId="1682355499" sldId="351"/>
            <ac:picMk id="8" creationId="{3A39D2D8-F988-4F9E-9302-9F81126B8557}"/>
          </ac:picMkLst>
        </pc:picChg>
        <pc:picChg chg="del">
          <ac:chgData name="filip geens" userId="7123bf18c6040445" providerId="LiveId" clId="{E24C645B-4F99-4384-89FA-1F640C3D5A68}" dt="2019-03-18T11:08:56.950" v="892" actId="478"/>
          <ac:picMkLst>
            <pc:docMk/>
            <pc:sldMk cId="1682355499" sldId="351"/>
            <ac:picMk id="13" creationId="{E20AC169-51DE-4B0F-8842-87A5B9D9E6EA}"/>
          </ac:picMkLst>
        </pc:picChg>
      </pc:sldChg>
      <pc:sldChg chg="addSp delSp modSp add ord">
        <pc:chgData name="filip geens" userId="7123bf18c6040445" providerId="LiveId" clId="{E24C645B-4F99-4384-89FA-1F640C3D5A68}" dt="2019-03-18T11:11:52.077" v="930" actId="20577"/>
        <pc:sldMkLst>
          <pc:docMk/>
          <pc:sldMk cId="3917810352" sldId="352"/>
        </pc:sldMkLst>
        <pc:spChg chg="mod">
          <ac:chgData name="filip geens" userId="7123bf18c6040445" providerId="LiveId" clId="{E24C645B-4F99-4384-89FA-1F640C3D5A68}" dt="2019-03-18T11:11:52.077" v="930" actId="20577"/>
          <ac:spMkLst>
            <pc:docMk/>
            <pc:sldMk cId="3917810352" sldId="352"/>
            <ac:spMk id="11" creationId="{4355865D-EE50-493F-AC56-B05ED5AAFDF9}"/>
          </ac:spMkLst>
        </pc:spChg>
        <pc:picChg chg="add mod ord">
          <ac:chgData name="filip geens" userId="7123bf18c6040445" providerId="LiveId" clId="{E24C645B-4F99-4384-89FA-1F640C3D5A68}" dt="2019-03-18T11:11:40.820" v="921" actId="14100"/>
          <ac:picMkLst>
            <pc:docMk/>
            <pc:sldMk cId="3917810352" sldId="352"/>
            <ac:picMk id="2" creationId="{0E220B07-5480-4FCA-BE42-EB8196FFE969}"/>
          </ac:picMkLst>
        </pc:picChg>
        <pc:picChg chg="del mod">
          <ac:chgData name="filip geens" userId="7123bf18c6040445" providerId="LiveId" clId="{E24C645B-4F99-4384-89FA-1F640C3D5A68}" dt="2019-03-18T11:11:03.631" v="912" actId="478"/>
          <ac:picMkLst>
            <pc:docMk/>
            <pc:sldMk cId="3917810352" sldId="352"/>
            <ac:picMk id="8" creationId="{3A39D2D8-F988-4F9E-9302-9F81126B8557}"/>
          </ac:picMkLst>
        </pc:picChg>
      </pc:sldChg>
      <pc:sldChg chg="modSp">
        <pc:chgData name="filip geens" userId="7123bf18c6040445" providerId="LiveId" clId="{E24C645B-4F99-4384-89FA-1F640C3D5A68}" dt="2019-03-20T06:11:31.483" v="976" actId="313"/>
        <pc:sldMkLst>
          <pc:docMk/>
          <pc:sldMk cId="927801103" sldId="354"/>
        </pc:sldMkLst>
        <pc:spChg chg="mod">
          <ac:chgData name="filip geens" userId="7123bf18c6040445" providerId="LiveId" clId="{E24C645B-4F99-4384-89FA-1F640C3D5A68}" dt="2019-03-20T06:11:31.483" v="976" actId="313"/>
          <ac:spMkLst>
            <pc:docMk/>
            <pc:sldMk cId="927801103" sldId="354"/>
            <ac:spMk id="3" creationId="{D4572BC4-CBD0-4E71-8A6D-BD2E3B6932DB}"/>
          </ac:spMkLst>
        </pc:spChg>
      </pc:sldChg>
      <pc:sldChg chg="modSp modAnim">
        <pc:chgData name="filip geens" userId="7123bf18c6040445" providerId="LiveId" clId="{E24C645B-4F99-4384-89FA-1F640C3D5A68}" dt="2019-03-20T06:12:17.744" v="982" actId="27636"/>
        <pc:sldMkLst>
          <pc:docMk/>
          <pc:sldMk cId="209423997" sldId="361"/>
        </pc:sldMkLst>
        <pc:spChg chg="mod">
          <ac:chgData name="filip geens" userId="7123bf18c6040445" providerId="LiveId" clId="{E24C645B-4F99-4384-89FA-1F640C3D5A68}" dt="2019-03-20T06:12:17.744" v="982" actId="27636"/>
          <ac:spMkLst>
            <pc:docMk/>
            <pc:sldMk cId="209423997" sldId="361"/>
            <ac:spMk id="3" creationId="{D4572BC4-CBD0-4E71-8A6D-BD2E3B6932DB}"/>
          </ac:spMkLst>
        </pc:spChg>
      </pc:sldChg>
    </pc:docChg>
  </pc:docChgLst>
  <pc:docChgLst>
    <pc:chgData name="filip geens" userId="7123bf18c6040445" providerId="LiveId" clId="{FFB5550E-60F3-4702-8A55-F506F1E70A52}"/>
    <pc:docChg chg="custSel addSld modSld">
      <pc:chgData name="filip geens" userId="7123bf18c6040445" providerId="LiveId" clId="{FFB5550E-60F3-4702-8A55-F506F1E70A52}" dt="2019-02-12T09:29:50.767" v="53"/>
      <pc:docMkLst>
        <pc:docMk/>
      </pc:docMkLst>
      <pc:sldChg chg="modSp">
        <pc:chgData name="filip geens" userId="7123bf18c6040445" providerId="LiveId" clId="{FFB5550E-60F3-4702-8A55-F506F1E70A52}" dt="2019-02-12T09:22:38.818" v="38" actId="1076"/>
        <pc:sldMkLst>
          <pc:docMk/>
          <pc:sldMk cId="1631746638" sldId="256"/>
        </pc:sldMkLst>
        <pc:spChg chg="mod">
          <ac:chgData name="filip geens" userId="7123bf18c6040445" providerId="LiveId" clId="{FFB5550E-60F3-4702-8A55-F506F1E70A52}" dt="2019-02-12T09:22:32.988" v="37" actId="790"/>
          <ac:spMkLst>
            <pc:docMk/>
            <pc:sldMk cId="1631746638" sldId="256"/>
            <ac:spMk id="2" creationId="{6BC7102C-2669-4028-8681-91F769FD22B8}"/>
          </ac:spMkLst>
        </pc:spChg>
        <pc:spChg chg="mod">
          <ac:chgData name="filip geens" userId="7123bf18c6040445" providerId="LiveId" clId="{FFB5550E-60F3-4702-8A55-F506F1E70A52}" dt="2019-02-12T09:22:38.818" v="38" actId="1076"/>
          <ac:spMkLst>
            <pc:docMk/>
            <pc:sldMk cId="1631746638" sldId="256"/>
            <ac:spMk id="3" creationId="{D59F3AE0-57DA-4D52-AE40-3287F6824262}"/>
          </ac:spMkLst>
        </pc:spChg>
      </pc:sldChg>
    </pc:docChg>
  </pc:docChgLst>
  <pc:docChgLst>
    <pc:chgData name="filip geens" userId="7123bf18c6040445" providerId="LiveId" clId="{DB267858-7220-4F1F-A29A-A0057CD7F050}"/>
    <pc:docChg chg="undo custSel addSld modSld sldOrd">
      <pc:chgData name="filip geens" userId="7123bf18c6040445" providerId="LiveId" clId="{DB267858-7220-4F1F-A29A-A0057CD7F050}" dt="2019-02-20T09:12:59.005" v="12284" actId="20577"/>
      <pc:docMkLst>
        <pc:docMk/>
      </pc:docMkLst>
    </pc:docChg>
  </pc:docChgLst>
  <pc:docChgLst>
    <pc:chgData name="filip geens" userId="7123bf18c6040445" providerId="LiveId" clId="{7C40A8C7-AB72-4A54-B825-F2A0FD5E9830}"/>
    <pc:docChg chg="custSel modSld">
      <pc:chgData name="filip geens" userId="7123bf18c6040445" providerId="LiveId" clId="{7C40A8C7-AB72-4A54-B825-F2A0FD5E9830}" dt="2019-02-26T20:26:55.976" v="150" actId="20577"/>
      <pc:docMkLst>
        <pc:docMk/>
      </pc:docMkLst>
      <pc:sldChg chg="modSp">
        <pc:chgData name="filip geens" userId="7123bf18c6040445" providerId="LiveId" clId="{7C40A8C7-AB72-4A54-B825-F2A0FD5E9830}" dt="2019-02-26T19:53:07.437" v="7" actId="1076"/>
        <pc:sldMkLst>
          <pc:docMk/>
          <pc:sldMk cId="1631746638" sldId="256"/>
        </pc:sldMkLst>
        <pc:spChg chg="mod">
          <ac:chgData name="filip geens" userId="7123bf18c6040445" providerId="LiveId" clId="{7C40A8C7-AB72-4A54-B825-F2A0FD5E9830}" dt="2019-02-26T19:53:01.332" v="6" actId="1076"/>
          <ac:spMkLst>
            <pc:docMk/>
            <pc:sldMk cId="1631746638" sldId="256"/>
            <ac:spMk id="2" creationId="{6BC7102C-2669-4028-8681-91F769FD22B8}"/>
          </ac:spMkLst>
        </pc:spChg>
        <pc:spChg chg="mod">
          <ac:chgData name="filip geens" userId="7123bf18c6040445" providerId="LiveId" clId="{7C40A8C7-AB72-4A54-B825-F2A0FD5E9830}" dt="2019-02-26T19:53:07.437" v="7" actId="1076"/>
          <ac:spMkLst>
            <pc:docMk/>
            <pc:sldMk cId="1631746638" sldId="256"/>
            <ac:spMk id="3" creationId="{D59F3AE0-57DA-4D52-AE40-3287F6824262}"/>
          </ac:spMkLst>
        </pc:spChg>
      </pc:sldChg>
      <pc:sldChg chg="modSp">
        <pc:chgData name="filip geens" userId="7123bf18c6040445" providerId="LiveId" clId="{7C40A8C7-AB72-4A54-B825-F2A0FD5E9830}" dt="2019-02-26T20:17:55.726" v="94" actId="20577"/>
        <pc:sldMkLst>
          <pc:docMk/>
          <pc:sldMk cId="1819950981" sldId="319"/>
        </pc:sldMkLst>
        <pc:spChg chg="mod">
          <ac:chgData name="filip geens" userId="7123bf18c6040445" providerId="LiveId" clId="{7C40A8C7-AB72-4A54-B825-F2A0FD5E9830}" dt="2019-02-26T20:17:55.726" v="94" actId="20577"/>
          <ac:spMkLst>
            <pc:docMk/>
            <pc:sldMk cId="1819950981" sldId="319"/>
            <ac:spMk id="3" creationId="{D4572BC4-CBD0-4E71-8A6D-BD2E3B6932DB}"/>
          </ac:spMkLst>
        </pc:spChg>
      </pc:sldChg>
      <pc:sldChg chg="modSp">
        <pc:chgData name="filip geens" userId="7123bf18c6040445" providerId="LiveId" clId="{7C40A8C7-AB72-4A54-B825-F2A0FD5E9830}" dt="2019-02-26T20:26:55.976" v="150" actId="20577"/>
        <pc:sldMkLst>
          <pc:docMk/>
          <pc:sldMk cId="859525522" sldId="320"/>
        </pc:sldMkLst>
        <pc:spChg chg="mod">
          <ac:chgData name="filip geens" userId="7123bf18c6040445" providerId="LiveId" clId="{7C40A8C7-AB72-4A54-B825-F2A0FD5E9830}" dt="2019-02-26T20:26:55.976" v="150" actId="20577"/>
          <ac:spMkLst>
            <pc:docMk/>
            <pc:sldMk cId="859525522" sldId="320"/>
            <ac:spMk id="3" creationId="{D4572BC4-CBD0-4E71-8A6D-BD2E3B6932DB}"/>
          </ac:spMkLst>
        </pc:spChg>
      </pc:sldChg>
      <pc:sldChg chg="modSp">
        <pc:chgData name="filip geens" userId="7123bf18c6040445" providerId="LiveId" clId="{7C40A8C7-AB72-4A54-B825-F2A0FD5E9830}" dt="2019-02-26T19:54:49.714" v="12" actId="20577"/>
        <pc:sldMkLst>
          <pc:docMk/>
          <pc:sldMk cId="2729752352" sldId="323"/>
        </pc:sldMkLst>
        <pc:spChg chg="mod">
          <ac:chgData name="filip geens" userId="7123bf18c6040445" providerId="LiveId" clId="{7C40A8C7-AB72-4A54-B825-F2A0FD5E9830}" dt="2019-02-26T19:54:49.714" v="12" actId="20577"/>
          <ac:spMkLst>
            <pc:docMk/>
            <pc:sldMk cId="2729752352" sldId="323"/>
            <ac:spMk id="3" creationId="{D4572BC4-CBD0-4E71-8A6D-BD2E3B6932DB}"/>
          </ac:spMkLst>
        </pc:spChg>
      </pc:sldChg>
      <pc:sldChg chg="modSp">
        <pc:chgData name="filip geens" userId="7123bf18c6040445" providerId="LiveId" clId="{7C40A8C7-AB72-4A54-B825-F2A0FD5E9830}" dt="2019-02-26T20:07:40.920" v="44" actId="20577"/>
        <pc:sldMkLst>
          <pc:docMk/>
          <pc:sldMk cId="574620444" sldId="325"/>
        </pc:sldMkLst>
        <pc:spChg chg="mod">
          <ac:chgData name="filip geens" userId="7123bf18c6040445" providerId="LiveId" clId="{7C40A8C7-AB72-4A54-B825-F2A0FD5E9830}" dt="2019-02-26T20:07:40.920" v="44" actId="20577"/>
          <ac:spMkLst>
            <pc:docMk/>
            <pc:sldMk cId="574620444" sldId="325"/>
            <ac:spMk id="3" creationId="{D4572BC4-CBD0-4E71-8A6D-BD2E3B6932DB}"/>
          </ac:spMkLst>
        </pc:spChg>
      </pc:sldChg>
      <pc:sldChg chg="modSp">
        <pc:chgData name="filip geens" userId="7123bf18c6040445" providerId="LiveId" clId="{7C40A8C7-AB72-4A54-B825-F2A0FD5E9830}" dt="2019-02-26T20:04:30.994" v="25" actId="20577"/>
        <pc:sldMkLst>
          <pc:docMk/>
          <pc:sldMk cId="3534957304" sldId="326"/>
        </pc:sldMkLst>
        <pc:spChg chg="mod">
          <ac:chgData name="filip geens" userId="7123bf18c6040445" providerId="LiveId" clId="{7C40A8C7-AB72-4A54-B825-F2A0FD5E9830}" dt="2019-02-26T20:04:30.994" v="25" actId="20577"/>
          <ac:spMkLst>
            <pc:docMk/>
            <pc:sldMk cId="3534957304" sldId="326"/>
            <ac:spMk id="3" creationId="{D4572BC4-CBD0-4E71-8A6D-BD2E3B6932DB}"/>
          </ac:spMkLst>
        </pc:spChg>
      </pc:sldChg>
      <pc:sldChg chg="modSp">
        <pc:chgData name="filip geens" userId="7123bf18c6040445" providerId="LiveId" clId="{7C40A8C7-AB72-4A54-B825-F2A0FD5E9830}" dt="2019-02-26T20:09:09.580" v="60" actId="20577"/>
        <pc:sldMkLst>
          <pc:docMk/>
          <pc:sldMk cId="280172864" sldId="327"/>
        </pc:sldMkLst>
        <pc:spChg chg="mod">
          <ac:chgData name="filip geens" userId="7123bf18c6040445" providerId="LiveId" clId="{7C40A8C7-AB72-4A54-B825-F2A0FD5E9830}" dt="2019-02-26T20:09:09.580" v="60" actId="20577"/>
          <ac:spMkLst>
            <pc:docMk/>
            <pc:sldMk cId="280172864" sldId="327"/>
            <ac:spMk id="3" creationId="{D4572BC4-CBD0-4E71-8A6D-BD2E3B6932DB}"/>
          </ac:spMkLst>
        </pc:spChg>
      </pc:sldChg>
      <pc:sldChg chg="modSp">
        <pc:chgData name="filip geens" userId="7123bf18c6040445" providerId="LiveId" clId="{7C40A8C7-AB72-4A54-B825-F2A0FD5E9830}" dt="2019-02-26T20:05:05.829" v="40" actId="20577"/>
        <pc:sldMkLst>
          <pc:docMk/>
          <pc:sldMk cId="536482962" sldId="328"/>
        </pc:sldMkLst>
        <pc:spChg chg="mod">
          <ac:chgData name="filip geens" userId="7123bf18c6040445" providerId="LiveId" clId="{7C40A8C7-AB72-4A54-B825-F2A0FD5E9830}" dt="2019-02-26T20:05:05.829" v="40" actId="20577"/>
          <ac:spMkLst>
            <pc:docMk/>
            <pc:sldMk cId="536482962" sldId="328"/>
            <ac:spMk id="3" creationId="{D4572BC4-CBD0-4E71-8A6D-BD2E3B6932DB}"/>
          </ac:spMkLst>
        </pc:spChg>
      </pc:sldChg>
      <pc:sldChg chg="modSp">
        <pc:chgData name="filip geens" userId="7123bf18c6040445" providerId="LiveId" clId="{7C40A8C7-AB72-4A54-B825-F2A0FD5E9830}" dt="2019-02-26T20:14:53.447" v="73" actId="1076"/>
        <pc:sldMkLst>
          <pc:docMk/>
          <pc:sldMk cId="2970127248" sldId="329"/>
        </pc:sldMkLst>
        <pc:spChg chg="mod">
          <ac:chgData name="filip geens" userId="7123bf18c6040445" providerId="LiveId" clId="{7C40A8C7-AB72-4A54-B825-F2A0FD5E9830}" dt="2019-02-26T20:13:56.931" v="65" actId="20577"/>
          <ac:spMkLst>
            <pc:docMk/>
            <pc:sldMk cId="2970127248" sldId="329"/>
            <ac:spMk id="2" creationId="{C5670A04-1F4B-4E8C-82B2-B446AF1D161A}"/>
          </ac:spMkLst>
        </pc:spChg>
        <pc:spChg chg="mod">
          <ac:chgData name="filip geens" userId="7123bf18c6040445" providerId="LiveId" clId="{7C40A8C7-AB72-4A54-B825-F2A0FD5E9830}" dt="2019-02-26T20:14:53.447" v="73" actId="1076"/>
          <ac:spMkLst>
            <pc:docMk/>
            <pc:sldMk cId="2970127248" sldId="329"/>
            <ac:spMk id="3" creationId="{D4572BC4-CBD0-4E71-8A6D-BD2E3B6932DB}"/>
          </ac:spMkLst>
        </pc:spChg>
      </pc:sldChg>
      <pc:sldChg chg="modSp">
        <pc:chgData name="filip geens" userId="7123bf18c6040445" providerId="LiveId" clId="{7C40A8C7-AB72-4A54-B825-F2A0FD5E9830}" dt="2019-02-26T20:12:54.849" v="63" actId="313"/>
        <pc:sldMkLst>
          <pc:docMk/>
          <pc:sldMk cId="381112206" sldId="330"/>
        </pc:sldMkLst>
        <pc:spChg chg="mod">
          <ac:chgData name="filip geens" userId="7123bf18c6040445" providerId="LiveId" clId="{7C40A8C7-AB72-4A54-B825-F2A0FD5E9830}" dt="2019-02-26T20:12:54.849" v="63" actId="313"/>
          <ac:spMkLst>
            <pc:docMk/>
            <pc:sldMk cId="381112206" sldId="330"/>
            <ac:spMk id="3" creationId="{D4572BC4-CBD0-4E71-8A6D-BD2E3B6932DB}"/>
          </ac:spMkLst>
        </pc:spChg>
      </pc:sldChg>
      <pc:sldChg chg="modSp">
        <pc:chgData name="filip geens" userId="7123bf18c6040445" providerId="LiveId" clId="{7C40A8C7-AB72-4A54-B825-F2A0FD5E9830}" dt="2019-02-26T20:16:44.532" v="82" actId="20577"/>
        <pc:sldMkLst>
          <pc:docMk/>
          <pc:sldMk cId="4180293513" sldId="331"/>
        </pc:sldMkLst>
        <pc:spChg chg="mod">
          <ac:chgData name="filip geens" userId="7123bf18c6040445" providerId="LiveId" clId="{7C40A8C7-AB72-4A54-B825-F2A0FD5E9830}" dt="2019-02-26T20:14:59.132" v="74" actId="20577"/>
          <ac:spMkLst>
            <pc:docMk/>
            <pc:sldMk cId="4180293513" sldId="331"/>
            <ac:spMk id="2" creationId="{C5670A04-1F4B-4E8C-82B2-B446AF1D161A}"/>
          </ac:spMkLst>
        </pc:spChg>
        <pc:spChg chg="mod">
          <ac:chgData name="filip geens" userId="7123bf18c6040445" providerId="LiveId" clId="{7C40A8C7-AB72-4A54-B825-F2A0FD5E9830}" dt="2019-02-26T20:16:44.532" v="82" actId="20577"/>
          <ac:spMkLst>
            <pc:docMk/>
            <pc:sldMk cId="4180293513" sldId="331"/>
            <ac:spMk id="3" creationId="{D4572BC4-CBD0-4E71-8A6D-BD2E3B6932DB}"/>
          </ac:spMkLst>
        </pc:spChg>
      </pc:sldChg>
    </pc:docChg>
  </pc:docChgLst>
  <pc:docChgLst>
    <pc:chgData name="filip geens" userId="7123bf18c6040445" providerId="LiveId" clId="{75506D23-66A0-4DD6-879B-69589DDBF94D}"/>
    <pc:docChg chg="undo custSel addSld delSld modSld sldOrd">
      <pc:chgData name="filip geens" userId="7123bf18c6040445" providerId="LiveId" clId="{75506D23-66A0-4DD6-879B-69589DDBF94D}" dt="2019-03-19T16:21:18.615" v="19263"/>
      <pc:docMkLst>
        <pc:docMk/>
      </pc:docMkLst>
      <pc:sldChg chg="modSp">
        <pc:chgData name="filip geens" userId="7123bf18c6040445" providerId="LiveId" clId="{75506D23-66A0-4DD6-879B-69589DDBF94D}" dt="2019-02-26T13:25:10.094" v="1601" actId="20577"/>
        <pc:sldMkLst>
          <pc:docMk/>
          <pc:sldMk cId="1631746638" sldId="256"/>
        </pc:sldMkLst>
        <pc:spChg chg="mod">
          <ac:chgData name="filip geens" userId="7123bf18c6040445" providerId="LiveId" clId="{75506D23-66A0-4DD6-879B-69589DDBF94D}" dt="2019-02-26T13:25:10.094" v="1601" actId="20577"/>
          <ac:spMkLst>
            <pc:docMk/>
            <pc:sldMk cId="1631746638" sldId="256"/>
            <ac:spMk id="3" creationId="{D59F3AE0-57DA-4D52-AE40-3287F6824262}"/>
          </ac:spMkLst>
        </pc:spChg>
      </pc:sldChg>
      <pc:sldChg chg="modSp modAnim">
        <pc:chgData name="filip geens" userId="7123bf18c6040445" providerId="LiveId" clId="{75506D23-66A0-4DD6-879B-69589DDBF94D}" dt="2019-02-26T13:17:04.249" v="981" actId="113"/>
        <pc:sldMkLst>
          <pc:docMk/>
          <pc:sldMk cId="1819950981" sldId="319"/>
        </pc:sldMkLst>
        <pc:spChg chg="mod">
          <ac:chgData name="filip geens" userId="7123bf18c6040445" providerId="LiveId" clId="{75506D23-66A0-4DD6-879B-69589DDBF94D}" dt="2019-02-26T12:22:01.937" v="58" actId="20577"/>
          <ac:spMkLst>
            <pc:docMk/>
            <pc:sldMk cId="1819950981" sldId="319"/>
            <ac:spMk id="2" creationId="{C5670A04-1F4B-4E8C-82B2-B446AF1D161A}"/>
          </ac:spMkLst>
        </pc:spChg>
        <pc:spChg chg="mod">
          <ac:chgData name="filip geens" userId="7123bf18c6040445" providerId="LiveId" clId="{75506D23-66A0-4DD6-879B-69589DDBF94D}" dt="2019-02-26T13:17:04.249" v="981" actId="113"/>
          <ac:spMkLst>
            <pc:docMk/>
            <pc:sldMk cId="1819950981" sldId="319"/>
            <ac:spMk id="3" creationId="{D4572BC4-CBD0-4E71-8A6D-BD2E3B6932DB}"/>
          </ac:spMkLst>
        </pc:spChg>
      </pc:sldChg>
      <pc:sldChg chg="modSp add modAnim">
        <pc:chgData name="filip geens" userId="7123bf18c6040445" providerId="LiveId" clId="{75506D23-66A0-4DD6-879B-69589DDBF94D}" dt="2019-02-26T13:27:43.350" v="1699" actId="20577"/>
        <pc:sldMkLst>
          <pc:docMk/>
          <pc:sldMk cId="859525522" sldId="320"/>
        </pc:sldMkLst>
        <pc:spChg chg="mod">
          <ac:chgData name="filip geens" userId="7123bf18c6040445" providerId="LiveId" clId="{75506D23-66A0-4DD6-879B-69589DDBF94D}" dt="2019-02-26T13:26:08.648" v="1604" actId="27636"/>
          <ac:spMkLst>
            <pc:docMk/>
            <pc:sldMk cId="859525522" sldId="320"/>
            <ac:spMk id="2" creationId="{C5670A04-1F4B-4E8C-82B2-B446AF1D161A}"/>
          </ac:spMkLst>
        </pc:spChg>
        <pc:spChg chg="mod">
          <ac:chgData name="filip geens" userId="7123bf18c6040445" providerId="LiveId" clId="{75506D23-66A0-4DD6-879B-69589DDBF94D}" dt="2019-02-26T13:27:43.350" v="1699" actId="20577"/>
          <ac:spMkLst>
            <pc:docMk/>
            <pc:sldMk cId="859525522" sldId="320"/>
            <ac:spMk id="3" creationId="{D4572BC4-CBD0-4E71-8A6D-BD2E3B6932DB}"/>
          </ac:spMkLst>
        </pc:spChg>
      </pc:sldChg>
      <pc:sldChg chg="modSp add">
        <pc:chgData name="filip geens" userId="7123bf18c6040445" providerId="LiveId" clId="{75506D23-66A0-4DD6-879B-69589DDBF94D}" dt="2019-03-18T13:43:45.134" v="7993" actId="20577"/>
        <pc:sldMkLst>
          <pc:docMk/>
          <pc:sldMk cId="4255375128" sldId="321"/>
        </pc:sldMkLst>
        <pc:spChg chg="mod">
          <ac:chgData name="filip geens" userId="7123bf18c6040445" providerId="LiveId" clId="{75506D23-66A0-4DD6-879B-69589DDBF94D}" dt="2019-03-18T13:43:28.698" v="7990" actId="20577"/>
          <ac:spMkLst>
            <pc:docMk/>
            <pc:sldMk cId="4255375128" sldId="321"/>
            <ac:spMk id="2" creationId="{C5670A04-1F4B-4E8C-82B2-B446AF1D161A}"/>
          </ac:spMkLst>
        </pc:spChg>
        <pc:spChg chg="mod">
          <ac:chgData name="filip geens" userId="7123bf18c6040445" providerId="LiveId" clId="{75506D23-66A0-4DD6-879B-69589DDBF94D}" dt="2019-03-18T13:43:45.134" v="7993" actId="20577"/>
          <ac:spMkLst>
            <pc:docMk/>
            <pc:sldMk cId="4255375128" sldId="321"/>
            <ac:spMk id="3" creationId="{D4572BC4-CBD0-4E71-8A6D-BD2E3B6932DB}"/>
          </ac:spMkLst>
        </pc:spChg>
      </pc:sldChg>
      <pc:sldChg chg="modSp add">
        <pc:chgData name="filip geens" userId="7123bf18c6040445" providerId="LiveId" clId="{75506D23-66A0-4DD6-879B-69589DDBF94D}" dt="2019-02-26T13:23:49.924" v="1534" actId="20577"/>
        <pc:sldMkLst>
          <pc:docMk/>
          <pc:sldMk cId="2333649729" sldId="322"/>
        </pc:sldMkLst>
        <pc:spChg chg="mod">
          <ac:chgData name="filip geens" userId="7123bf18c6040445" providerId="LiveId" clId="{75506D23-66A0-4DD6-879B-69589DDBF94D}" dt="2019-02-26T13:23:49.924" v="1534" actId="20577"/>
          <ac:spMkLst>
            <pc:docMk/>
            <pc:sldMk cId="2333649729" sldId="322"/>
            <ac:spMk id="2" creationId="{C5670A04-1F4B-4E8C-82B2-B446AF1D161A}"/>
          </ac:spMkLst>
        </pc:spChg>
      </pc:sldChg>
      <pc:sldChg chg="modSp add ord modAnim">
        <pc:chgData name="filip geens" userId="7123bf18c6040445" providerId="LiveId" clId="{75506D23-66A0-4DD6-879B-69589DDBF94D}" dt="2019-02-26T13:52:11.019" v="2652" actId="113"/>
        <pc:sldMkLst>
          <pc:docMk/>
          <pc:sldMk cId="2729752352" sldId="323"/>
        </pc:sldMkLst>
        <pc:spChg chg="mod">
          <ac:chgData name="filip geens" userId="7123bf18c6040445" providerId="LiveId" clId="{75506D23-66A0-4DD6-879B-69589DDBF94D}" dt="2019-02-26T13:40:54.249" v="1739" actId="20577"/>
          <ac:spMkLst>
            <pc:docMk/>
            <pc:sldMk cId="2729752352" sldId="323"/>
            <ac:spMk id="2" creationId="{C5670A04-1F4B-4E8C-82B2-B446AF1D161A}"/>
          </ac:spMkLst>
        </pc:spChg>
        <pc:spChg chg="mod">
          <ac:chgData name="filip geens" userId="7123bf18c6040445" providerId="LiveId" clId="{75506D23-66A0-4DD6-879B-69589DDBF94D}" dt="2019-02-26T13:52:11.019" v="2652" actId="113"/>
          <ac:spMkLst>
            <pc:docMk/>
            <pc:sldMk cId="2729752352" sldId="323"/>
            <ac:spMk id="3" creationId="{D4572BC4-CBD0-4E71-8A6D-BD2E3B6932DB}"/>
          </ac:spMkLst>
        </pc:spChg>
      </pc:sldChg>
      <pc:sldChg chg="modSp add modAnim">
        <pc:chgData name="filip geens" userId="7123bf18c6040445" providerId="LiveId" clId="{75506D23-66A0-4DD6-879B-69589DDBF94D}" dt="2019-02-26T14:23:53.300" v="4576" actId="20577"/>
        <pc:sldMkLst>
          <pc:docMk/>
          <pc:sldMk cId="574620444" sldId="325"/>
        </pc:sldMkLst>
        <pc:spChg chg="mod">
          <ac:chgData name="filip geens" userId="7123bf18c6040445" providerId="LiveId" clId="{75506D23-66A0-4DD6-879B-69589DDBF94D}" dt="2019-02-26T13:52:26.855" v="2662" actId="20577"/>
          <ac:spMkLst>
            <pc:docMk/>
            <pc:sldMk cId="574620444" sldId="325"/>
            <ac:spMk id="2" creationId="{C5670A04-1F4B-4E8C-82B2-B446AF1D161A}"/>
          </ac:spMkLst>
        </pc:spChg>
        <pc:spChg chg="mod">
          <ac:chgData name="filip geens" userId="7123bf18c6040445" providerId="LiveId" clId="{75506D23-66A0-4DD6-879B-69589DDBF94D}" dt="2019-02-26T14:23:53.300" v="4576" actId="20577"/>
          <ac:spMkLst>
            <pc:docMk/>
            <pc:sldMk cId="574620444" sldId="325"/>
            <ac:spMk id="3" creationId="{D4572BC4-CBD0-4E71-8A6D-BD2E3B6932DB}"/>
          </ac:spMkLst>
        </pc:spChg>
      </pc:sldChg>
      <pc:sldChg chg="modSp add del modAnim">
        <pc:chgData name="filip geens" userId="7123bf18c6040445" providerId="LiveId" clId="{75506D23-66A0-4DD6-879B-69589DDBF94D}" dt="2019-02-26T14:21:35.974" v="4457" actId="27636"/>
        <pc:sldMkLst>
          <pc:docMk/>
          <pc:sldMk cId="3534957304" sldId="326"/>
        </pc:sldMkLst>
        <pc:spChg chg="mod">
          <ac:chgData name="filip geens" userId="7123bf18c6040445" providerId="LiveId" clId="{75506D23-66A0-4DD6-879B-69589DDBF94D}" dt="2019-02-26T14:21:31.264" v="4455" actId="27636"/>
          <ac:spMkLst>
            <pc:docMk/>
            <pc:sldMk cId="3534957304" sldId="326"/>
            <ac:spMk id="2" creationId="{C5670A04-1F4B-4E8C-82B2-B446AF1D161A}"/>
          </ac:spMkLst>
        </pc:spChg>
        <pc:spChg chg="mod">
          <ac:chgData name="filip geens" userId="7123bf18c6040445" providerId="LiveId" clId="{75506D23-66A0-4DD6-879B-69589DDBF94D}" dt="2019-02-26T14:21:35.974" v="4457" actId="27636"/>
          <ac:spMkLst>
            <pc:docMk/>
            <pc:sldMk cId="3534957304" sldId="326"/>
            <ac:spMk id="3" creationId="{D4572BC4-CBD0-4E71-8A6D-BD2E3B6932DB}"/>
          </ac:spMkLst>
        </pc:spChg>
      </pc:sldChg>
      <pc:sldChg chg="modSp add modAnim">
        <pc:chgData name="filip geens" userId="7123bf18c6040445" providerId="LiveId" clId="{75506D23-66A0-4DD6-879B-69589DDBF94D}" dt="2019-02-26T14:39:59.051" v="6130" actId="14100"/>
        <pc:sldMkLst>
          <pc:docMk/>
          <pc:sldMk cId="280172864" sldId="327"/>
        </pc:sldMkLst>
        <pc:spChg chg="mod">
          <ac:chgData name="filip geens" userId="7123bf18c6040445" providerId="LiveId" clId="{75506D23-66A0-4DD6-879B-69589DDBF94D}" dt="2019-02-26T14:34:52.354" v="5533" actId="20577"/>
          <ac:spMkLst>
            <pc:docMk/>
            <pc:sldMk cId="280172864" sldId="327"/>
            <ac:spMk id="2" creationId="{C5670A04-1F4B-4E8C-82B2-B446AF1D161A}"/>
          </ac:spMkLst>
        </pc:spChg>
        <pc:spChg chg="mod">
          <ac:chgData name="filip geens" userId="7123bf18c6040445" providerId="LiveId" clId="{75506D23-66A0-4DD6-879B-69589DDBF94D}" dt="2019-02-26T14:39:59.051" v="6130" actId="14100"/>
          <ac:spMkLst>
            <pc:docMk/>
            <pc:sldMk cId="280172864" sldId="327"/>
            <ac:spMk id="3" creationId="{D4572BC4-CBD0-4E71-8A6D-BD2E3B6932DB}"/>
          </ac:spMkLst>
        </pc:spChg>
      </pc:sldChg>
      <pc:sldChg chg="modSp add modAnim">
        <pc:chgData name="filip geens" userId="7123bf18c6040445" providerId="LiveId" clId="{75506D23-66A0-4DD6-879B-69589DDBF94D}" dt="2019-02-26T14:33:59.351" v="5491" actId="14100"/>
        <pc:sldMkLst>
          <pc:docMk/>
          <pc:sldMk cId="536482962" sldId="328"/>
        </pc:sldMkLst>
        <pc:spChg chg="mod">
          <ac:chgData name="filip geens" userId="7123bf18c6040445" providerId="LiveId" clId="{75506D23-66A0-4DD6-879B-69589DDBF94D}" dt="2019-02-26T14:33:56.938" v="5490" actId="27636"/>
          <ac:spMkLst>
            <pc:docMk/>
            <pc:sldMk cId="536482962" sldId="328"/>
            <ac:spMk id="2" creationId="{C5670A04-1F4B-4E8C-82B2-B446AF1D161A}"/>
          </ac:spMkLst>
        </pc:spChg>
        <pc:spChg chg="mod">
          <ac:chgData name="filip geens" userId="7123bf18c6040445" providerId="LiveId" clId="{75506D23-66A0-4DD6-879B-69589DDBF94D}" dt="2019-02-26T14:33:59.351" v="5491" actId="14100"/>
          <ac:spMkLst>
            <pc:docMk/>
            <pc:sldMk cId="536482962" sldId="328"/>
            <ac:spMk id="3" creationId="{D4572BC4-CBD0-4E71-8A6D-BD2E3B6932DB}"/>
          </ac:spMkLst>
        </pc:spChg>
      </pc:sldChg>
      <pc:sldChg chg="modSp add modAnim">
        <pc:chgData name="filip geens" userId="7123bf18c6040445" providerId="LiveId" clId="{75506D23-66A0-4DD6-879B-69589DDBF94D}" dt="2019-02-26T14:55:21.664" v="7270" actId="313"/>
        <pc:sldMkLst>
          <pc:docMk/>
          <pc:sldMk cId="2970127248" sldId="329"/>
        </pc:sldMkLst>
        <pc:spChg chg="mod">
          <ac:chgData name="filip geens" userId="7123bf18c6040445" providerId="LiveId" clId="{75506D23-66A0-4DD6-879B-69589DDBF94D}" dt="2019-02-26T14:55:21.664" v="7270" actId="313"/>
          <ac:spMkLst>
            <pc:docMk/>
            <pc:sldMk cId="2970127248" sldId="329"/>
            <ac:spMk id="3" creationId="{D4572BC4-CBD0-4E71-8A6D-BD2E3B6932DB}"/>
          </ac:spMkLst>
        </pc:spChg>
      </pc:sldChg>
      <pc:sldChg chg="modSp add modAnim">
        <pc:chgData name="filip geens" userId="7123bf18c6040445" providerId="LiveId" clId="{75506D23-66A0-4DD6-879B-69589DDBF94D}" dt="2019-02-26T14:48:48.234" v="7083" actId="20577"/>
        <pc:sldMkLst>
          <pc:docMk/>
          <pc:sldMk cId="381112206" sldId="330"/>
        </pc:sldMkLst>
        <pc:spChg chg="mod">
          <ac:chgData name="filip geens" userId="7123bf18c6040445" providerId="LiveId" clId="{75506D23-66A0-4DD6-879B-69589DDBF94D}" dt="2019-02-26T14:43:06.655" v="6420" actId="20577"/>
          <ac:spMkLst>
            <pc:docMk/>
            <pc:sldMk cId="381112206" sldId="330"/>
            <ac:spMk id="2" creationId="{C5670A04-1F4B-4E8C-82B2-B446AF1D161A}"/>
          </ac:spMkLst>
        </pc:spChg>
        <pc:spChg chg="mod">
          <ac:chgData name="filip geens" userId="7123bf18c6040445" providerId="LiveId" clId="{75506D23-66A0-4DD6-879B-69589DDBF94D}" dt="2019-02-26T14:48:48.234" v="7083" actId="20577"/>
          <ac:spMkLst>
            <pc:docMk/>
            <pc:sldMk cId="381112206" sldId="330"/>
            <ac:spMk id="3" creationId="{D4572BC4-CBD0-4E71-8A6D-BD2E3B6932DB}"/>
          </ac:spMkLst>
        </pc:spChg>
      </pc:sldChg>
      <pc:sldChg chg="modSp add modAnim">
        <pc:chgData name="filip geens" userId="7123bf18c6040445" providerId="LiveId" clId="{75506D23-66A0-4DD6-879B-69589DDBF94D}" dt="2019-02-26T15:00:58.836" v="7989" actId="20577"/>
        <pc:sldMkLst>
          <pc:docMk/>
          <pc:sldMk cId="4180293513" sldId="331"/>
        </pc:sldMkLst>
        <pc:spChg chg="mod">
          <ac:chgData name="filip geens" userId="7123bf18c6040445" providerId="LiveId" clId="{75506D23-66A0-4DD6-879B-69589DDBF94D}" dt="2019-02-26T14:56:00.188" v="7292" actId="20577"/>
          <ac:spMkLst>
            <pc:docMk/>
            <pc:sldMk cId="4180293513" sldId="331"/>
            <ac:spMk id="2" creationId="{C5670A04-1F4B-4E8C-82B2-B446AF1D161A}"/>
          </ac:spMkLst>
        </pc:spChg>
        <pc:spChg chg="mod">
          <ac:chgData name="filip geens" userId="7123bf18c6040445" providerId="LiveId" clId="{75506D23-66A0-4DD6-879B-69589DDBF94D}" dt="2019-02-26T15:00:58.836" v="7989" actId="20577"/>
          <ac:spMkLst>
            <pc:docMk/>
            <pc:sldMk cId="4180293513" sldId="331"/>
            <ac:spMk id="3" creationId="{D4572BC4-CBD0-4E71-8A6D-BD2E3B6932DB}"/>
          </ac:spMkLst>
        </pc:spChg>
      </pc:sldChg>
      <pc:sldChg chg="modSp">
        <pc:chgData name="filip geens" userId="7123bf18c6040445" providerId="LiveId" clId="{75506D23-66A0-4DD6-879B-69589DDBF94D}" dt="2019-03-18T13:44:30.962" v="7994" actId="313"/>
        <pc:sldMkLst>
          <pc:docMk/>
          <pc:sldMk cId="2424282145" sldId="334"/>
        </pc:sldMkLst>
        <pc:spChg chg="mod">
          <ac:chgData name="filip geens" userId="7123bf18c6040445" providerId="LiveId" clId="{75506D23-66A0-4DD6-879B-69589DDBF94D}" dt="2019-03-18T13:44:30.962" v="7994" actId="313"/>
          <ac:spMkLst>
            <pc:docMk/>
            <pc:sldMk cId="2424282145" sldId="334"/>
            <ac:spMk id="3" creationId="{D4572BC4-CBD0-4E71-8A6D-BD2E3B6932DB}"/>
          </ac:spMkLst>
        </pc:spChg>
      </pc:sldChg>
      <pc:sldChg chg="modSp">
        <pc:chgData name="filip geens" userId="7123bf18c6040445" providerId="LiveId" clId="{75506D23-66A0-4DD6-879B-69589DDBF94D}" dt="2019-03-18T13:44:47.683" v="7995" actId="313"/>
        <pc:sldMkLst>
          <pc:docMk/>
          <pc:sldMk cId="1165987576" sldId="335"/>
        </pc:sldMkLst>
        <pc:spChg chg="mod">
          <ac:chgData name="filip geens" userId="7123bf18c6040445" providerId="LiveId" clId="{75506D23-66A0-4DD6-879B-69589DDBF94D}" dt="2019-03-18T13:44:47.683" v="7995" actId="313"/>
          <ac:spMkLst>
            <pc:docMk/>
            <pc:sldMk cId="1165987576" sldId="335"/>
            <ac:spMk id="2" creationId="{C5670A04-1F4B-4E8C-82B2-B446AF1D161A}"/>
          </ac:spMkLst>
        </pc:spChg>
      </pc:sldChg>
      <pc:sldChg chg="modSp modAnim">
        <pc:chgData name="filip geens" userId="7123bf18c6040445" providerId="LiveId" clId="{75506D23-66A0-4DD6-879B-69589DDBF94D}" dt="2019-03-19T14:30:02.223" v="15962" actId="14100"/>
        <pc:sldMkLst>
          <pc:docMk/>
          <pc:sldMk cId="1718786988" sldId="344"/>
        </pc:sldMkLst>
        <pc:spChg chg="mod">
          <ac:chgData name="filip geens" userId="7123bf18c6040445" providerId="LiveId" clId="{75506D23-66A0-4DD6-879B-69589DDBF94D}" dt="2019-03-19T14:14:04.985" v="15200" actId="20577"/>
          <ac:spMkLst>
            <pc:docMk/>
            <pc:sldMk cId="1718786988" sldId="344"/>
            <ac:spMk id="2" creationId="{C5670A04-1F4B-4E8C-82B2-B446AF1D161A}"/>
          </ac:spMkLst>
        </pc:spChg>
        <pc:spChg chg="mod">
          <ac:chgData name="filip geens" userId="7123bf18c6040445" providerId="LiveId" clId="{75506D23-66A0-4DD6-879B-69589DDBF94D}" dt="2019-03-19T14:30:02.223" v="15962" actId="14100"/>
          <ac:spMkLst>
            <pc:docMk/>
            <pc:sldMk cId="1718786988" sldId="344"/>
            <ac:spMk id="3" creationId="{D4572BC4-CBD0-4E71-8A6D-BD2E3B6932DB}"/>
          </ac:spMkLst>
        </pc:spChg>
      </pc:sldChg>
      <pc:sldChg chg="modSp ord modAnim">
        <pc:chgData name="filip geens" userId="7123bf18c6040445" providerId="LiveId" clId="{75506D23-66A0-4DD6-879B-69589DDBF94D}" dt="2019-03-18T13:54:51.790" v="8742" actId="20577"/>
        <pc:sldMkLst>
          <pc:docMk/>
          <pc:sldMk cId="577967923" sldId="345"/>
        </pc:sldMkLst>
        <pc:spChg chg="mod">
          <ac:chgData name="filip geens" userId="7123bf18c6040445" providerId="LiveId" clId="{75506D23-66A0-4DD6-879B-69589DDBF94D}" dt="2019-03-18T13:47:41.108" v="8002" actId="20577"/>
          <ac:spMkLst>
            <pc:docMk/>
            <pc:sldMk cId="577967923" sldId="345"/>
            <ac:spMk id="2" creationId="{C5670A04-1F4B-4E8C-82B2-B446AF1D161A}"/>
          </ac:spMkLst>
        </pc:spChg>
        <pc:spChg chg="mod">
          <ac:chgData name="filip geens" userId="7123bf18c6040445" providerId="LiveId" clId="{75506D23-66A0-4DD6-879B-69589DDBF94D}" dt="2019-03-18T13:54:51.790" v="8742" actId="20577"/>
          <ac:spMkLst>
            <pc:docMk/>
            <pc:sldMk cId="577967923" sldId="345"/>
            <ac:spMk id="3" creationId="{D4572BC4-CBD0-4E71-8A6D-BD2E3B6932DB}"/>
          </ac:spMkLst>
        </pc:spChg>
      </pc:sldChg>
      <pc:sldChg chg="modSp modAnim">
        <pc:chgData name="filip geens" userId="7123bf18c6040445" providerId="LiveId" clId="{75506D23-66A0-4DD6-879B-69589DDBF94D}" dt="2019-03-18T15:41:17.646" v="9725" actId="20577"/>
        <pc:sldMkLst>
          <pc:docMk/>
          <pc:sldMk cId="2680686108" sldId="346"/>
        </pc:sldMkLst>
        <pc:spChg chg="mod">
          <ac:chgData name="filip geens" userId="7123bf18c6040445" providerId="LiveId" clId="{75506D23-66A0-4DD6-879B-69589DDBF94D}" dt="2019-03-18T15:33:49.547" v="9440" actId="1076"/>
          <ac:spMkLst>
            <pc:docMk/>
            <pc:sldMk cId="2680686108" sldId="346"/>
            <ac:spMk id="2" creationId="{C5670A04-1F4B-4E8C-82B2-B446AF1D161A}"/>
          </ac:spMkLst>
        </pc:spChg>
        <pc:spChg chg="mod">
          <ac:chgData name="filip geens" userId="7123bf18c6040445" providerId="LiveId" clId="{75506D23-66A0-4DD6-879B-69589DDBF94D}" dt="2019-03-18T15:41:17.646" v="9725" actId="20577"/>
          <ac:spMkLst>
            <pc:docMk/>
            <pc:sldMk cId="2680686108" sldId="346"/>
            <ac:spMk id="3" creationId="{D4572BC4-CBD0-4E71-8A6D-BD2E3B6932DB}"/>
          </ac:spMkLst>
        </pc:spChg>
      </pc:sldChg>
      <pc:sldChg chg="modSp ord modAnim">
        <pc:chgData name="filip geens" userId="7123bf18c6040445" providerId="LiveId" clId="{75506D23-66A0-4DD6-879B-69589DDBF94D}" dt="2019-03-19T13:51:28.315" v="14357" actId="20577"/>
        <pc:sldMkLst>
          <pc:docMk/>
          <pc:sldMk cId="695425126" sldId="347"/>
        </pc:sldMkLst>
        <pc:spChg chg="mod">
          <ac:chgData name="filip geens" userId="7123bf18c6040445" providerId="LiveId" clId="{75506D23-66A0-4DD6-879B-69589DDBF94D}" dt="2019-03-19T13:51:13.443" v="14352" actId="1076"/>
          <ac:spMkLst>
            <pc:docMk/>
            <pc:sldMk cId="695425126" sldId="347"/>
            <ac:spMk id="2" creationId="{C5670A04-1F4B-4E8C-82B2-B446AF1D161A}"/>
          </ac:spMkLst>
        </pc:spChg>
        <pc:spChg chg="mod">
          <ac:chgData name="filip geens" userId="7123bf18c6040445" providerId="LiveId" clId="{75506D23-66A0-4DD6-879B-69589DDBF94D}" dt="2019-03-19T13:51:28.315" v="14357" actId="20577"/>
          <ac:spMkLst>
            <pc:docMk/>
            <pc:sldMk cId="695425126" sldId="347"/>
            <ac:spMk id="3" creationId="{D4572BC4-CBD0-4E71-8A6D-BD2E3B6932DB}"/>
          </ac:spMkLst>
        </pc:spChg>
      </pc:sldChg>
      <pc:sldChg chg="modSp modAnim">
        <pc:chgData name="filip geens" userId="7123bf18c6040445" providerId="LiveId" clId="{75506D23-66A0-4DD6-879B-69589DDBF94D}" dt="2019-03-19T13:55:50.856" v="14447" actId="404"/>
        <pc:sldMkLst>
          <pc:docMk/>
          <pc:sldMk cId="2189370733" sldId="349"/>
        </pc:sldMkLst>
        <pc:spChg chg="mod">
          <ac:chgData name="filip geens" userId="7123bf18c6040445" providerId="LiveId" clId="{75506D23-66A0-4DD6-879B-69589DDBF94D}" dt="2019-03-19T13:55:50.856" v="14447" actId="404"/>
          <ac:spMkLst>
            <pc:docMk/>
            <pc:sldMk cId="2189370733" sldId="349"/>
            <ac:spMk id="3" creationId="{D4572BC4-CBD0-4E71-8A6D-BD2E3B6932DB}"/>
          </ac:spMkLst>
        </pc:spChg>
      </pc:sldChg>
      <pc:sldChg chg="modSp add modAnim">
        <pc:chgData name="filip geens" userId="7123bf18c6040445" providerId="LiveId" clId="{75506D23-66A0-4DD6-879B-69589DDBF94D}" dt="2019-03-19T09:03:07.539" v="11724" actId="113"/>
        <pc:sldMkLst>
          <pc:docMk/>
          <pc:sldMk cId="3418472844" sldId="353"/>
        </pc:sldMkLst>
        <pc:spChg chg="mod">
          <ac:chgData name="filip geens" userId="7123bf18c6040445" providerId="LiveId" clId="{75506D23-66A0-4DD6-879B-69589DDBF94D}" dt="2019-03-19T09:03:07.539" v="11724" actId="113"/>
          <ac:spMkLst>
            <pc:docMk/>
            <pc:sldMk cId="3418472844" sldId="353"/>
            <ac:spMk id="2" creationId="{C5670A04-1F4B-4E8C-82B2-B446AF1D161A}"/>
          </ac:spMkLst>
        </pc:spChg>
        <pc:spChg chg="mod">
          <ac:chgData name="filip geens" userId="7123bf18c6040445" providerId="LiveId" clId="{75506D23-66A0-4DD6-879B-69589DDBF94D}" dt="2019-03-19T08:48:29.362" v="11186" actId="14100"/>
          <ac:spMkLst>
            <pc:docMk/>
            <pc:sldMk cId="3418472844" sldId="353"/>
            <ac:spMk id="3" creationId="{D4572BC4-CBD0-4E71-8A6D-BD2E3B6932DB}"/>
          </ac:spMkLst>
        </pc:spChg>
      </pc:sldChg>
      <pc:sldChg chg="modSp add modAnim">
        <pc:chgData name="filip geens" userId="7123bf18c6040445" providerId="LiveId" clId="{75506D23-66A0-4DD6-879B-69589DDBF94D}" dt="2019-03-18T16:30:30.718" v="10529" actId="20577"/>
        <pc:sldMkLst>
          <pc:docMk/>
          <pc:sldMk cId="927801103" sldId="354"/>
        </pc:sldMkLst>
        <pc:spChg chg="mod">
          <ac:chgData name="filip geens" userId="7123bf18c6040445" providerId="LiveId" clId="{75506D23-66A0-4DD6-879B-69589DDBF94D}" dt="2019-03-18T16:29:45.658" v="10465" actId="27636"/>
          <ac:spMkLst>
            <pc:docMk/>
            <pc:sldMk cId="927801103" sldId="354"/>
            <ac:spMk id="2" creationId="{C5670A04-1F4B-4E8C-82B2-B446AF1D161A}"/>
          </ac:spMkLst>
        </pc:spChg>
        <pc:spChg chg="mod">
          <ac:chgData name="filip geens" userId="7123bf18c6040445" providerId="LiveId" clId="{75506D23-66A0-4DD6-879B-69589DDBF94D}" dt="2019-03-18T16:30:30.718" v="10529" actId="20577"/>
          <ac:spMkLst>
            <pc:docMk/>
            <pc:sldMk cId="927801103" sldId="354"/>
            <ac:spMk id="3" creationId="{D4572BC4-CBD0-4E71-8A6D-BD2E3B6932DB}"/>
          </ac:spMkLst>
        </pc:spChg>
      </pc:sldChg>
      <pc:sldChg chg="modSp add ord modAnim">
        <pc:chgData name="filip geens" userId="7123bf18c6040445" providerId="LiveId" clId="{75506D23-66A0-4DD6-879B-69589DDBF94D}" dt="2019-03-18T14:03:24.822" v="8743" actId="20577"/>
        <pc:sldMkLst>
          <pc:docMk/>
          <pc:sldMk cId="3278086931" sldId="355"/>
        </pc:sldMkLst>
        <pc:spChg chg="mod">
          <ac:chgData name="filip geens" userId="7123bf18c6040445" providerId="LiveId" clId="{75506D23-66A0-4DD6-879B-69589DDBF94D}" dt="2019-03-18T14:03:24.822" v="8743" actId="20577"/>
          <ac:spMkLst>
            <pc:docMk/>
            <pc:sldMk cId="3278086931" sldId="355"/>
            <ac:spMk id="3" creationId="{D4572BC4-CBD0-4E71-8A6D-BD2E3B6932DB}"/>
          </ac:spMkLst>
        </pc:spChg>
      </pc:sldChg>
      <pc:sldChg chg="modSp add ord">
        <pc:chgData name="filip geens" userId="7123bf18c6040445" providerId="LiveId" clId="{75506D23-66A0-4DD6-879B-69589DDBF94D}" dt="2019-03-18T14:04:22.604" v="8770" actId="313"/>
        <pc:sldMkLst>
          <pc:docMk/>
          <pc:sldMk cId="2415631132" sldId="356"/>
        </pc:sldMkLst>
        <pc:spChg chg="mod">
          <ac:chgData name="filip geens" userId="7123bf18c6040445" providerId="LiveId" clId="{75506D23-66A0-4DD6-879B-69589DDBF94D}" dt="2019-03-18T14:04:22.604" v="8770" actId="313"/>
          <ac:spMkLst>
            <pc:docMk/>
            <pc:sldMk cId="2415631132" sldId="356"/>
            <ac:spMk id="3" creationId="{D4572BC4-CBD0-4E71-8A6D-BD2E3B6932DB}"/>
          </ac:spMkLst>
        </pc:spChg>
      </pc:sldChg>
      <pc:sldChg chg="addSp modSp add modAnim">
        <pc:chgData name="filip geens" userId="7123bf18c6040445" providerId="LiveId" clId="{75506D23-66A0-4DD6-879B-69589DDBF94D}" dt="2019-03-19T15:12:25.437" v="18139" actId="14100"/>
        <pc:sldMkLst>
          <pc:docMk/>
          <pc:sldMk cId="3942036233" sldId="357"/>
        </pc:sldMkLst>
        <pc:spChg chg="mod">
          <ac:chgData name="filip geens" userId="7123bf18c6040445" providerId="LiveId" clId="{75506D23-66A0-4DD6-879B-69589DDBF94D}" dt="2019-03-19T15:06:16.777" v="17843" actId="1076"/>
          <ac:spMkLst>
            <pc:docMk/>
            <pc:sldMk cId="3942036233" sldId="357"/>
            <ac:spMk id="2" creationId="{C5670A04-1F4B-4E8C-82B2-B446AF1D161A}"/>
          </ac:spMkLst>
        </pc:spChg>
        <pc:spChg chg="mod">
          <ac:chgData name="filip geens" userId="7123bf18c6040445" providerId="LiveId" clId="{75506D23-66A0-4DD6-879B-69589DDBF94D}" dt="2019-03-19T15:08:39.706" v="18120" actId="15"/>
          <ac:spMkLst>
            <pc:docMk/>
            <pc:sldMk cId="3942036233" sldId="357"/>
            <ac:spMk id="3" creationId="{D4572BC4-CBD0-4E71-8A6D-BD2E3B6932DB}"/>
          </ac:spMkLst>
        </pc:spChg>
        <pc:spChg chg="add mod">
          <ac:chgData name="filip geens" userId="7123bf18c6040445" providerId="LiveId" clId="{75506D23-66A0-4DD6-879B-69589DDBF94D}" dt="2019-03-19T15:11:57.577" v="18135" actId="14100"/>
          <ac:spMkLst>
            <pc:docMk/>
            <pc:sldMk cId="3942036233" sldId="357"/>
            <ac:spMk id="6" creationId="{158F575C-FD18-4CA1-898B-1E2376C40572}"/>
          </ac:spMkLst>
        </pc:spChg>
        <pc:spChg chg="add mod">
          <ac:chgData name="filip geens" userId="7123bf18c6040445" providerId="LiveId" clId="{75506D23-66A0-4DD6-879B-69589DDBF94D}" dt="2019-03-19T15:12:25.437" v="18139" actId="14100"/>
          <ac:spMkLst>
            <pc:docMk/>
            <pc:sldMk cId="3942036233" sldId="357"/>
            <ac:spMk id="7" creationId="{34CA1180-2A42-49D3-8875-556BCA5FA19C}"/>
          </ac:spMkLst>
        </pc:spChg>
        <pc:picChg chg="add mod">
          <ac:chgData name="filip geens" userId="7123bf18c6040445" providerId="LiveId" clId="{75506D23-66A0-4DD6-879B-69589DDBF94D}" dt="2019-03-19T15:10:56.062" v="18125" actId="1076"/>
          <ac:picMkLst>
            <pc:docMk/>
            <pc:sldMk cId="3942036233" sldId="357"/>
            <ac:picMk id="5" creationId="{7FDBB29E-078B-4DDF-A3EA-9C8276C8EF61}"/>
          </ac:picMkLst>
        </pc:picChg>
      </pc:sldChg>
      <pc:sldChg chg="modSp add modAnim">
        <pc:chgData name="filip geens" userId="7123bf18c6040445" providerId="LiveId" clId="{75506D23-66A0-4DD6-879B-69589DDBF94D}" dt="2019-03-19T14:50:57.777" v="16849" actId="113"/>
        <pc:sldMkLst>
          <pc:docMk/>
          <pc:sldMk cId="3809088510" sldId="358"/>
        </pc:sldMkLst>
        <pc:spChg chg="mod">
          <ac:chgData name="filip geens" userId="7123bf18c6040445" providerId="LiveId" clId="{75506D23-66A0-4DD6-879B-69589DDBF94D}" dt="2019-03-19T14:49:50.559" v="16840" actId="1076"/>
          <ac:spMkLst>
            <pc:docMk/>
            <pc:sldMk cId="3809088510" sldId="358"/>
            <ac:spMk id="2" creationId="{C5670A04-1F4B-4E8C-82B2-B446AF1D161A}"/>
          </ac:spMkLst>
        </pc:spChg>
        <pc:spChg chg="mod">
          <ac:chgData name="filip geens" userId="7123bf18c6040445" providerId="LiveId" clId="{75506D23-66A0-4DD6-879B-69589DDBF94D}" dt="2019-03-19T14:50:57.777" v="16849" actId="113"/>
          <ac:spMkLst>
            <pc:docMk/>
            <pc:sldMk cId="3809088510" sldId="358"/>
            <ac:spMk id="3" creationId="{D4572BC4-CBD0-4E71-8A6D-BD2E3B6932DB}"/>
          </ac:spMkLst>
        </pc:spChg>
      </pc:sldChg>
      <pc:sldChg chg="modSp add ord modAnim">
        <pc:chgData name="filip geens" userId="7123bf18c6040445" providerId="LiveId" clId="{75506D23-66A0-4DD6-879B-69589DDBF94D}" dt="2019-03-19T09:50:00.739" v="12669" actId="20577"/>
        <pc:sldMkLst>
          <pc:docMk/>
          <pc:sldMk cId="1228080693" sldId="359"/>
        </pc:sldMkLst>
        <pc:spChg chg="mod">
          <ac:chgData name="filip geens" userId="7123bf18c6040445" providerId="LiveId" clId="{75506D23-66A0-4DD6-879B-69589DDBF94D}" dt="2019-03-19T09:03:10.849" v="11725" actId="113"/>
          <ac:spMkLst>
            <pc:docMk/>
            <pc:sldMk cId="1228080693" sldId="359"/>
            <ac:spMk id="2" creationId="{C5670A04-1F4B-4E8C-82B2-B446AF1D161A}"/>
          </ac:spMkLst>
        </pc:spChg>
        <pc:spChg chg="mod">
          <ac:chgData name="filip geens" userId="7123bf18c6040445" providerId="LiveId" clId="{75506D23-66A0-4DD6-879B-69589DDBF94D}" dt="2019-03-19T09:50:00.739" v="12669" actId="20577"/>
          <ac:spMkLst>
            <pc:docMk/>
            <pc:sldMk cId="1228080693" sldId="359"/>
            <ac:spMk id="3" creationId="{D4572BC4-CBD0-4E71-8A6D-BD2E3B6932DB}"/>
          </ac:spMkLst>
        </pc:spChg>
      </pc:sldChg>
      <pc:sldChg chg="add ord">
        <pc:chgData name="filip geens" userId="7123bf18c6040445" providerId="LiveId" clId="{75506D23-66A0-4DD6-879B-69589DDBF94D}" dt="2019-03-19T16:21:14.430" v="19262"/>
        <pc:sldMkLst>
          <pc:docMk/>
          <pc:sldMk cId="910781409" sldId="360"/>
        </pc:sldMkLst>
      </pc:sldChg>
      <pc:sldChg chg="modSp add modAnim">
        <pc:chgData name="filip geens" userId="7123bf18c6040445" providerId="LiveId" clId="{75506D23-66A0-4DD6-879B-69589DDBF94D}" dt="2019-03-19T13:44:27.690" v="14085" actId="20577"/>
        <pc:sldMkLst>
          <pc:docMk/>
          <pc:sldMk cId="209423997" sldId="361"/>
        </pc:sldMkLst>
        <pc:spChg chg="mod">
          <ac:chgData name="filip geens" userId="7123bf18c6040445" providerId="LiveId" clId="{75506D23-66A0-4DD6-879B-69589DDBF94D}" dt="2019-03-19T13:44:27.690" v="14085" actId="20577"/>
          <ac:spMkLst>
            <pc:docMk/>
            <pc:sldMk cId="209423997" sldId="361"/>
            <ac:spMk id="3" creationId="{D4572BC4-CBD0-4E71-8A6D-BD2E3B6932DB}"/>
          </ac:spMkLst>
        </pc:spChg>
      </pc:sldChg>
      <pc:sldChg chg="addSp modSp add modAnim">
        <pc:chgData name="filip geens" userId="7123bf18c6040445" providerId="LiveId" clId="{75506D23-66A0-4DD6-879B-69589DDBF94D}" dt="2019-03-19T13:46:23.281" v="14174" actId="113"/>
        <pc:sldMkLst>
          <pc:docMk/>
          <pc:sldMk cId="57474883" sldId="362"/>
        </pc:sldMkLst>
        <pc:spChg chg="mod">
          <ac:chgData name="filip geens" userId="7123bf18c6040445" providerId="LiveId" clId="{75506D23-66A0-4DD6-879B-69589DDBF94D}" dt="2019-03-19T13:46:23.281" v="14174" actId="113"/>
          <ac:spMkLst>
            <pc:docMk/>
            <pc:sldMk cId="57474883" sldId="362"/>
            <ac:spMk id="3" creationId="{D4572BC4-CBD0-4E71-8A6D-BD2E3B6932DB}"/>
          </ac:spMkLst>
        </pc:spChg>
        <pc:spChg chg="add mod">
          <ac:chgData name="filip geens" userId="7123bf18c6040445" providerId="LiveId" clId="{75506D23-66A0-4DD6-879B-69589DDBF94D}" dt="2019-03-19T13:45:02.704" v="14089" actId="1076"/>
          <ac:spMkLst>
            <pc:docMk/>
            <pc:sldMk cId="57474883" sldId="362"/>
            <ac:spMk id="4" creationId="{8ED6A639-4CC6-4D85-B669-77BC62B6088A}"/>
          </ac:spMkLst>
        </pc:spChg>
        <pc:spChg chg="add mod">
          <ac:chgData name="filip geens" userId="7123bf18c6040445" providerId="LiveId" clId="{75506D23-66A0-4DD6-879B-69589DDBF94D}" dt="2019-03-19T13:44:56.571" v="14088" actId="1076"/>
          <ac:spMkLst>
            <pc:docMk/>
            <pc:sldMk cId="57474883" sldId="362"/>
            <ac:spMk id="5" creationId="{44646830-4076-4A20-AC88-A7C5BF4CC299}"/>
          </ac:spMkLst>
        </pc:spChg>
        <pc:spChg chg="add mod">
          <ac:chgData name="filip geens" userId="7123bf18c6040445" providerId="LiveId" clId="{75506D23-66A0-4DD6-879B-69589DDBF94D}" dt="2019-03-19T12:53:24.760" v="13405" actId="164"/>
          <ac:spMkLst>
            <pc:docMk/>
            <pc:sldMk cId="57474883" sldId="362"/>
            <ac:spMk id="6" creationId="{303BEB26-8772-4EC3-8655-486E48C7B28E}"/>
          </ac:spMkLst>
        </pc:spChg>
        <pc:spChg chg="add mod">
          <ac:chgData name="filip geens" userId="7123bf18c6040445" providerId="LiveId" clId="{75506D23-66A0-4DD6-879B-69589DDBF94D}" dt="2019-03-19T12:53:24.760" v="13405" actId="164"/>
          <ac:spMkLst>
            <pc:docMk/>
            <pc:sldMk cId="57474883" sldId="362"/>
            <ac:spMk id="7" creationId="{9BE8DE6C-4C07-4692-98FD-054232924E13}"/>
          </ac:spMkLst>
        </pc:spChg>
        <pc:grpChg chg="add mod">
          <ac:chgData name="filip geens" userId="7123bf18c6040445" providerId="LiveId" clId="{75506D23-66A0-4DD6-879B-69589DDBF94D}" dt="2019-03-19T12:53:24.760" v="13405" actId="164"/>
          <ac:grpSpMkLst>
            <pc:docMk/>
            <pc:sldMk cId="57474883" sldId="362"/>
            <ac:grpSpMk id="8" creationId="{6BD4B8D5-08D4-4F16-845E-B61056E59336}"/>
          </ac:grpSpMkLst>
        </pc:grpChg>
      </pc:sldChg>
      <pc:sldChg chg="modSp add modAnim">
        <pc:chgData name="filip geens" userId="7123bf18c6040445" providerId="LiveId" clId="{75506D23-66A0-4DD6-879B-69589DDBF94D}" dt="2019-03-19T14:12:12.024" v="15143" actId="207"/>
        <pc:sldMkLst>
          <pc:docMk/>
          <pc:sldMk cId="42966103" sldId="363"/>
        </pc:sldMkLst>
        <pc:spChg chg="mod">
          <ac:chgData name="filip geens" userId="7123bf18c6040445" providerId="LiveId" clId="{75506D23-66A0-4DD6-879B-69589DDBF94D}" dt="2019-03-19T13:57:52.931" v="14541" actId="790"/>
          <ac:spMkLst>
            <pc:docMk/>
            <pc:sldMk cId="42966103" sldId="363"/>
            <ac:spMk id="2" creationId="{C5670A04-1F4B-4E8C-82B2-B446AF1D161A}"/>
          </ac:spMkLst>
        </pc:spChg>
        <pc:spChg chg="mod">
          <ac:chgData name="filip geens" userId="7123bf18c6040445" providerId="LiveId" clId="{75506D23-66A0-4DD6-879B-69589DDBF94D}" dt="2019-03-19T14:12:12.024" v="15143" actId="207"/>
          <ac:spMkLst>
            <pc:docMk/>
            <pc:sldMk cId="42966103" sldId="363"/>
            <ac:spMk id="3" creationId="{D4572BC4-CBD0-4E71-8A6D-BD2E3B6932DB}"/>
          </ac:spMkLst>
        </pc:spChg>
      </pc:sldChg>
      <pc:sldChg chg="modSp add ord modAnim">
        <pc:chgData name="filip geens" userId="7123bf18c6040445" providerId="LiveId" clId="{75506D23-66A0-4DD6-879B-69589DDBF94D}" dt="2019-03-19T16:21:18.615" v="19263"/>
        <pc:sldMkLst>
          <pc:docMk/>
          <pc:sldMk cId="3349498336" sldId="364"/>
        </pc:sldMkLst>
        <pc:spChg chg="mod">
          <ac:chgData name="filip geens" userId="7123bf18c6040445" providerId="LiveId" clId="{75506D23-66A0-4DD6-879B-69589DDBF94D}" dt="2019-03-19T14:51:15.068" v="16850" actId="1076"/>
          <ac:spMkLst>
            <pc:docMk/>
            <pc:sldMk cId="3349498336" sldId="364"/>
            <ac:spMk id="2" creationId="{C5670A04-1F4B-4E8C-82B2-B446AF1D161A}"/>
          </ac:spMkLst>
        </pc:spChg>
        <pc:spChg chg="mod">
          <ac:chgData name="filip geens" userId="7123bf18c6040445" providerId="LiveId" clId="{75506D23-66A0-4DD6-879B-69589DDBF94D}" dt="2019-03-19T15:05:34.751" v="17819" actId="20577"/>
          <ac:spMkLst>
            <pc:docMk/>
            <pc:sldMk cId="3349498336" sldId="364"/>
            <ac:spMk id="3" creationId="{D4572BC4-CBD0-4E71-8A6D-BD2E3B6932DB}"/>
          </ac:spMkLst>
        </pc:spChg>
      </pc:sldChg>
      <pc:sldChg chg="add">
        <pc:chgData name="filip geens" userId="7123bf18c6040445" providerId="LiveId" clId="{75506D23-66A0-4DD6-879B-69589DDBF94D}" dt="2019-03-19T15:05:50.877" v="17820"/>
        <pc:sldMkLst>
          <pc:docMk/>
          <pc:sldMk cId="3780250147" sldId="365"/>
        </pc:sldMkLst>
      </pc:sldChg>
      <pc:sldChg chg="modSp add ord modAnim">
        <pc:chgData name="filip geens" userId="7123bf18c6040445" providerId="LiveId" clId="{75506D23-66A0-4DD6-879B-69589DDBF94D}" dt="2019-03-19T15:54:15.274" v="18453"/>
        <pc:sldMkLst>
          <pc:docMk/>
          <pc:sldMk cId="1034963832" sldId="366"/>
        </pc:sldMkLst>
        <pc:spChg chg="mod">
          <ac:chgData name="filip geens" userId="7123bf18c6040445" providerId="LiveId" clId="{75506D23-66A0-4DD6-879B-69589DDBF94D}" dt="2019-03-19T15:13:13.501" v="18149" actId="20577"/>
          <ac:spMkLst>
            <pc:docMk/>
            <pc:sldMk cId="1034963832" sldId="366"/>
            <ac:spMk id="2" creationId="{C5670A04-1F4B-4E8C-82B2-B446AF1D161A}"/>
          </ac:spMkLst>
        </pc:spChg>
        <pc:spChg chg="mod">
          <ac:chgData name="filip geens" userId="7123bf18c6040445" providerId="LiveId" clId="{75506D23-66A0-4DD6-879B-69589DDBF94D}" dt="2019-03-19T15:54:09.299" v="18451" actId="6549"/>
          <ac:spMkLst>
            <pc:docMk/>
            <pc:sldMk cId="1034963832" sldId="366"/>
            <ac:spMk id="3" creationId="{D4572BC4-CBD0-4E71-8A6D-BD2E3B6932DB}"/>
          </ac:spMkLst>
        </pc:spChg>
      </pc:sldChg>
      <pc:sldChg chg="modSp add ord modAnim">
        <pc:chgData name="filip geens" userId="7123bf18c6040445" providerId="LiveId" clId="{75506D23-66A0-4DD6-879B-69589DDBF94D}" dt="2019-03-19T16:21:08.333" v="19261" actId="14100"/>
        <pc:sldMkLst>
          <pc:docMk/>
          <pc:sldMk cId="3684252780" sldId="367"/>
        </pc:sldMkLst>
        <pc:spChg chg="mod">
          <ac:chgData name="filip geens" userId="7123bf18c6040445" providerId="LiveId" clId="{75506D23-66A0-4DD6-879B-69589DDBF94D}" dt="2019-03-19T16:21:08.333" v="19261" actId="14100"/>
          <ac:spMkLst>
            <pc:docMk/>
            <pc:sldMk cId="3684252780" sldId="367"/>
            <ac:spMk id="3" creationId="{D4572BC4-CBD0-4E71-8A6D-BD2E3B6932DB}"/>
          </ac:spMkLst>
        </pc:spChg>
      </pc:sldChg>
    </pc:docChg>
  </pc:docChgLst>
  <pc:docChgLst>
    <pc:chgData name="filip geens" userId="7123bf18c6040445" providerId="LiveId" clId="{FCED0636-007D-470C-AB2B-536B0C530BC8}"/>
    <pc:docChg chg="modSld">
      <pc:chgData name="filip geens" userId="7123bf18c6040445" providerId="LiveId" clId="{FCED0636-007D-470C-AB2B-536B0C530BC8}" dt="2019-02-19T21:01:34.680" v="53" actId="20577"/>
      <pc:docMkLst>
        <pc:docMk/>
      </pc:docMkLst>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23E455-1A20-4F9D-AB8C-A6908B79F2B5}" type="datetimeFigureOut">
              <a:rPr lang="en-US" smtClean="0"/>
              <a:t>5/12/2020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D66D1-1A48-40B4-9A2D-5D4F04AC0808}" type="slidenum">
              <a:rPr lang="en-US" smtClean="0"/>
              <a:t>‹#›</a:t>
            </a:fld>
            <a:endParaRPr lang="en-US"/>
          </a:p>
        </p:txBody>
      </p:sp>
    </p:spTree>
    <p:extLst>
      <p:ext uri="{BB962C8B-B14F-4D97-AF65-F5344CB8AC3E}">
        <p14:creationId xmlns:p14="http://schemas.microsoft.com/office/powerpoint/2010/main" val="3883347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ED80-A213-4ECE-89FA-9B20CF0437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136C32-C8C7-463B-A1F7-67DFCAE439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CD29F6-635A-4AA6-BB1E-8FEEE3F541B2}"/>
              </a:ext>
            </a:extLst>
          </p:cNvPr>
          <p:cNvSpPr>
            <a:spLocks noGrp="1"/>
          </p:cNvSpPr>
          <p:nvPr>
            <p:ph type="dt" sz="half" idx="10"/>
          </p:nvPr>
        </p:nvSpPr>
        <p:spPr/>
        <p:txBody>
          <a:bodyPr/>
          <a:lstStyle/>
          <a:p>
            <a:fld id="{A0E91A94-F19F-40CA-AA51-DB498FD38CEA}" type="datetimeFigureOut">
              <a:rPr lang="en-US" smtClean="0"/>
              <a:t>5/12/2020</a:t>
            </a:fld>
            <a:endParaRPr lang="en-US"/>
          </a:p>
        </p:txBody>
      </p:sp>
      <p:sp>
        <p:nvSpPr>
          <p:cNvPr id="5" name="Footer Placeholder 4">
            <a:extLst>
              <a:ext uri="{FF2B5EF4-FFF2-40B4-BE49-F238E27FC236}">
                <a16:creationId xmlns:a16="http://schemas.microsoft.com/office/drawing/2014/main" id="{3ED58AF3-0B11-4731-B823-5ACA10523F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9271C-1194-4AFC-B841-6F418BDEA5A6}"/>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2831030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EA41B-E51D-48BA-8C34-53F8858802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CE7715-2649-465B-939F-9DB7C8514E7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851E1E-F7C4-409B-AA96-2C6195D504DF}"/>
              </a:ext>
            </a:extLst>
          </p:cNvPr>
          <p:cNvSpPr>
            <a:spLocks noGrp="1"/>
          </p:cNvSpPr>
          <p:nvPr>
            <p:ph type="dt" sz="half" idx="10"/>
          </p:nvPr>
        </p:nvSpPr>
        <p:spPr/>
        <p:txBody>
          <a:bodyPr/>
          <a:lstStyle/>
          <a:p>
            <a:fld id="{A0E91A94-F19F-40CA-AA51-DB498FD38CEA}" type="datetimeFigureOut">
              <a:rPr lang="en-US" smtClean="0"/>
              <a:t>5/12/2020</a:t>
            </a:fld>
            <a:endParaRPr lang="en-US"/>
          </a:p>
        </p:txBody>
      </p:sp>
      <p:sp>
        <p:nvSpPr>
          <p:cNvPr id="5" name="Footer Placeholder 4">
            <a:extLst>
              <a:ext uri="{FF2B5EF4-FFF2-40B4-BE49-F238E27FC236}">
                <a16:creationId xmlns:a16="http://schemas.microsoft.com/office/drawing/2014/main" id="{F34BF5E9-2E2C-46E1-8906-0C07FDAB22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511566-C93C-470B-A03C-9AF80FF9CF98}"/>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2289357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F276D0-69A1-40C0-87C7-A9B6101D2C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3E511C-36B9-4BA7-98E4-F91E368ECB9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7D5E46-6FE0-49DB-91BC-18078371D4DB}"/>
              </a:ext>
            </a:extLst>
          </p:cNvPr>
          <p:cNvSpPr>
            <a:spLocks noGrp="1"/>
          </p:cNvSpPr>
          <p:nvPr>
            <p:ph type="dt" sz="half" idx="10"/>
          </p:nvPr>
        </p:nvSpPr>
        <p:spPr/>
        <p:txBody>
          <a:bodyPr/>
          <a:lstStyle/>
          <a:p>
            <a:fld id="{A0E91A94-F19F-40CA-AA51-DB498FD38CEA}" type="datetimeFigureOut">
              <a:rPr lang="en-US" smtClean="0"/>
              <a:t>5/12/2020</a:t>
            </a:fld>
            <a:endParaRPr lang="en-US"/>
          </a:p>
        </p:txBody>
      </p:sp>
      <p:sp>
        <p:nvSpPr>
          <p:cNvPr id="5" name="Footer Placeholder 4">
            <a:extLst>
              <a:ext uri="{FF2B5EF4-FFF2-40B4-BE49-F238E27FC236}">
                <a16:creationId xmlns:a16="http://schemas.microsoft.com/office/drawing/2014/main" id="{D9610F75-13A7-4244-A44C-029B6BF9E6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3164F2-2F7F-41D2-A331-C13875A1F234}"/>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671644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DBFC1-645E-4307-98DD-69AA859A5674}"/>
              </a:ext>
            </a:extLst>
          </p:cNvPr>
          <p:cNvSpPr>
            <a:spLocks noGrp="1"/>
          </p:cNvSpPr>
          <p:nvPr>
            <p:ph type="title"/>
          </p:nvPr>
        </p:nvSpPr>
        <p:spPr>
          <a:xfrm>
            <a:off x="838200" y="365126"/>
            <a:ext cx="10515600" cy="794204"/>
          </a:xfrm>
        </p:spPr>
        <p:txBody>
          <a:bodyPr/>
          <a:lstStyle/>
          <a:p>
            <a:r>
              <a:rPr lang="nl-BE" noProof="0" dirty="0"/>
              <a:t>Click </a:t>
            </a:r>
            <a:r>
              <a:rPr lang="nl-BE" noProof="0" dirty="0" err="1"/>
              <a:t>to</a:t>
            </a:r>
            <a:r>
              <a:rPr lang="nl-BE" noProof="0" dirty="0"/>
              <a:t> </a:t>
            </a:r>
            <a:r>
              <a:rPr lang="nl-BE" noProof="0" dirty="0" err="1"/>
              <a:t>edit</a:t>
            </a:r>
            <a:r>
              <a:rPr lang="nl-BE" noProof="0" dirty="0"/>
              <a:t> Master </a:t>
            </a:r>
            <a:r>
              <a:rPr lang="nl-BE" noProof="0" dirty="0" err="1"/>
              <a:t>title</a:t>
            </a:r>
            <a:r>
              <a:rPr lang="nl-BE" noProof="0" dirty="0"/>
              <a:t> </a:t>
            </a:r>
            <a:r>
              <a:rPr lang="nl-BE" noProof="0" dirty="0" err="1"/>
              <a:t>style</a:t>
            </a:r>
            <a:endParaRPr lang="nl-BE" noProof="0" dirty="0"/>
          </a:p>
        </p:txBody>
      </p:sp>
      <p:sp>
        <p:nvSpPr>
          <p:cNvPr id="3" name="Content Placeholder 2">
            <a:extLst>
              <a:ext uri="{FF2B5EF4-FFF2-40B4-BE49-F238E27FC236}">
                <a16:creationId xmlns:a16="http://schemas.microsoft.com/office/drawing/2014/main" id="{0CCFF52F-78FB-4B1E-BF1B-AC185D230A45}"/>
              </a:ext>
            </a:extLst>
          </p:cNvPr>
          <p:cNvSpPr>
            <a:spLocks noGrp="1"/>
          </p:cNvSpPr>
          <p:nvPr>
            <p:ph idx="1"/>
          </p:nvPr>
        </p:nvSpPr>
        <p:spPr>
          <a:xfrm>
            <a:off x="838200" y="1347107"/>
            <a:ext cx="10515600" cy="4829856"/>
          </a:xfrm>
        </p:spPr>
        <p:txBody>
          <a:bodyPr/>
          <a:lstStyle/>
          <a:p>
            <a:pPr lvl="0"/>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a:p>
            <a:pPr lvl="3"/>
            <a:r>
              <a:rPr lang="nl-BE" noProof="0" dirty="0" err="1"/>
              <a:t>Fourth</a:t>
            </a:r>
            <a:r>
              <a:rPr lang="nl-BE" noProof="0" dirty="0"/>
              <a:t> level</a:t>
            </a:r>
          </a:p>
          <a:p>
            <a:pPr lvl="4"/>
            <a:r>
              <a:rPr lang="nl-BE" noProof="0" dirty="0" err="1"/>
              <a:t>Fifth</a:t>
            </a:r>
            <a:r>
              <a:rPr lang="nl-BE" noProof="0" dirty="0"/>
              <a:t> level</a:t>
            </a:r>
          </a:p>
        </p:txBody>
      </p:sp>
      <p:sp>
        <p:nvSpPr>
          <p:cNvPr id="4" name="Date Placeholder 3">
            <a:extLst>
              <a:ext uri="{FF2B5EF4-FFF2-40B4-BE49-F238E27FC236}">
                <a16:creationId xmlns:a16="http://schemas.microsoft.com/office/drawing/2014/main" id="{1401BAFD-9B64-44ED-A74D-AAF42355814B}"/>
              </a:ext>
            </a:extLst>
          </p:cNvPr>
          <p:cNvSpPr>
            <a:spLocks noGrp="1"/>
          </p:cNvSpPr>
          <p:nvPr>
            <p:ph type="dt" sz="half" idx="10"/>
          </p:nvPr>
        </p:nvSpPr>
        <p:spPr/>
        <p:txBody>
          <a:bodyPr/>
          <a:lstStyle/>
          <a:p>
            <a:fld id="{A0E91A94-F19F-40CA-AA51-DB498FD38CEA}" type="datetimeFigureOut">
              <a:rPr lang="en-US" smtClean="0"/>
              <a:t>5/12/2020</a:t>
            </a:fld>
            <a:endParaRPr lang="en-US"/>
          </a:p>
        </p:txBody>
      </p:sp>
      <p:sp>
        <p:nvSpPr>
          <p:cNvPr id="5" name="Footer Placeholder 4">
            <a:extLst>
              <a:ext uri="{FF2B5EF4-FFF2-40B4-BE49-F238E27FC236}">
                <a16:creationId xmlns:a16="http://schemas.microsoft.com/office/drawing/2014/main" id="{AF9D61C7-138B-428E-8FAE-C7CBC5B909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842EF5-2528-4065-8B32-B51A88B656F8}"/>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2370381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5D6A8-4083-4A67-A819-05753B04F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620F58-9F21-449A-87BC-611DAB7690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EA62D2-F2FD-4B46-9A10-126415484860}"/>
              </a:ext>
            </a:extLst>
          </p:cNvPr>
          <p:cNvSpPr>
            <a:spLocks noGrp="1"/>
          </p:cNvSpPr>
          <p:nvPr>
            <p:ph type="dt" sz="half" idx="10"/>
          </p:nvPr>
        </p:nvSpPr>
        <p:spPr/>
        <p:txBody>
          <a:bodyPr/>
          <a:lstStyle/>
          <a:p>
            <a:fld id="{A0E91A94-F19F-40CA-AA51-DB498FD38CEA}" type="datetimeFigureOut">
              <a:rPr lang="en-US" smtClean="0"/>
              <a:t>5/12/2020</a:t>
            </a:fld>
            <a:endParaRPr lang="en-US"/>
          </a:p>
        </p:txBody>
      </p:sp>
      <p:sp>
        <p:nvSpPr>
          <p:cNvPr id="5" name="Footer Placeholder 4">
            <a:extLst>
              <a:ext uri="{FF2B5EF4-FFF2-40B4-BE49-F238E27FC236}">
                <a16:creationId xmlns:a16="http://schemas.microsoft.com/office/drawing/2014/main" id="{76A9633F-8F01-4557-BD47-6F521337FC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DFF477-4311-4F20-9A61-04047FFD45AA}"/>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1781190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A5FE9-0A09-40AA-9B36-401F27695D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05D76E-8101-4B33-BABC-779DCDF4C62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8B5658-4CB0-4808-9030-742CEF2794F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CF7A76-A00D-47F9-826B-50A443936351}"/>
              </a:ext>
            </a:extLst>
          </p:cNvPr>
          <p:cNvSpPr>
            <a:spLocks noGrp="1"/>
          </p:cNvSpPr>
          <p:nvPr>
            <p:ph type="dt" sz="half" idx="10"/>
          </p:nvPr>
        </p:nvSpPr>
        <p:spPr/>
        <p:txBody>
          <a:bodyPr/>
          <a:lstStyle/>
          <a:p>
            <a:fld id="{A0E91A94-F19F-40CA-AA51-DB498FD38CEA}" type="datetimeFigureOut">
              <a:rPr lang="en-US" smtClean="0"/>
              <a:t>5/12/2020</a:t>
            </a:fld>
            <a:endParaRPr lang="en-US"/>
          </a:p>
        </p:txBody>
      </p:sp>
      <p:sp>
        <p:nvSpPr>
          <p:cNvPr id="6" name="Footer Placeholder 5">
            <a:extLst>
              <a:ext uri="{FF2B5EF4-FFF2-40B4-BE49-F238E27FC236}">
                <a16:creationId xmlns:a16="http://schemas.microsoft.com/office/drawing/2014/main" id="{B9A11B4E-CF90-42E8-BEA2-806D3AA52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B99209-5F1F-48CC-9E3A-A7F3D16C6FBB}"/>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23855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A64A-96B2-4853-9C0A-49D0040922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66679D-6F86-43B9-8F54-29714A39D4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226833F-DDC9-4716-BD60-CE9037A6CC0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29BFAF-6B22-402E-B2D6-6FED66062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4059B4-1ABA-48DA-8550-3D1994F8D84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013F24-7B6F-4CF7-A956-476238FCF66C}"/>
              </a:ext>
            </a:extLst>
          </p:cNvPr>
          <p:cNvSpPr>
            <a:spLocks noGrp="1"/>
          </p:cNvSpPr>
          <p:nvPr>
            <p:ph type="dt" sz="half" idx="10"/>
          </p:nvPr>
        </p:nvSpPr>
        <p:spPr/>
        <p:txBody>
          <a:bodyPr/>
          <a:lstStyle/>
          <a:p>
            <a:fld id="{A0E91A94-F19F-40CA-AA51-DB498FD38CEA}" type="datetimeFigureOut">
              <a:rPr lang="en-US" smtClean="0"/>
              <a:t>5/12/2020</a:t>
            </a:fld>
            <a:endParaRPr lang="en-US"/>
          </a:p>
        </p:txBody>
      </p:sp>
      <p:sp>
        <p:nvSpPr>
          <p:cNvPr id="8" name="Footer Placeholder 7">
            <a:extLst>
              <a:ext uri="{FF2B5EF4-FFF2-40B4-BE49-F238E27FC236}">
                <a16:creationId xmlns:a16="http://schemas.microsoft.com/office/drawing/2014/main" id="{0BE795C5-F6D8-4407-9816-D2FF47EA70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1BEABD-BADB-41F5-BD6E-C7730DD610F1}"/>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1301687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BBAE6-474B-48D7-A673-6561609BF7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F10769-1DED-4E31-96E8-DE204D891D2E}"/>
              </a:ext>
            </a:extLst>
          </p:cNvPr>
          <p:cNvSpPr>
            <a:spLocks noGrp="1"/>
          </p:cNvSpPr>
          <p:nvPr>
            <p:ph type="dt" sz="half" idx="10"/>
          </p:nvPr>
        </p:nvSpPr>
        <p:spPr/>
        <p:txBody>
          <a:bodyPr/>
          <a:lstStyle/>
          <a:p>
            <a:fld id="{A0E91A94-F19F-40CA-AA51-DB498FD38CEA}" type="datetimeFigureOut">
              <a:rPr lang="en-US" smtClean="0"/>
              <a:t>5/12/2020</a:t>
            </a:fld>
            <a:endParaRPr lang="en-US"/>
          </a:p>
        </p:txBody>
      </p:sp>
      <p:sp>
        <p:nvSpPr>
          <p:cNvPr id="4" name="Footer Placeholder 3">
            <a:extLst>
              <a:ext uri="{FF2B5EF4-FFF2-40B4-BE49-F238E27FC236}">
                <a16:creationId xmlns:a16="http://schemas.microsoft.com/office/drawing/2014/main" id="{9958DFED-82EA-4903-A758-DE02143C67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5DEC22-03AA-4BF7-AF37-2906770EA520}"/>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449907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BAD11E-6766-45CE-8841-B320C0BDFF22}"/>
              </a:ext>
            </a:extLst>
          </p:cNvPr>
          <p:cNvSpPr>
            <a:spLocks noGrp="1"/>
          </p:cNvSpPr>
          <p:nvPr>
            <p:ph type="dt" sz="half" idx="10"/>
          </p:nvPr>
        </p:nvSpPr>
        <p:spPr/>
        <p:txBody>
          <a:bodyPr/>
          <a:lstStyle/>
          <a:p>
            <a:fld id="{A0E91A94-F19F-40CA-AA51-DB498FD38CEA}" type="datetimeFigureOut">
              <a:rPr lang="en-US" smtClean="0"/>
              <a:t>5/12/2020</a:t>
            </a:fld>
            <a:endParaRPr lang="en-US"/>
          </a:p>
        </p:txBody>
      </p:sp>
      <p:sp>
        <p:nvSpPr>
          <p:cNvPr id="3" name="Footer Placeholder 2">
            <a:extLst>
              <a:ext uri="{FF2B5EF4-FFF2-40B4-BE49-F238E27FC236}">
                <a16:creationId xmlns:a16="http://schemas.microsoft.com/office/drawing/2014/main" id="{B64B4E5F-0050-40D0-86A5-40EA47BA48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DACFB9-678F-4E4C-8649-08061D9FA871}"/>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4180351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D1A5-E511-494C-AE06-34ABF91BFF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536AAD-9708-4B9A-923B-F9DE3B5E0C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ABDA3F-B5A8-4574-90D9-B313BF64A4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7809C3-04EB-4875-8307-5B058A42B3E3}"/>
              </a:ext>
            </a:extLst>
          </p:cNvPr>
          <p:cNvSpPr>
            <a:spLocks noGrp="1"/>
          </p:cNvSpPr>
          <p:nvPr>
            <p:ph type="dt" sz="half" idx="10"/>
          </p:nvPr>
        </p:nvSpPr>
        <p:spPr/>
        <p:txBody>
          <a:bodyPr/>
          <a:lstStyle/>
          <a:p>
            <a:fld id="{A0E91A94-F19F-40CA-AA51-DB498FD38CEA}" type="datetimeFigureOut">
              <a:rPr lang="en-US" smtClean="0"/>
              <a:t>5/12/2020</a:t>
            </a:fld>
            <a:endParaRPr lang="en-US"/>
          </a:p>
        </p:txBody>
      </p:sp>
      <p:sp>
        <p:nvSpPr>
          <p:cNvPr id="6" name="Footer Placeholder 5">
            <a:extLst>
              <a:ext uri="{FF2B5EF4-FFF2-40B4-BE49-F238E27FC236}">
                <a16:creationId xmlns:a16="http://schemas.microsoft.com/office/drawing/2014/main" id="{BD53C7F2-CB6E-4EB2-8EE5-545A9BB1C9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26CEB6-D661-4300-9646-9E4AC170413F}"/>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139750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CACC9-BE44-40BE-8100-251EEBA4F7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B6F4DD-1E61-4B4C-B4C7-BFF6C6366F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A9333E-0F63-4A12-B3AA-4624807BB0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FD15F0-1E81-4DA4-BE27-FC977A2EB077}"/>
              </a:ext>
            </a:extLst>
          </p:cNvPr>
          <p:cNvSpPr>
            <a:spLocks noGrp="1"/>
          </p:cNvSpPr>
          <p:nvPr>
            <p:ph type="dt" sz="half" idx="10"/>
          </p:nvPr>
        </p:nvSpPr>
        <p:spPr/>
        <p:txBody>
          <a:bodyPr/>
          <a:lstStyle/>
          <a:p>
            <a:fld id="{A0E91A94-F19F-40CA-AA51-DB498FD38CEA}" type="datetimeFigureOut">
              <a:rPr lang="en-US" smtClean="0"/>
              <a:t>5/12/2020</a:t>
            </a:fld>
            <a:endParaRPr lang="en-US"/>
          </a:p>
        </p:txBody>
      </p:sp>
      <p:sp>
        <p:nvSpPr>
          <p:cNvPr id="6" name="Footer Placeholder 5">
            <a:extLst>
              <a:ext uri="{FF2B5EF4-FFF2-40B4-BE49-F238E27FC236}">
                <a16:creationId xmlns:a16="http://schemas.microsoft.com/office/drawing/2014/main" id="{309197CE-7A8E-42D7-B21F-94FDEA5FAF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62155-98EF-4276-ABB6-025380EBDBE3}"/>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90818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AB8B98-7208-4D9E-BF98-093718E09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3A9A1D-087B-4235-8AA5-BF59A16773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DCEE0-F4AB-42F5-A826-A561928A94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91A94-F19F-40CA-AA51-DB498FD38CEA}" type="datetimeFigureOut">
              <a:rPr lang="en-US" smtClean="0"/>
              <a:t>5/12/2020</a:t>
            </a:fld>
            <a:endParaRPr lang="en-US"/>
          </a:p>
        </p:txBody>
      </p:sp>
      <p:sp>
        <p:nvSpPr>
          <p:cNvPr id="5" name="Footer Placeholder 4">
            <a:extLst>
              <a:ext uri="{FF2B5EF4-FFF2-40B4-BE49-F238E27FC236}">
                <a16:creationId xmlns:a16="http://schemas.microsoft.com/office/drawing/2014/main" id="{E450861F-10ED-468D-BCD5-ACA3E75089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9EE955-4D10-4733-AF56-2AB0E7F05A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18471-409B-4229-AF22-C823B0CD064E}" type="slidenum">
              <a:rPr lang="en-US" smtClean="0"/>
              <a:t>‹#›</a:t>
            </a:fld>
            <a:endParaRPr lang="en-US"/>
          </a:p>
        </p:txBody>
      </p:sp>
    </p:spTree>
    <p:extLst>
      <p:ext uri="{BB962C8B-B14F-4D97-AF65-F5344CB8AC3E}">
        <p14:creationId xmlns:p14="http://schemas.microsoft.com/office/powerpoint/2010/main" val="3649166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Freeform: Shape 16">
            <a:extLst>
              <a:ext uri="{FF2B5EF4-FFF2-40B4-BE49-F238E27FC236}">
                <a16:creationId xmlns:a16="http://schemas.microsoft.com/office/drawing/2014/main" id="{26BDCA6B-3C9C-4213-A0D9-30BD5F0B07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8426302" cy="6858000"/>
          </a:xfrm>
          <a:custGeom>
            <a:avLst/>
            <a:gdLst>
              <a:gd name="connsiteX0" fmla="*/ 184095 w 8426302"/>
              <a:gd name="connsiteY0" fmla="*/ 6858000 h 6858000"/>
              <a:gd name="connsiteX1" fmla="*/ 8426302 w 8426302"/>
              <a:gd name="connsiteY1" fmla="*/ 6858000 h 6858000"/>
              <a:gd name="connsiteX2" fmla="*/ 8426302 w 8426302"/>
              <a:gd name="connsiteY2" fmla="*/ 0 h 6858000"/>
              <a:gd name="connsiteX3" fmla="*/ 2743435 w 8426302"/>
              <a:gd name="connsiteY3" fmla="*/ 0 h 6858000"/>
              <a:gd name="connsiteX4" fmla="*/ 2688451 w 8426302"/>
              <a:gd name="connsiteY4" fmla="*/ 37385 h 6858000"/>
              <a:gd name="connsiteX5" fmla="*/ 0 w 8426302"/>
              <a:gd name="connsiteY5" fmla="*/ 5321277 h 6858000"/>
              <a:gd name="connsiteX6" fmla="*/ 116943 w 8426302"/>
              <a:gd name="connsiteY6" fmla="*/ 65584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26302" h="6858000">
                <a:moveTo>
                  <a:pt x="184095" y="6858000"/>
                </a:moveTo>
                <a:lnTo>
                  <a:pt x="8426302" y="6858000"/>
                </a:lnTo>
                <a:lnTo>
                  <a:pt x="8426302" y="0"/>
                </a:lnTo>
                <a:lnTo>
                  <a:pt x="2743435" y="0"/>
                </a:lnTo>
                <a:lnTo>
                  <a:pt x="2688451" y="37385"/>
                </a:lnTo>
                <a:cubicBezTo>
                  <a:pt x="1058888" y="1225893"/>
                  <a:pt x="0" y="3149927"/>
                  <a:pt x="0" y="5321277"/>
                </a:cubicBezTo>
                <a:cubicBezTo>
                  <a:pt x="0" y="5744268"/>
                  <a:pt x="40184" y="6157873"/>
                  <a:pt x="116943" y="6558484"/>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8">
            <a:extLst>
              <a:ext uri="{FF2B5EF4-FFF2-40B4-BE49-F238E27FC236}">
                <a16:creationId xmlns:a16="http://schemas.microsoft.com/office/drawing/2014/main" id="{FDA12F62-867F-4684-B28B-E085D09DC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8174932" cy="6858000"/>
          </a:xfrm>
          <a:custGeom>
            <a:avLst/>
            <a:gdLst>
              <a:gd name="connsiteX0" fmla="*/ 190266 w 8174932"/>
              <a:gd name="connsiteY0" fmla="*/ 6858000 h 6858000"/>
              <a:gd name="connsiteX1" fmla="*/ 8174932 w 8174932"/>
              <a:gd name="connsiteY1" fmla="*/ 6858000 h 6858000"/>
              <a:gd name="connsiteX2" fmla="*/ 8174932 w 8174932"/>
              <a:gd name="connsiteY2" fmla="*/ 0 h 6858000"/>
              <a:gd name="connsiteX3" fmla="*/ 2944847 w 8174932"/>
              <a:gd name="connsiteY3" fmla="*/ 0 h 6858000"/>
              <a:gd name="connsiteX4" fmla="*/ 2646373 w 8174932"/>
              <a:gd name="connsiteY4" fmla="*/ 196447 h 6858000"/>
              <a:gd name="connsiteX5" fmla="*/ 0 w 8174932"/>
              <a:gd name="connsiteY5" fmla="*/ 5321277 h 6858000"/>
              <a:gd name="connsiteX6" fmla="*/ 112445 w 8174932"/>
              <a:gd name="connsiteY6" fmla="*/ 65108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4932" h="6858000">
                <a:moveTo>
                  <a:pt x="190266" y="6858000"/>
                </a:moveTo>
                <a:lnTo>
                  <a:pt x="8174932" y="6858000"/>
                </a:lnTo>
                <a:lnTo>
                  <a:pt x="8174932" y="0"/>
                </a:lnTo>
                <a:lnTo>
                  <a:pt x="2944847" y="0"/>
                </a:lnTo>
                <a:lnTo>
                  <a:pt x="2646373" y="196447"/>
                </a:lnTo>
                <a:cubicBezTo>
                  <a:pt x="1044779" y="1335395"/>
                  <a:pt x="0" y="3206327"/>
                  <a:pt x="0" y="5321277"/>
                </a:cubicBezTo>
                <a:cubicBezTo>
                  <a:pt x="0" y="5727999"/>
                  <a:pt x="38639" y="6125696"/>
                  <a:pt x="112445" y="6510898"/>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BC7102C-2669-4028-8681-91F769FD22B8}"/>
              </a:ext>
            </a:extLst>
          </p:cNvPr>
          <p:cNvSpPr>
            <a:spLocks noGrp="1"/>
          </p:cNvSpPr>
          <p:nvPr>
            <p:ph type="ctrTitle"/>
          </p:nvPr>
        </p:nvSpPr>
        <p:spPr>
          <a:xfrm>
            <a:off x="954301" y="757679"/>
            <a:ext cx="5936370" cy="1279978"/>
          </a:xfrm>
        </p:spPr>
        <p:txBody>
          <a:bodyPr anchor="b">
            <a:normAutofit fontScale="90000"/>
          </a:bodyPr>
          <a:lstStyle/>
          <a:p>
            <a:br>
              <a:rPr lang="nl-BE" sz="5000" dirty="0">
                <a:solidFill>
                  <a:srgbClr val="FFFFFF"/>
                </a:solidFill>
              </a:rPr>
            </a:br>
            <a:br>
              <a:rPr lang="nl-BE" sz="5000" dirty="0">
                <a:solidFill>
                  <a:srgbClr val="FFFFFF"/>
                </a:solidFill>
              </a:rPr>
            </a:br>
            <a:br>
              <a:rPr lang="nl-BE" sz="5000" dirty="0">
                <a:solidFill>
                  <a:srgbClr val="FFFFFF"/>
                </a:solidFill>
              </a:rPr>
            </a:br>
            <a:r>
              <a:rPr lang="nl-BE" sz="5000" dirty="0">
                <a:solidFill>
                  <a:schemeClr val="tx1">
                    <a:lumMod val="75000"/>
                  </a:schemeClr>
                </a:solidFill>
              </a:rPr>
              <a:t>Programmeren in C#</a:t>
            </a:r>
            <a:r>
              <a:rPr lang="nl-BE" sz="5000" dirty="0">
                <a:solidFill>
                  <a:srgbClr val="FFFFFF"/>
                </a:solidFill>
              </a:rPr>
              <a:t> </a:t>
            </a:r>
          </a:p>
        </p:txBody>
      </p:sp>
      <p:sp>
        <p:nvSpPr>
          <p:cNvPr id="3" name="Subtitle 2">
            <a:extLst>
              <a:ext uri="{FF2B5EF4-FFF2-40B4-BE49-F238E27FC236}">
                <a16:creationId xmlns:a16="http://schemas.microsoft.com/office/drawing/2014/main" id="{D59F3AE0-57DA-4D52-AE40-3287F6824262}"/>
              </a:ext>
            </a:extLst>
          </p:cNvPr>
          <p:cNvSpPr>
            <a:spLocks noGrp="1"/>
          </p:cNvSpPr>
          <p:nvPr>
            <p:ph type="subTitle" idx="1"/>
          </p:nvPr>
        </p:nvSpPr>
        <p:spPr>
          <a:xfrm>
            <a:off x="492398" y="2692376"/>
            <a:ext cx="6860176" cy="1279978"/>
          </a:xfrm>
        </p:spPr>
        <p:txBody>
          <a:bodyPr anchor="t">
            <a:normAutofit/>
          </a:bodyPr>
          <a:lstStyle/>
          <a:p>
            <a:r>
              <a:rPr lang="nl-BE" sz="3600" dirty="0">
                <a:solidFill>
                  <a:srgbClr val="FFFFFF"/>
                </a:solidFill>
              </a:rPr>
              <a:t>IO: Input en Output</a:t>
            </a:r>
          </a:p>
          <a:p>
            <a:r>
              <a:rPr lang="nl-BE" sz="3600" dirty="0">
                <a:solidFill>
                  <a:srgbClr val="FFFFFF"/>
                </a:solidFill>
              </a:rPr>
              <a:t>Introductie tot data opslag</a:t>
            </a:r>
          </a:p>
        </p:txBody>
      </p:sp>
    </p:spTree>
    <p:extLst>
      <p:ext uri="{BB962C8B-B14F-4D97-AF65-F5344CB8AC3E}">
        <p14:creationId xmlns:p14="http://schemas.microsoft.com/office/powerpoint/2010/main" val="163174663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29">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6316119-156C-483B-AD5E-86B65F9EA2BC}"/>
              </a:ext>
            </a:extLst>
          </p:cNvPr>
          <p:cNvSpPr>
            <a:spLocks noGrp="1"/>
          </p:cNvSpPr>
          <p:nvPr>
            <p:ph type="title"/>
          </p:nvPr>
        </p:nvSpPr>
        <p:spPr>
          <a:xfrm>
            <a:off x="838200" y="585216"/>
            <a:ext cx="10515600" cy="1325563"/>
          </a:xfrm>
          <a:prstGeom prst="ellipse">
            <a:avLst/>
          </a:prstGeom>
        </p:spPr>
        <p:txBody>
          <a:bodyPr vert="horz" lIns="91440" tIns="45720" rIns="91440" bIns="45720" rtlCol="0">
            <a:normAutofit/>
          </a:bodyPr>
          <a:lstStyle/>
          <a:p>
            <a:r>
              <a:rPr lang="en-US" b="1" kern="1200">
                <a:solidFill>
                  <a:schemeClr val="bg1"/>
                </a:solidFill>
                <a:latin typeface="+mj-lt"/>
                <a:ea typeface="+mj-ea"/>
                <a:cs typeface="+mj-cs"/>
              </a:rPr>
              <a:t>Werken met serializers</a:t>
            </a:r>
          </a:p>
        </p:txBody>
      </p:sp>
      <p:pic>
        <p:nvPicPr>
          <p:cNvPr id="13" name="Tijdelijke aanduiding voor inhoud 12">
            <a:extLst>
              <a:ext uri="{FF2B5EF4-FFF2-40B4-BE49-F238E27FC236}">
                <a16:creationId xmlns:a16="http://schemas.microsoft.com/office/drawing/2014/main" id="{E20AC169-51DE-4B0F-8842-87A5B9D9E6EA}"/>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862166" y="2264993"/>
            <a:ext cx="8293488" cy="4129158"/>
          </a:xfrm>
          <a:prstGeom prst="rect">
            <a:avLst/>
          </a:prstGeom>
        </p:spPr>
      </p:pic>
    </p:spTree>
    <p:extLst>
      <p:ext uri="{BB962C8B-B14F-4D97-AF65-F5344CB8AC3E}">
        <p14:creationId xmlns:p14="http://schemas.microsoft.com/office/powerpoint/2010/main" val="981060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253246"/>
            <a:ext cx="10515600" cy="794204"/>
          </a:xfrm>
        </p:spPr>
        <p:txBody>
          <a:bodyPr/>
          <a:lstStyle/>
          <a:p>
            <a:r>
              <a:rPr lang="en-US" dirty="0" err="1"/>
              <a:t>XmlSerializer</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838200" y="1119500"/>
            <a:ext cx="10515600" cy="5485254"/>
          </a:xfrm>
        </p:spPr>
        <p:txBody>
          <a:bodyPr>
            <a:normAutofit/>
          </a:bodyPr>
          <a:lstStyle/>
          <a:p>
            <a:r>
              <a:rPr lang="nl-BE" dirty="0"/>
              <a:t>Gebruikt om objecten om te zetten naar een Xml-structuur en omgekeerd.</a:t>
            </a:r>
          </a:p>
          <a:p>
            <a:r>
              <a:rPr lang="nl-BE" dirty="0"/>
              <a:t>We kunnen de XML serializer gebruiken door middel van attributen of door de interface </a:t>
            </a:r>
            <a:r>
              <a:rPr lang="nl-BE" dirty="0" err="1"/>
              <a:t>IXmlSerializable</a:t>
            </a:r>
            <a:r>
              <a:rPr lang="nl-BE" dirty="0"/>
              <a:t> te implementeren.</a:t>
            </a:r>
          </a:p>
          <a:p>
            <a:r>
              <a:rPr lang="nl-BE" dirty="0"/>
              <a:t>Er zijn echter enkele zeer belangrijke spelregels wanneer we </a:t>
            </a:r>
            <a:r>
              <a:rPr lang="nl-BE" dirty="0" err="1"/>
              <a:t>XmlSerializer</a:t>
            </a:r>
            <a:r>
              <a:rPr lang="nl-BE" dirty="0"/>
              <a:t> </a:t>
            </a:r>
            <a:r>
              <a:rPr lang="nl-BE" dirty="0" err="1"/>
              <a:t>bebruiken</a:t>
            </a:r>
            <a:r>
              <a:rPr lang="nl-BE" dirty="0"/>
              <a:t>!</a:t>
            </a:r>
          </a:p>
          <a:p>
            <a:pPr lvl="1"/>
            <a:r>
              <a:rPr lang="nl-BE" dirty="0"/>
              <a:t>Er moet steeds een lege </a:t>
            </a:r>
            <a:r>
              <a:rPr lang="nl-BE" dirty="0" err="1"/>
              <a:t>constructor</a:t>
            </a:r>
            <a:r>
              <a:rPr lang="nl-BE" dirty="0"/>
              <a:t> voorhanden zijn.</a:t>
            </a:r>
          </a:p>
          <a:p>
            <a:pPr lvl="2">
              <a:buFont typeface="Wingdings" panose="05000000000000000000" pitchFamily="2" charset="2"/>
              <a:buChar char="Ø"/>
            </a:pPr>
            <a:r>
              <a:rPr lang="nl-BE" dirty="0"/>
              <a:t>Een </a:t>
            </a:r>
            <a:r>
              <a:rPr lang="nl-BE" dirty="0" err="1"/>
              <a:t>contructor</a:t>
            </a:r>
            <a:r>
              <a:rPr lang="nl-BE" dirty="0"/>
              <a:t> met default parameters is GEEN lege </a:t>
            </a:r>
            <a:r>
              <a:rPr lang="nl-BE" dirty="0" err="1"/>
              <a:t>contructor</a:t>
            </a:r>
            <a:endParaRPr lang="nl-BE" dirty="0"/>
          </a:p>
          <a:p>
            <a:pPr lvl="1"/>
            <a:r>
              <a:rPr lang="nl-BE" dirty="0"/>
              <a:t>Enkel publieke velden en </a:t>
            </a:r>
            <a:r>
              <a:rPr lang="nl-BE" dirty="0" err="1"/>
              <a:t>properties</a:t>
            </a:r>
            <a:r>
              <a:rPr lang="nl-BE" dirty="0"/>
              <a:t> worden behandeld.</a:t>
            </a:r>
          </a:p>
          <a:p>
            <a:pPr lvl="1"/>
            <a:r>
              <a:rPr lang="nl-BE" dirty="0"/>
              <a:t>Het is niet nodig om klassen, velden of </a:t>
            </a:r>
            <a:r>
              <a:rPr lang="en-US" dirty="0"/>
              <a:t>properties</a:t>
            </a:r>
            <a:r>
              <a:rPr lang="nl-BE" dirty="0"/>
              <a:t> te decoreren om ervoor te zorgen dat ze worden behandeld door de serializer.</a:t>
            </a:r>
          </a:p>
          <a:p>
            <a:pPr lvl="1"/>
            <a:r>
              <a:rPr lang="nl-BE" dirty="0"/>
              <a:t>De </a:t>
            </a:r>
            <a:r>
              <a:rPr lang="nl-BE" dirty="0" err="1"/>
              <a:t>XmlSerializer</a:t>
            </a:r>
            <a:r>
              <a:rPr lang="nl-BE" dirty="0"/>
              <a:t> gaat heel vlot om met toevoegingen die nadien gebeuren in het basisobject. Het is niet nodig om die als optioneel te decoreren.</a:t>
            </a:r>
          </a:p>
          <a:p>
            <a:endParaRPr lang="nl-BE" dirty="0"/>
          </a:p>
        </p:txBody>
      </p:sp>
    </p:spTree>
    <p:extLst>
      <p:ext uri="{BB962C8B-B14F-4D97-AF65-F5344CB8AC3E}">
        <p14:creationId xmlns:p14="http://schemas.microsoft.com/office/powerpoint/2010/main" val="695425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193426"/>
            <a:ext cx="10515600" cy="652608"/>
          </a:xfrm>
        </p:spPr>
        <p:txBody>
          <a:bodyPr>
            <a:normAutofit fontScale="90000"/>
          </a:bodyPr>
          <a:lstStyle/>
          <a:p>
            <a:r>
              <a:rPr lang="nl-BE" dirty="0"/>
              <a:t>Van en naar XML via de </a:t>
            </a:r>
            <a:r>
              <a:rPr lang="nl-BE" dirty="0" err="1"/>
              <a:t>XmlSerializer</a:t>
            </a:r>
            <a:r>
              <a:rPr lang="nl-BE" dirty="0"/>
              <a:t> </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838200" y="957130"/>
            <a:ext cx="10515600" cy="5410114"/>
          </a:xfrm>
        </p:spPr>
        <p:txBody>
          <a:bodyPr>
            <a:normAutofit/>
          </a:bodyPr>
          <a:lstStyle/>
          <a:p>
            <a:r>
              <a:rPr lang="nl-BE" dirty="0"/>
              <a:t>Om de </a:t>
            </a:r>
            <a:r>
              <a:rPr lang="nl-BE" dirty="0" err="1"/>
              <a:t>XmlSerializer</a:t>
            </a:r>
            <a:r>
              <a:rPr lang="nl-BE" dirty="0"/>
              <a:t> te gebruiken moeten we eerst een instantie creëren. Die instantie verwacht het type van de klasse die gebruikt moet worden.</a:t>
            </a:r>
          </a:p>
          <a:p>
            <a:r>
              <a:rPr lang="nl-BE" dirty="0"/>
              <a:t>Een Xml creëren gebeurt met de functie </a:t>
            </a:r>
            <a:r>
              <a:rPr lang="nl-BE" dirty="0" err="1"/>
              <a:t>Serialize</a:t>
            </a:r>
            <a:r>
              <a:rPr lang="nl-BE" dirty="0"/>
              <a:t>() die  het object en een </a:t>
            </a:r>
            <a:r>
              <a:rPr lang="nl-BE" dirty="0" err="1"/>
              <a:t>Stream,TextWriter</a:t>
            </a:r>
            <a:r>
              <a:rPr lang="nl-BE" dirty="0"/>
              <a:t> of </a:t>
            </a:r>
            <a:r>
              <a:rPr lang="nl-BE" dirty="0" err="1"/>
              <a:t>XmlWriter</a:t>
            </a:r>
            <a:r>
              <a:rPr lang="nl-BE" dirty="0"/>
              <a:t> verwacht.</a:t>
            </a:r>
          </a:p>
          <a:p>
            <a:pPr marL="914400" lvl="2" indent="0">
              <a:buNone/>
            </a:pPr>
            <a:r>
              <a:rPr lang="en-US" sz="1600" dirty="0" err="1">
                <a:solidFill>
                  <a:srgbClr val="2B91AF"/>
                </a:solidFill>
                <a:latin typeface="Consolas" panose="020B0609020204030204" pitchFamily="49" charset="0"/>
              </a:rPr>
              <a:t>StringWriter</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sw</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StringWriter</a:t>
            </a:r>
            <a:r>
              <a:rPr lang="en-US" sz="1600" dirty="0">
                <a:solidFill>
                  <a:srgbClr val="000000"/>
                </a:solidFill>
                <a:latin typeface="Consolas" panose="020B0609020204030204" pitchFamily="49" charset="0"/>
              </a:rPr>
              <a:t>();</a:t>
            </a:r>
          </a:p>
          <a:p>
            <a:pPr marL="914400" lvl="2" indent="0">
              <a:buNone/>
            </a:pPr>
            <a:r>
              <a:rPr lang="en-US" sz="1600" dirty="0" err="1">
                <a:solidFill>
                  <a:srgbClr val="2B91AF"/>
                </a:solidFill>
                <a:latin typeface="Consolas" panose="020B0609020204030204" pitchFamily="49" charset="0"/>
              </a:rPr>
              <a:t>XmlSerializer</a:t>
            </a:r>
            <a:r>
              <a:rPr lang="en-US" sz="1600" dirty="0">
                <a:solidFill>
                  <a:srgbClr val="000000"/>
                </a:solidFill>
                <a:latin typeface="Consolas" panose="020B0609020204030204" pitchFamily="49" charset="0"/>
              </a:rPr>
              <a:t> xml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XmlSerializer</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myItem.GetType</a:t>
            </a:r>
            <a:r>
              <a:rPr lang="en-US" sz="1600" dirty="0">
                <a:solidFill>
                  <a:srgbClr val="000000"/>
                </a:solidFill>
                <a:latin typeface="Consolas" panose="020B0609020204030204" pitchFamily="49" charset="0"/>
              </a:rPr>
              <a:t>());</a:t>
            </a:r>
          </a:p>
          <a:p>
            <a:pPr marL="914400" lvl="2" indent="0">
              <a:buNone/>
            </a:pPr>
            <a:r>
              <a:rPr lang="en-US" sz="1600" dirty="0" err="1">
                <a:solidFill>
                  <a:srgbClr val="000000"/>
                </a:solidFill>
                <a:latin typeface="Consolas" panose="020B0609020204030204" pitchFamily="49" charset="0"/>
              </a:rPr>
              <a:t>xml.Serialize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sw,myItem</a:t>
            </a:r>
            <a:r>
              <a:rPr lang="en-US" sz="1600" dirty="0">
                <a:solidFill>
                  <a:srgbClr val="000000"/>
                </a:solidFill>
                <a:latin typeface="Consolas" panose="020B0609020204030204" pitchFamily="49" charset="0"/>
              </a:rPr>
              <a:t>);</a:t>
            </a:r>
            <a:endParaRPr lang="nl-BE" sz="1600" dirty="0"/>
          </a:p>
          <a:p>
            <a:r>
              <a:rPr lang="nl-BE" dirty="0"/>
              <a:t>Uit een Xml terug een object creëren doen we met de functie </a:t>
            </a:r>
            <a:r>
              <a:rPr lang="nl-BE" dirty="0" err="1"/>
              <a:t>Deserialize</a:t>
            </a:r>
            <a:r>
              <a:rPr lang="nl-BE" dirty="0"/>
              <a:t>() die ook een Stream, </a:t>
            </a:r>
            <a:r>
              <a:rPr lang="nl-BE" dirty="0" err="1"/>
              <a:t>TextWriter</a:t>
            </a:r>
            <a:r>
              <a:rPr lang="nl-BE" dirty="0"/>
              <a:t> of </a:t>
            </a:r>
            <a:r>
              <a:rPr lang="nl-BE" dirty="0" err="1"/>
              <a:t>XmlWriter</a:t>
            </a:r>
            <a:r>
              <a:rPr lang="nl-BE" dirty="0"/>
              <a:t> verwacht. </a:t>
            </a:r>
          </a:p>
          <a:p>
            <a:pPr marL="914400" lvl="2" indent="0">
              <a:buNone/>
            </a:pPr>
            <a:r>
              <a:rPr lang="en-US" sz="1600" dirty="0" err="1">
                <a:solidFill>
                  <a:srgbClr val="2B91AF"/>
                </a:solidFill>
                <a:latin typeface="Consolas" panose="020B0609020204030204" pitchFamily="49" charset="0"/>
              </a:rPr>
              <a:t>StringReader</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sr</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StringReader</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xmlString</a:t>
            </a:r>
            <a:r>
              <a:rPr lang="en-US" sz="1600" dirty="0">
                <a:solidFill>
                  <a:srgbClr val="000000"/>
                </a:solidFill>
                <a:latin typeface="Consolas" panose="020B0609020204030204" pitchFamily="49" charset="0"/>
              </a:rPr>
              <a:t>);</a:t>
            </a:r>
          </a:p>
          <a:p>
            <a:pPr marL="914400" lvl="2" indent="0">
              <a:buNone/>
            </a:pPr>
            <a:r>
              <a:rPr lang="en-US" sz="1600" dirty="0" err="1">
                <a:solidFill>
                  <a:srgbClr val="2B91AF"/>
                </a:solidFill>
                <a:latin typeface="Consolas" panose="020B0609020204030204" pitchFamily="49" charset="0"/>
              </a:rPr>
              <a:t>XmlSerializer</a:t>
            </a:r>
            <a:r>
              <a:rPr lang="en-US" sz="1600" dirty="0">
                <a:solidFill>
                  <a:srgbClr val="000000"/>
                </a:solidFill>
                <a:latin typeface="Consolas" panose="020B0609020204030204" pitchFamily="49" charset="0"/>
              </a:rPr>
              <a:t> xml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XmlSerializer</a:t>
            </a:r>
            <a:r>
              <a:rPr lang="en-US" sz="1600" dirty="0">
                <a:solidFill>
                  <a:srgbClr val="000000"/>
                </a:solidFill>
                <a:latin typeface="Consolas" panose="020B0609020204030204" pitchFamily="49" charset="0"/>
              </a:rPr>
              <a:t>(</a:t>
            </a:r>
            <a:r>
              <a:rPr lang="en-US" sz="1600" dirty="0" err="1">
                <a:solidFill>
                  <a:srgbClr val="0000FF"/>
                </a:solidFill>
                <a:latin typeface="Consolas" panose="020B0609020204030204" pitchFamily="49" charset="0"/>
              </a:rPr>
              <a:t>typeof</a:t>
            </a:r>
            <a:r>
              <a:rPr lang="en-US" sz="1600" dirty="0">
                <a:solidFill>
                  <a:srgbClr val="000000"/>
                </a:solidFill>
                <a:latin typeface="Consolas" panose="020B0609020204030204" pitchFamily="49" charset="0"/>
              </a:rPr>
              <a:t>(</a:t>
            </a:r>
            <a:r>
              <a:rPr lang="en-US" sz="1600" dirty="0">
                <a:solidFill>
                  <a:srgbClr val="2B91AF"/>
                </a:solidFill>
                <a:latin typeface="Consolas" panose="020B0609020204030204" pitchFamily="49" charset="0"/>
              </a:rPr>
              <a:t>Item</a:t>
            </a:r>
            <a:r>
              <a:rPr lang="en-US" sz="1600" dirty="0">
                <a:solidFill>
                  <a:srgbClr val="000000"/>
                </a:solidFill>
                <a:latin typeface="Consolas" panose="020B0609020204030204" pitchFamily="49" charset="0"/>
              </a:rPr>
              <a:t>));</a:t>
            </a:r>
          </a:p>
          <a:p>
            <a:pPr marL="914400" lvl="2" indent="0">
              <a:buNone/>
            </a:pPr>
            <a:r>
              <a:rPr lang="pt-BR" sz="1600" dirty="0">
                <a:solidFill>
                  <a:srgbClr val="2B91AF"/>
                </a:solidFill>
                <a:latin typeface="Consolas" panose="020B0609020204030204" pitchFamily="49" charset="0"/>
              </a:rPr>
              <a:t>Item</a:t>
            </a:r>
            <a:r>
              <a:rPr lang="pt-BR" sz="1600" dirty="0">
                <a:solidFill>
                  <a:srgbClr val="0000FF"/>
                </a:solidFill>
                <a:latin typeface="Consolas" panose="020B0609020204030204" pitchFamily="49" charset="0"/>
              </a:rPr>
              <a:t> </a:t>
            </a:r>
            <a:r>
              <a:rPr lang="pt-BR" sz="1600" dirty="0">
                <a:latin typeface="Consolas" panose="020B0609020204030204" pitchFamily="49" charset="0"/>
              </a:rPr>
              <a:t>myItem</a:t>
            </a:r>
            <a:r>
              <a:rPr lang="pt-BR" sz="1600" dirty="0">
                <a:solidFill>
                  <a:srgbClr val="0000FF"/>
                </a:solidFill>
                <a:latin typeface="Consolas" panose="020B0609020204030204" pitchFamily="49" charset="0"/>
              </a:rPr>
              <a:t> =</a:t>
            </a:r>
            <a:r>
              <a:rPr lang="pt-BR" sz="1600" dirty="0">
                <a:solidFill>
                  <a:srgbClr val="000000"/>
                </a:solidFill>
                <a:latin typeface="Consolas" panose="020B0609020204030204" pitchFamily="49" charset="0"/>
              </a:rPr>
              <a:t> xml.Deserialize(sr) </a:t>
            </a:r>
            <a:r>
              <a:rPr lang="pt-BR" sz="1600" dirty="0">
                <a:solidFill>
                  <a:srgbClr val="0000FF"/>
                </a:solidFill>
                <a:latin typeface="Consolas" panose="020B0609020204030204" pitchFamily="49" charset="0"/>
              </a:rPr>
              <a:t>as</a:t>
            </a:r>
            <a:r>
              <a:rPr lang="pt-BR" sz="1600" dirty="0">
                <a:solidFill>
                  <a:srgbClr val="000000"/>
                </a:solidFill>
                <a:latin typeface="Consolas" panose="020B0609020204030204" pitchFamily="49" charset="0"/>
              </a:rPr>
              <a:t> </a:t>
            </a:r>
            <a:r>
              <a:rPr lang="pt-BR" sz="1600" dirty="0">
                <a:solidFill>
                  <a:srgbClr val="2B91AF"/>
                </a:solidFill>
                <a:latin typeface="Consolas" panose="020B0609020204030204" pitchFamily="49" charset="0"/>
              </a:rPr>
              <a:t>Item</a:t>
            </a:r>
            <a:r>
              <a:rPr lang="pt-BR" sz="1600" dirty="0">
                <a:solidFill>
                  <a:srgbClr val="000000"/>
                </a:solidFill>
                <a:latin typeface="Consolas" panose="020B0609020204030204" pitchFamily="49" charset="0"/>
              </a:rPr>
              <a:t>;</a:t>
            </a:r>
            <a:endParaRPr lang="nl-BE" sz="1600" dirty="0"/>
          </a:p>
        </p:txBody>
      </p:sp>
    </p:spTree>
    <p:extLst>
      <p:ext uri="{BB962C8B-B14F-4D97-AF65-F5344CB8AC3E}">
        <p14:creationId xmlns:p14="http://schemas.microsoft.com/office/powerpoint/2010/main" val="42966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176334"/>
            <a:ext cx="10515600" cy="794204"/>
          </a:xfrm>
        </p:spPr>
        <p:txBody>
          <a:bodyPr/>
          <a:lstStyle/>
          <a:p>
            <a:r>
              <a:rPr lang="nl-BE" dirty="0"/>
              <a:t>Verfijnen van de </a:t>
            </a:r>
            <a:r>
              <a:rPr lang="nl-BE" dirty="0" err="1"/>
              <a:t>XmlSerializer</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838200" y="970538"/>
            <a:ext cx="10515600" cy="5618269"/>
          </a:xfrm>
        </p:spPr>
        <p:txBody>
          <a:bodyPr>
            <a:normAutofit/>
          </a:bodyPr>
          <a:lstStyle/>
          <a:p>
            <a:r>
              <a:rPr lang="nl-BE" dirty="0"/>
              <a:t>Het is mogelijk om bepaalde velden of </a:t>
            </a:r>
            <a:r>
              <a:rPr lang="en-US" dirty="0"/>
              <a:t>properties</a:t>
            </a:r>
            <a:r>
              <a:rPr lang="nl-BE" dirty="0"/>
              <a:t> te negeren door ze te decoreren met [</a:t>
            </a:r>
            <a:r>
              <a:rPr lang="nl-BE" b="1" dirty="0" err="1"/>
              <a:t>XmlIgnore</a:t>
            </a:r>
            <a:r>
              <a:rPr lang="nl-BE" dirty="0"/>
              <a:t>]. </a:t>
            </a:r>
          </a:p>
          <a:p>
            <a:r>
              <a:rPr lang="nl-BE" dirty="0"/>
              <a:t>Het is mogelijk om velden of </a:t>
            </a:r>
            <a:r>
              <a:rPr lang="nl-BE" dirty="0" err="1"/>
              <a:t>properties</a:t>
            </a:r>
            <a:r>
              <a:rPr lang="nl-BE" dirty="0"/>
              <a:t> op te slaan als xml-attributen door die velden te decoreren met [</a:t>
            </a:r>
            <a:r>
              <a:rPr lang="nl-BE" b="1" dirty="0" err="1"/>
              <a:t>XmlAttribute</a:t>
            </a:r>
            <a:r>
              <a:rPr lang="nl-BE" dirty="0"/>
              <a:t>].</a:t>
            </a:r>
          </a:p>
          <a:p>
            <a:r>
              <a:rPr lang="nl-BE" dirty="0"/>
              <a:t>Het is mogelijk om de naamgeving aan te passen in de Xml van elementen en attributen:</a:t>
            </a:r>
          </a:p>
          <a:p>
            <a:pPr lvl="1"/>
            <a:r>
              <a:rPr lang="nl-BE" dirty="0"/>
              <a:t>[</a:t>
            </a:r>
            <a:r>
              <a:rPr lang="nl-BE" b="1" dirty="0" err="1"/>
              <a:t>XmlElement</a:t>
            </a:r>
            <a:r>
              <a:rPr lang="nl-BE" b="1" dirty="0"/>
              <a:t>(“</a:t>
            </a:r>
            <a:r>
              <a:rPr lang="nl-BE" b="1" dirty="0" err="1"/>
              <a:t>LastName</a:t>
            </a:r>
            <a:r>
              <a:rPr lang="nl-BE" b="1" dirty="0"/>
              <a:t>”</a:t>
            </a:r>
            <a:r>
              <a:rPr lang="nl-BE" dirty="0"/>
              <a:t>)] public string Name;</a:t>
            </a:r>
          </a:p>
          <a:p>
            <a:pPr lvl="1"/>
            <a:r>
              <a:rPr lang="nl-BE" dirty="0"/>
              <a:t>[</a:t>
            </a:r>
            <a:r>
              <a:rPr lang="nl-BE" b="1" dirty="0" err="1"/>
              <a:t>xmlAttribute</a:t>
            </a:r>
            <a:r>
              <a:rPr lang="nl-BE" b="1" dirty="0"/>
              <a:t>(“</a:t>
            </a:r>
            <a:r>
              <a:rPr lang="nl-BE" b="1" dirty="0" err="1"/>
              <a:t>ClientID</a:t>
            </a:r>
            <a:r>
              <a:rPr lang="nl-BE" b="1" dirty="0"/>
              <a:t>”)</a:t>
            </a:r>
            <a:r>
              <a:rPr lang="nl-BE" dirty="0"/>
              <a:t>] public int </a:t>
            </a:r>
            <a:r>
              <a:rPr lang="nl-BE" dirty="0" err="1"/>
              <a:t>ExternalID</a:t>
            </a:r>
            <a:r>
              <a:rPr lang="nl-BE" dirty="0"/>
              <a:t>;</a:t>
            </a:r>
          </a:p>
          <a:p>
            <a:r>
              <a:rPr lang="nl-BE" dirty="0"/>
              <a:t>De volgorde van elementen in de Xml kunnen worden bepaald door een order parameter door te geven:  [</a:t>
            </a:r>
            <a:r>
              <a:rPr lang="nl-BE" dirty="0" err="1"/>
              <a:t>XmlElement</a:t>
            </a:r>
            <a:r>
              <a:rPr lang="nl-BE" dirty="0"/>
              <a:t>(</a:t>
            </a:r>
            <a:r>
              <a:rPr lang="nl-BE" b="1" dirty="0"/>
              <a:t>Order =</a:t>
            </a:r>
            <a:r>
              <a:rPr lang="nl-BE" dirty="0"/>
              <a:t> 2)].</a:t>
            </a:r>
          </a:p>
          <a:p>
            <a:r>
              <a:rPr lang="nl-BE" dirty="0"/>
              <a:t>Collecties kunnen we hernoemen door [</a:t>
            </a:r>
            <a:r>
              <a:rPr lang="nl-BE" b="1" dirty="0" err="1"/>
              <a:t>XmlArray</a:t>
            </a:r>
            <a:r>
              <a:rPr lang="nl-BE" dirty="0"/>
              <a:t>(“Naam”)] en [</a:t>
            </a:r>
            <a:r>
              <a:rPr lang="nl-BE" b="1" dirty="0" err="1"/>
              <a:t>XmlArrayItem</a:t>
            </a:r>
            <a:r>
              <a:rPr lang="nl-BE" dirty="0"/>
              <a:t>(“Item”)] te gebruiken.</a:t>
            </a:r>
          </a:p>
        </p:txBody>
      </p:sp>
    </p:spTree>
    <p:extLst>
      <p:ext uri="{BB962C8B-B14F-4D97-AF65-F5344CB8AC3E}">
        <p14:creationId xmlns:p14="http://schemas.microsoft.com/office/powerpoint/2010/main" val="171878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572569" y="121724"/>
            <a:ext cx="10764140" cy="584241"/>
          </a:xfrm>
        </p:spPr>
        <p:txBody>
          <a:bodyPr>
            <a:normAutofit fontScale="90000"/>
          </a:bodyPr>
          <a:lstStyle/>
          <a:p>
            <a:r>
              <a:rPr lang="nl-BE" dirty="0"/>
              <a:t>Gebruik van overgeërfde klassen in </a:t>
            </a:r>
            <a:r>
              <a:rPr lang="nl-BE" dirty="0" err="1"/>
              <a:t>XmlSerialize</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324741" y="846034"/>
            <a:ext cx="11682100" cy="5813330"/>
          </a:xfrm>
        </p:spPr>
        <p:txBody>
          <a:bodyPr>
            <a:normAutofit/>
          </a:bodyPr>
          <a:lstStyle/>
          <a:p>
            <a:r>
              <a:rPr lang="nl-BE" dirty="0"/>
              <a:t>Als we werken met een </a:t>
            </a:r>
            <a:r>
              <a:rPr lang="en-US" dirty="0"/>
              <a:t>parent</a:t>
            </a:r>
            <a:r>
              <a:rPr lang="nl-BE" dirty="0"/>
              <a:t> class en </a:t>
            </a:r>
            <a:r>
              <a:rPr lang="en-US" dirty="0"/>
              <a:t>child</a:t>
            </a:r>
            <a:r>
              <a:rPr lang="nl-BE" dirty="0"/>
              <a:t> classes is het nodig om dit te configureren zodat de </a:t>
            </a:r>
            <a:r>
              <a:rPr lang="nl-BE" dirty="0" err="1"/>
              <a:t>XmlSerializer</a:t>
            </a:r>
            <a:r>
              <a:rPr lang="nl-BE" dirty="0"/>
              <a:t> de juiste conversies kan maken.</a:t>
            </a:r>
          </a:p>
          <a:p>
            <a:pPr lvl="1"/>
            <a:r>
              <a:rPr lang="nl-BE" dirty="0"/>
              <a:t>Als we vertrekken van de Persoon klasse en we hebben de overgeërfde </a:t>
            </a:r>
            <a:r>
              <a:rPr lang="nl-BE" dirty="0" err="1"/>
              <a:t>klasses</a:t>
            </a:r>
            <a:r>
              <a:rPr lang="nl-BE" dirty="0"/>
              <a:t> Werknemer en Klant, dan moet de Serializer en </a:t>
            </a:r>
            <a:r>
              <a:rPr lang="en-US" dirty="0" err="1"/>
              <a:t>Deserializer</a:t>
            </a:r>
            <a:r>
              <a:rPr lang="nl-BE" dirty="0"/>
              <a:t> weten dat de Persoon klasse ofwel een Klant ofwel een Werknemer is.</a:t>
            </a:r>
          </a:p>
          <a:p>
            <a:r>
              <a:rPr lang="nl-BE" dirty="0"/>
              <a:t>Dit kunnen we op 2 manieren doen:</a:t>
            </a:r>
          </a:p>
          <a:p>
            <a:pPr lvl="1"/>
            <a:r>
              <a:rPr lang="nl-BE" dirty="0"/>
              <a:t>Door de basis klasse te decoreren met de mogelijke </a:t>
            </a:r>
            <a:r>
              <a:rPr lang="nl-BE" dirty="0" err="1"/>
              <a:t>child</a:t>
            </a:r>
            <a:r>
              <a:rPr lang="nl-BE" dirty="0"/>
              <a:t> classes. Hiervoor gebruiken we [</a:t>
            </a:r>
            <a:r>
              <a:rPr lang="nl-BE" b="1" dirty="0" err="1"/>
              <a:t>XmlInclude</a:t>
            </a:r>
            <a:r>
              <a:rPr lang="nl-BE" b="1" dirty="0"/>
              <a:t>(</a:t>
            </a:r>
            <a:r>
              <a:rPr lang="nl-BE" dirty="0" err="1"/>
              <a:t>typeof</a:t>
            </a:r>
            <a:r>
              <a:rPr lang="nl-BE" dirty="0"/>
              <a:t>(Werknemer))] en [</a:t>
            </a:r>
            <a:r>
              <a:rPr lang="nl-BE" b="1" dirty="0" err="1"/>
              <a:t>XmlInclude</a:t>
            </a:r>
            <a:r>
              <a:rPr lang="nl-BE" dirty="0"/>
              <a:t>(</a:t>
            </a:r>
            <a:r>
              <a:rPr lang="nl-BE" dirty="0" err="1"/>
              <a:t>typeof</a:t>
            </a:r>
            <a:r>
              <a:rPr lang="nl-BE" dirty="0"/>
              <a:t>(Klant))]</a:t>
            </a:r>
          </a:p>
          <a:p>
            <a:pPr marL="914400" lvl="2" indent="0">
              <a:buNone/>
            </a:pPr>
            <a:r>
              <a:rPr lang="en-US" sz="1400" dirty="0">
                <a:solidFill>
                  <a:srgbClr val="000000"/>
                </a:solidFill>
                <a:latin typeface="Consolas" panose="020B0609020204030204" pitchFamily="49" charset="0"/>
              </a:rPr>
              <a:t>[</a:t>
            </a:r>
            <a:r>
              <a:rPr lang="en-US" sz="1400" dirty="0" err="1">
                <a:solidFill>
                  <a:srgbClr val="2B91AF"/>
                </a:solidFill>
                <a:latin typeface="Consolas" panose="020B0609020204030204" pitchFamily="49" charset="0"/>
              </a:rPr>
              <a:t>XmlInclude</a:t>
            </a:r>
            <a:r>
              <a:rPr lang="en-US" sz="1400" dirty="0">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typeof</a:t>
            </a:r>
            <a:r>
              <a:rPr lang="en-US" sz="1400" dirty="0">
                <a:solidFill>
                  <a:srgbClr val="000000"/>
                </a:solidFill>
                <a:latin typeface="Consolas" panose="020B0609020204030204" pitchFamily="49" charset="0"/>
              </a:rPr>
              <a:t>(</a:t>
            </a:r>
            <a:r>
              <a:rPr lang="en-US" sz="1400" dirty="0" err="1">
                <a:solidFill>
                  <a:srgbClr val="2B91AF"/>
                </a:solidFill>
                <a:latin typeface="Consolas" panose="020B0609020204030204" pitchFamily="49" charset="0"/>
              </a:rPr>
              <a:t>Werknemer</a:t>
            </a:r>
            <a:r>
              <a:rPr lang="en-US" sz="1400" dirty="0">
                <a:solidFill>
                  <a:srgbClr val="000000"/>
                </a:solidFill>
                <a:latin typeface="Consolas" panose="020B0609020204030204" pitchFamily="49" charset="0"/>
              </a:rPr>
              <a:t>))]</a:t>
            </a:r>
          </a:p>
          <a:p>
            <a:pPr marL="914400" lvl="2" indent="0">
              <a:buNone/>
            </a:pPr>
            <a:r>
              <a:rPr lang="en-US" sz="1400" dirty="0">
                <a:solidFill>
                  <a:srgbClr val="000000"/>
                </a:solidFill>
                <a:latin typeface="Consolas" panose="020B0609020204030204" pitchFamily="49" charset="0"/>
              </a:rPr>
              <a:t>[</a:t>
            </a:r>
            <a:r>
              <a:rPr lang="en-US" sz="1400" dirty="0" err="1">
                <a:solidFill>
                  <a:srgbClr val="2B91AF"/>
                </a:solidFill>
                <a:latin typeface="Consolas" panose="020B0609020204030204" pitchFamily="49" charset="0"/>
              </a:rPr>
              <a:t>XmlInclude</a:t>
            </a:r>
            <a:r>
              <a:rPr lang="en-US" sz="1400" dirty="0">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typeof</a:t>
            </a:r>
            <a:r>
              <a:rPr lang="en-US" sz="1400" dirty="0">
                <a:solidFill>
                  <a:srgbClr val="000000"/>
                </a:solidFill>
                <a:latin typeface="Consolas" panose="020B0609020204030204" pitchFamily="49" charset="0"/>
              </a:rPr>
              <a:t>(</a:t>
            </a:r>
            <a:r>
              <a:rPr lang="en-US" sz="1400" dirty="0" err="1">
                <a:solidFill>
                  <a:srgbClr val="2B91AF"/>
                </a:solidFill>
                <a:latin typeface="Consolas" panose="020B0609020204030204" pitchFamily="49" charset="0"/>
              </a:rPr>
              <a:t>Klant</a:t>
            </a:r>
            <a:r>
              <a:rPr lang="en-US" sz="1400" dirty="0">
                <a:solidFill>
                  <a:srgbClr val="000000"/>
                </a:solidFill>
                <a:latin typeface="Consolas" panose="020B0609020204030204" pitchFamily="49" charset="0"/>
              </a:rPr>
              <a:t>))]</a:t>
            </a:r>
          </a:p>
          <a:p>
            <a:pPr marL="914400" lvl="2" indent="0">
              <a:buNone/>
            </a:pP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Persoon</a:t>
            </a:r>
            <a:r>
              <a:rPr lang="en-US" sz="1400" dirty="0">
                <a:solidFill>
                  <a:srgbClr val="000000"/>
                </a:solidFill>
                <a:latin typeface="Consolas" panose="020B0609020204030204" pitchFamily="49" charset="0"/>
              </a:rPr>
              <a:t> { </a:t>
            </a:r>
          </a:p>
          <a:p>
            <a:pPr marL="914400" lvl="2" indent="0">
              <a:buNone/>
            </a:pPr>
            <a:r>
              <a:rPr lang="en-US" sz="1400" dirty="0">
                <a:solidFill>
                  <a:srgbClr val="000000"/>
                </a:solidFill>
                <a:latin typeface="Consolas" panose="020B0609020204030204" pitchFamily="49" charset="0"/>
              </a:rPr>
              <a:t>  …</a:t>
            </a:r>
            <a:endParaRPr lang="nl-BE" sz="1400" dirty="0"/>
          </a:p>
          <a:p>
            <a:pPr lvl="1"/>
            <a:r>
              <a:rPr lang="nl-BE" dirty="0"/>
              <a:t>Door in de Serializer een array van mogelijke </a:t>
            </a:r>
            <a:r>
              <a:rPr lang="nl-BE" dirty="0" err="1"/>
              <a:t>child</a:t>
            </a:r>
            <a:r>
              <a:rPr lang="nl-BE" dirty="0"/>
              <a:t> classes mee te geven in de </a:t>
            </a:r>
            <a:r>
              <a:rPr lang="nl-BE" dirty="0" err="1"/>
              <a:t>contructor</a:t>
            </a:r>
            <a:r>
              <a:rPr lang="nl-BE" dirty="0"/>
              <a:t>:</a:t>
            </a:r>
          </a:p>
          <a:p>
            <a:pPr marL="914400" lvl="2" indent="0">
              <a:buNone/>
            </a:pPr>
            <a:r>
              <a:rPr lang="en-US" sz="1400" dirty="0" err="1">
                <a:solidFill>
                  <a:srgbClr val="2B91AF"/>
                </a:solidFill>
                <a:latin typeface="Consolas" panose="020B0609020204030204" pitchFamily="49" charset="0"/>
              </a:rPr>
              <a:t>XmlSerializer</a:t>
            </a:r>
            <a:r>
              <a:rPr lang="en-US" sz="1400" dirty="0">
                <a:solidFill>
                  <a:srgbClr val="000000"/>
                </a:solidFill>
                <a:latin typeface="Consolas" panose="020B0609020204030204" pitchFamily="49" charset="0"/>
              </a:rPr>
              <a:t> s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XmlSerializer</a:t>
            </a:r>
            <a:r>
              <a:rPr lang="en-US" sz="1400" dirty="0">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typeof</a:t>
            </a:r>
            <a:r>
              <a:rPr lang="en-US" sz="1400" dirty="0">
                <a:solidFill>
                  <a:srgbClr val="000000"/>
                </a:solidFill>
                <a:latin typeface="Consolas" panose="020B0609020204030204" pitchFamily="49" charset="0"/>
              </a:rPr>
              <a:t>(</a:t>
            </a:r>
            <a:r>
              <a:rPr lang="en-US" sz="1400" dirty="0" err="1">
                <a:solidFill>
                  <a:srgbClr val="2B91AF"/>
                </a:solidFill>
                <a:latin typeface="Consolas" panose="020B0609020204030204" pitchFamily="49" charset="0"/>
              </a:rPr>
              <a:t>Persoon</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Type[] {</a:t>
            </a:r>
            <a:r>
              <a:rPr lang="en-US" sz="1400" dirty="0" err="1">
                <a:solidFill>
                  <a:srgbClr val="0000FF"/>
                </a:solidFill>
                <a:latin typeface="Consolas" panose="020B0609020204030204" pitchFamily="49" charset="0"/>
              </a:rPr>
              <a:t>typeof</a:t>
            </a:r>
            <a:r>
              <a:rPr lang="en-US" sz="1400" dirty="0">
                <a:solidFill>
                  <a:srgbClr val="000000"/>
                </a:solidFill>
                <a:latin typeface="Consolas" panose="020B0609020204030204" pitchFamily="49" charset="0"/>
              </a:rPr>
              <a:t>(</a:t>
            </a:r>
            <a:r>
              <a:rPr lang="en-US" sz="1400" dirty="0" err="1">
                <a:solidFill>
                  <a:srgbClr val="2B91AF"/>
                </a:solidFill>
                <a:latin typeface="Consolas" panose="020B0609020204030204" pitchFamily="49" charset="0"/>
              </a:rPr>
              <a:t>Klant</a:t>
            </a:r>
            <a:r>
              <a:rPr lang="en-US" sz="1400" dirty="0">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typeof</a:t>
            </a:r>
            <a:r>
              <a:rPr lang="en-US" sz="1400" dirty="0">
                <a:solidFill>
                  <a:srgbClr val="000000"/>
                </a:solidFill>
                <a:latin typeface="Consolas" panose="020B0609020204030204" pitchFamily="49" charset="0"/>
              </a:rPr>
              <a:t>(</a:t>
            </a:r>
            <a:r>
              <a:rPr lang="en-US" sz="1400" dirty="0" err="1">
                <a:solidFill>
                  <a:srgbClr val="2B91AF"/>
                </a:solidFill>
                <a:latin typeface="Consolas" panose="020B0609020204030204" pitchFamily="49" charset="0"/>
              </a:rPr>
              <a:t>Werknemer</a:t>
            </a:r>
            <a:r>
              <a:rPr lang="en-US" sz="1400" dirty="0">
                <a:solidFill>
                  <a:srgbClr val="000000"/>
                </a:solidFill>
                <a:latin typeface="Consolas" panose="020B0609020204030204" pitchFamily="49" charset="0"/>
              </a:rPr>
              <a:t>)});</a:t>
            </a:r>
            <a:endParaRPr lang="nl-BE" dirty="0"/>
          </a:p>
          <a:p>
            <a:endParaRPr lang="nl-BE" sz="2200" dirty="0"/>
          </a:p>
        </p:txBody>
      </p:sp>
    </p:spTree>
    <p:extLst>
      <p:ext uri="{BB962C8B-B14F-4D97-AF65-F5344CB8AC3E}">
        <p14:creationId xmlns:p14="http://schemas.microsoft.com/office/powerpoint/2010/main" val="3809088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780011" y="99500"/>
            <a:ext cx="10515600" cy="540580"/>
          </a:xfrm>
        </p:spPr>
        <p:txBody>
          <a:bodyPr>
            <a:normAutofit fontScale="90000"/>
          </a:bodyPr>
          <a:lstStyle/>
          <a:p>
            <a:r>
              <a:rPr lang="nl-BE" dirty="0"/>
              <a:t>Json </a:t>
            </a:r>
            <a:r>
              <a:rPr lang="nl-BE" dirty="0" err="1"/>
              <a:t>Serializer</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440575" y="764771"/>
            <a:ext cx="11679381" cy="5993729"/>
          </a:xfrm>
        </p:spPr>
        <p:txBody>
          <a:bodyPr>
            <a:normAutofit fontScale="92500" lnSpcReduction="10000"/>
          </a:bodyPr>
          <a:lstStyle/>
          <a:p>
            <a:r>
              <a:rPr lang="nl-BE" sz="2600" dirty="0"/>
              <a:t>Json </a:t>
            </a:r>
            <a:r>
              <a:rPr lang="nl-BE" sz="2600" dirty="0" err="1"/>
              <a:t>Serializer</a:t>
            </a:r>
            <a:r>
              <a:rPr lang="nl-BE" sz="2600" dirty="0"/>
              <a:t> is geïntegreerd in .Net </a:t>
            </a:r>
            <a:r>
              <a:rPr lang="nl-BE" sz="2600" dirty="0" err="1"/>
              <a:t>Core</a:t>
            </a:r>
            <a:r>
              <a:rPr lang="nl-BE" sz="2600" dirty="0"/>
              <a:t> 3+. In .Net standard of .Net Framework 4.6.1+ moeten we de </a:t>
            </a:r>
            <a:r>
              <a:rPr lang="nl-BE" sz="2600" dirty="0" err="1"/>
              <a:t>System.Text.Json</a:t>
            </a:r>
            <a:r>
              <a:rPr lang="nl-BE" sz="2600" dirty="0"/>
              <a:t> </a:t>
            </a:r>
            <a:r>
              <a:rPr lang="nl-BE" sz="2600" dirty="0" err="1"/>
              <a:t>Nuget</a:t>
            </a:r>
            <a:r>
              <a:rPr lang="nl-BE" sz="2600" dirty="0"/>
              <a:t> package installeren. </a:t>
            </a:r>
          </a:p>
          <a:p>
            <a:r>
              <a:rPr lang="nl-BE" sz="2600" dirty="0"/>
              <a:t>De Json </a:t>
            </a:r>
            <a:r>
              <a:rPr lang="nl-BE" sz="2600" dirty="0" err="1"/>
              <a:t>serializer</a:t>
            </a:r>
            <a:r>
              <a:rPr lang="nl-BE" sz="2600" dirty="0"/>
              <a:t> bevindt zich in de </a:t>
            </a:r>
            <a:r>
              <a:rPr lang="nl-BE" sz="2600" dirty="0" err="1"/>
              <a:t>namesapeces</a:t>
            </a:r>
            <a:r>
              <a:rPr lang="nl-BE" sz="2600" dirty="0"/>
              <a:t> ‘</a:t>
            </a:r>
            <a:r>
              <a:rPr lang="en-IE" sz="2600" dirty="0" err="1"/>
              <a:t>System.Text.Json</a:t>
            </a:r>
            <a:r>
              <a:rPr lang="en-IE" sz="2600" dirty="0"/>
              <a:t>’ </a:t>
            </a:r>
            <a:r>
              <a:rPr lang="en-IE" sz="2600" dirty="0" err="1"/>
              <a:t>en</a:t>
            </a:r>
            <a:r>
              <a:rPr lang="en-IE" sz="2600" dirty="0"/>
              <a:t> ‘</a:t>
            </a:r>
            <a:r>
              <a:rPr lang="nl-BE" sz="2600" dirty="0" err="1"/>
              <a:t>System.Text.Json.Serialization</a:t>
            </a:r>
            <a:r>
              <a:rPr lang="nl-BE" sz="2600" dirty="0"/>
              <a:t>’.</a:t>
            </a:r>
          </a:p>
          <a:p>
            <a:r>
              <a:rPr lang="nl-BE" sz="2600" dirty="0"/>
              <a:t>Gebruik de functie </a:t>
            </a:r>
            <a:r>
              <a:rPr lang="nl-BE" sz="2600" dirty="0" err="1"/>
              <a:t>JsonSerializer.Serialize</a:t>
            </a:r>
            <a:r>
              <a:rPr lang="nl-BE" sz="2600" dirty="0"/>
              <a:t>(&lt;class&gt;()) of </a:t>
            </a:r>
            <a:r>
              <a:rPr lang="nl-BE" sz="2600" dirty="0" err="1"/>
              <a:t>JsonSerializer.Serialize</a:t>
            </a:r>
            <a:r>
              <a:rPr lang="nl-BE" sz="2600" dirty="0"/>
              <a:t>(&lt;uw klasse&gt;, &lt;opties&gt;).</a:t>
            </a:r>
          </a:p>
          <a:p>
            <a:r>
              <a:rPr lang="nl-BE" sz="2600" dirty="0"/>
              <a:t>We gebruiken </a:t>
            </a:r>
            <a:r>
              <a:rPr lang="nl-BE" sz="2600" dirty="0" err="1"/>
              <a:t>JsonSerializer.Deserialize</a:t>
            </a:r>
            <a:r>
              <a:rPr lang="nl-BE" sz="2600" dirty="0"/>
              <a:t>&lt;T&gt;(&lt;json </a:t>
            </a:r>
            <a:r>
              <a:rPr lang="nl-BE" sz="2600" dirty="0" err="1"/>
              <a:t>text</a:t>
            </a:r>
            <a:r>
              <a:rPr lang="nl-BE" sz="2600" dirty="0"/>
              <a:t>&gt;) om het vanuit de json data de class te herstellen. Type T is uiteraard de ontvangende class</a:t>
            </a:r>
          </a:p>
          <a:p>
            <a:pPr marL="0" indent="0">
              <a:buNone/>
            </a:pPr>
            <a:endParaRPr lang="nl-BE" sz="2600" dirty="0"/>
          </a:p>
          <a:p>
            <a:pPr marL="914400" lvl="2" indent="0">
              <a:buNone/>
            </a:pPr>
            <a:r>
              <a:rPr lang="en-IE" sz="1500" dirty="0">
                <a:solidFill>
                  <a:srgbClr val="0000FF"/>
                </a:solidFill>
                <a:latin typeface="Consolas" panose="020B0609020204030204" pitchFamily="49" charset="0"/>
              </a:rPr>
              <a:t>public</a:t>
            </a:r>
            <a:r>
              <a:rPr lang="en-IE" sz="1500" dirty="0">
                <a:solidFill>
                  <a:srgbClr val="000000"/>
                </a:solidFill>
                <a:latin typeface="Consolas" panose="020B0609020204030204" pitchFamily="49" charset="0"/>
              </a:rPr>
              <a:t> </a:t>
            </a:r>
            <a:r>
              <a:rPr lang="en-IE" sz="1500" dirty="0">
                <a:solidFill>
                  <a:srgbClr val="0000FF"/>
                </a:solidFill>
                <a:latin typeface="Consolas" panose="020B0609020204030204" pitchFamily="49" charset="0"/>
              </a:rPr>
              <a:t>class</a:t>
            </a:r>
            <a:r>
              <a:rPr lang="en-IE" sz="1500" dirty="0">
                <a:solidFill>
                  <a:srgbClr val="000000"/>
                </a:solidFill>
                <a:latin typeface="Consolas" panose="020B0609020204030204" pitchFamily="49" charset="0"/>
              </a:rPr>
              <a:t> </a:t>
            </a:r>
            <a:r>
              <a:rPr lang="en-IE" sz="1500" dirty="0" err="1">
                <a:solidFill>
                  <a:srgbClr val="2B91AF"/>
                </a:solidFill>
                <a:latin typeface="Consolas" panose="020B0609020204030204" pitchFamily="49" charset="0"/>
              </a:rPr>
              <a:t>MyModel</a:t>
            </a:r>
            <a:r>
              <a:rPr lang="en-IE" sz="1500" dirty="0">
                <a:solidFill>
                  <a:srgbClr val="000000"/>
                </a:solidFill>
                <a:latin typeface="Consolas" panose="020B0609020204030204" pitchFamily="49" charset="0"/>
              </a:rPr>
              <a:t> {</a:t>
            </a:r>
          </a:p>
          <a:p>
            <a:pPr marL="1371600" lvl="3" indent="0">
              <a:buNone/>
            </a:pPr>
            <a:r>
              <a:rPr lang="en-US" sz="1500" dirty="0">
                <a:solidFill>
                  <a:srgbClr val="0000FF"/>
                </a:solidFill>
                <a:latin typeface="Consolas" panose="020B0609020204030204" pitchFamily="49" charset="0"/>
              </a:rPr>
              <a:t>public</a:t>
            </a: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int</a:t>
            </a:r>
            <a:r>
              <a:rPr lang="en-US" sz="1500" dirty="0">
                <a:solidFill>
                  <a:srgbClr val="000000"/>
                </a:solidFill>
                <a:latin typeface="Consolas" panose="020B0609020204030204" pitchFamily="49" charset="0"/>
              </a:rPr>
              <a:t> ID { </a:t>
            </a:r>
            <a:r>
              <a:rPr lang="en-US" sz="1500" dirty="0">
                <a:solidFill>
                  <a:srgbClr val="0000FF"/>
                </a:solidFill>
                <a:latin typeface="Consolas" panose="020B0609020204030204" pitchFamily="49" charset="0"/>
              </a:rPr>
              <a:t>get</a:t>
            </a: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set</a:t>
            </a:r>
            <a:r>
              <a:rPr lang="en-US" sz="1500" dirty="0">
                <a:solidFill>
                  <a:srgbClr val="000000"/>
                </a:solidFill>
                <a:latin typeface="Consolas" panose="020B0609020204030204" pitchFamily="49" charset="0"/>
              </a:rPr>
              <a:t>; }</a:t>
            </a:r>
          </a:p>
          <a:p>
            <a:pPr marL="1371600" lvl="3" indent="0">
              <a:buNone/>
            </a:pPr>
            <a:r>
              <a:rPr lang="en-US" sz="1500" dirty="0">
                <a:solidFill>
                  <a:srgbClr val="0000FF"/>
                </a:solidFill>
                <a:latin typeface="Consolas" panose="020B0609020204030204" pitchFamily="49" charset="0"/>
              </a:rPr>
              <a:t>public</a:t>
            </a: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string</a:t>
            </a:r>
            <a:r>
              <a:rPr lang="en-US" sz="1500" dirty="0">
                <a:solidFill>
                  <a:srgbClr val="000000"/>
                </a:solidFill>
                <a:latin typeface="Consolas" panose="020B0609020204030204" pitchFamily="49" charset="0"/>
              </a:rPr>
              <a:t> Name { </a:t>
            </a:r>
            <a:r>
              <a:rPr lang="en-US" sz="1500" dirty="0">
                <a:solidFill>
                  <a:srgbClr val="0000FF"/>
                </a:solidFill>
                <a:latin typeface="Consolas" panose="020B0609020204030204" pitchFamily="49" charset="0"/>
              </a:rPr>
              <a:t>get</a:t>
            </a: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set</a:t>
            </a:r>
            <a:r>
              <a:rPr lang="en-US" sz="1500" dirty="0">
                <a:solidFill>
                  <a:srgbClr val="000000"/>
                </a:solidFill>
                <a:latin typeface="Consolas" panose="020B0609020204030204" pitchFamily="49" charset="0"/>
              </a:rPr>
              <a:t>; }</a:t>
            </a:r>
          </a:p>
          <a:p>
            <a:pPr marL="1371600" lvl="3" indent="0">
              <a:buNone/>
            </a:pPr>
            <a:r>
              <a:rPr lang="en-IE" sz="1500" dirty="0">
                <a:solidFill>
                  <a:srgbClr val="0000FF"/>
                </a:solidFill>
                <a:latin typeface="Consolas" panose="020B0609020204030204" pitchFamily="49" charset="0"/>
              </a:rPr>
              <a:t>public</a:t>
            </a:r>
            <a:r>
              <a:rPr lang="en-IE" sz="1500" dirty="0">
                <a:solidFill>
                  <a:srgbClr val="000000"/>
                </a:solidFill>
                <a:latin typeface="Consolas" panose="020B0609020204030204" pitchFamily="49" charset="0"/>
              </a:rPr>
              <a:t> </a:t>
            </a:r>
            <a:r>
              <a:rPr lang="en-IE" sz="1500" dirty="0">
                <a:solidFill>
                  <a:srgbClr val="0000FF"/>
                </a:solidFill>
                <a:latin typeface="Consolas" panose="020B0609020204030204" pitchFamily="49" charset="0"/>
              </a:rPr>
              <a:t>override</a:t>
            </a:r>
            <a:r>
              <a:rPr lang="en-IE" sz="1500" dirty="0">
                <a:solidFill>
                  <a:srgbClr val="000000"/>
                </a:solidFill>
                <a:latin typeface="Consolas" panose="020B0609020204030204" pitchFamily="49" charset="0"/>
              </a:rPr>
              <a:t> </a:t>
            </a:r>
            <a:r>
              <a:rPr lang="en-IE" sz="1500" dirty="0">
                <a:solidFill>
                  <a:srgbClr val="0000FF"/>
                </a:solidFill>
                <a:latin typeface="Consolas" panose="020B0609020204030204" pitchFamily="49" charset="0"/>
              </a:rPr>
              <a:t>string</a:t>
            </a:r>
            <a:r>
              <a:rPr lang="en-IE" sz="1500" dirty="0">
                <a:solidFill>
                  <a:srgbClr val="000000"/>
                </a:solidFill>
                <a:latin typeface="Consolas" panose="020B0609020204030204" pitchFamily="49" charset="0"/>
              </a:rPr>
              <a:t> </a:t>
            </a:r>
            <a:r>
              <a:rPr lang="en-IE" sz="1500" dirty="0" err="1">
                <a:solidFill>
                  <a:srgbClr val="000000"/>
                </a:solidFill>
                <a:latin typeface="Consolas" panose="020B0609020204030204" pitchFamily="49" charset="0"/>
              </a:rPr>
              <a:t>ToString</a:t>
            </a:r>
            <a:r>
              <a:rPr lang="en-IE" sz="1500" dirty="0">
                <a:solidFill>
                  <a:srgbClr val="000000"/>
                </a:solidFill>
                <a:latin typeface="Consolas" panose="020B0609020204030204" pitchFamily="49" charset="0"/>
              </a:rPr>
              <a:t>() =&gt; </a:t>
            </a:r>
            <a:r>
              <a:rPr lang="en-IE" sz="1500" dirty="0">
                <a:solidFill>
                  <a:srgbClr val="A31515"/>
                </a:solidFill>
                <a:latin typeface="Consolas" panose="020B0609020204030204" pitchFamily="49" charset="0"/>
              </a:rPr>
              <a:t>$"Data model = [ID: </a:t>
            </a:r>
            <a:r>
              <a:rPr lang="en-IE" sz="1500" dirty="0">
                <a:solidFill>
                  <a:srgbClr val="000000"/>
                </a:solidFill>
                <a:latin typeface="Consolas" panose="020B0609020204030204" pitchFamily="49" charset="0"/>
              </a:rPr>
              <a:t>{ID}</a:t>
            </a:r>
            <a:r>
              <a:rPr lang="en-IE" sz="1500" dirty="0">
                <a:solidFill>
                  <a:srgbClr val="A31515"/>
                </a:solidFill>
                <a:latin typeface="Consolas" panose="020B0609020204030204" pitchFamily="49" charset="0"/>
              </a:rPr>
              <a:t> Name: </a:t>
            </a:r>
            <a:r>
              <a:rPr lang="en-IE" sz="1500" dirty="0">
                <a:solidFill>
                  <a:srgbClr val="000000"/>
                </a:solidFill>
                <a:latin typeface="Consolas" panose="020B0609020204030204" pitchFamily="49" charset="0"/>
              </a:rPr>
              <a:t>{Name}</a:t>
            </a:r>
            <a:r>
              <a:rPr lang="en-IE" sz="1500" dirty="0">
                <a:solidFill>
                  <a:srgbClr val="A31515"/>
                </a:solidFill>
                <a:latin typeface="Consolas" panose="020B0609020204030204" pitchFamily="49" charset="0"/>
              </a:rPr>
              <a:t>]"</a:t>
            </a:r>
            <a:r>
              <a:rPr lang="en-IE" sz="1500" dirty="0">
                <a:solidFill>
                  <a:srgbClr val="000000"/>
                </a:solidFill>
                <a:latin typeface="Consolas" panose="020B0609020204030204" pitchFamily="49" charset="0"/>
              </a:rPr>
              <a:t>;</a:t>
            </a:r>
          </a:p>
          <a:p>
            <a:pPr marL="914400" lvl="2" indent="0">
              <a:buNone/>
            </a:pPr>
            <a:r>
              <a:rPr lang="en-IE" sz="1500" dirty="0">
                <a:solidFill>
                  <a:srgbClr val="000000"/>
                </a:solidFill>
                <a:latin typeface="Consolas" panose="020B0609020204030204" pitchFamily="49" charset="0"/>
              </a:rPr>
              <a:t>}</a:t>
            </a:r>
          </a:p>
          <a:p>
            <a:pPr marL="914400" lvl="2" indent="0">
              <a:buNone/>
            </a:pPr>
            <a:r>
              <a:rPr lang="en-US" sz="1500" dirty="0">
                <a:solidFill>
                  <a:srgbClr val="0000FF"/>
                </a:solidFill>
                <a:latin typeface="Consolas" panose="020B0609020204030204" pitchFamily="49" charset="0"/>
              </a:rPr>
              <a:t>static</a:t>
            </a: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void</a:t>
            </a:r>
            <a:r>
              <a:rPr lang="en-US" sz="1500" dirty="0">
                <a:solidFill>
                  <a:srgbClr val="000000"/>
                </a:solidFill>
                <a:latin typeface="Consolas" panose="020B0609020204030204" pitchFamily="49" charset="0"/>
              </a:rPr>
              <a:t> Main(</a:t>
            </a:r>
            <a:r>
              <a:rPr lang="en-US" sz="1500" dirty="0">
                <a:solidFill>
                  <a:srgbClr val="0000FF"/>
                </a:solidFill>
                <a:latin typeface="Consolas" panose="020B0609020204030204" pitchFamily="49" charset="0"/>
              </a:rPr>
              <a:t>string</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args</a:t>
            </a:r>
            <a:r>
              <a:rPr lang="en-US" sz="1500" dirty="0">
                <a:solidFill>
                  <a:srgbClr val="000000"/>
                </a:solidFill>
                <a:latin typeface="Consolas" panose="020B0609020204030204" pitchFamily="49" charset="0"/>
              </a:rPr>
              <a:t>) {</a:t>
            </a:r>
          </a:p>
          <a:p>
            <a:pPr marL="1371600" lvl="3" indent="0">
              <a:buNone/>
            </a:pPr>
            <a:r>
              <a:rPr lang="en-IE" sz="1500" dirty="0" err="1">
                <a:solidFill>
                  <a:srgbClr val="2B91AF"/>
                </a:solidFill>
                <a:latin typeface="Consolas" panose="020B0609020204030204" pitchFamily="49" charset="0"/>
              </a:rPr>
              <a:t>MyModel</a:t>
            </a:r>
            <a:r>
              <a:rPr lang="en-IE" sz="1500" dirty="0">
                <a:solidFill>
                  <a:srgbClr val="000000"/>
                </a:solidFill>
                <a:latin typeface="Consolas" panose="020B0609020204030204" pitchFamily="49" charset="0"/>
              </a:rPr>
              <a:t> model = </a:t>
            </a:r>
            <a:r>
              <a:rPr lang="en-IE" sz="1500" dirty="0">
                <a:solidFill>
                  <a:srgbClr val="0000FF"/>
                </a:solidFill>
                <a:latin typeface="Consolas" panose="020B0609020204030204" pitchFamily="49" charset="0"/>
              </a:rPr>
              <a:t>new</a:t>
            </a:r>
            <a:r>
              <a:rPr lang="en-IE" sz="1500" dirty="0">
                <a:solidFill>
                  <a:srgbClr val="000000"/>
                </a:solidFill>
                <a:latin typeface="Consolas" panose="020B0609020204030204" pitchFamily="49" charset="0"/>
              </a:rPr>
              <a:t> </a:t>
            </a:r>
            <a:r>
              <a:rPr lang="en-IE" sz="1500" dirty="0" err="1">
                <a:solidFill>
                  <a:srgbClr val="2B91AF"/>
                </a:solidFill>
                <a:latin typeface="Consolas" panose="020B0609020204030204" pitchFamily="49" charset="0"/>
              </a:rPr>
              <a:t>MyModel</a:t>
            </a:r>
            <a:r>
              <a:rPr lang="en-IE" sz="1500" dirty="0">
                <a:solidFill>
                  <a:srgbClr val="000000"/>
                </a:solidFill>
                <a:latin typeface="Consolas" panose="020B0609020204030204" pitchFamily="49" charset="0"/>
              </a:rPr>
              <a:t> { ID = 1, Name = </a:t>
            </a:r>
            <a:r>
              <a:rPr lang="en-IE" sz="1500" dirty="0">
                <a:solidFill>
                  <a:srgbClr val="A31515"/>
                </a:solidFill>
                <a:latin typeface="Consolas" panose="020B0609020204030204" pitchFamily="49" charset="0"/>
              </a:rPr>
              <a:t>"Jane Doe"</a:t>
            </a:r>
            <a:r>
              <a:rPr lang="en-IE" sz="1500" dirty="0">
                <a:solidFill>
                  <a:srgbClr val="000000"/>
                </a:solidFill>
                <a:latin typeface="Consolas" panose="020B0609020204030204" pitchFamily="49" charset="0"/>
              </a:rPr>
              <a:t> };</a:t>
            </a:r>
          </a:p>
          <a:p>
            <a:pPr marL="1371600" lvl="3" indent="0">
              <a:buNone/>
            </a:pPr>
            <a:r>
              <a:rPr lang="en-IE" sz="1500" dirty="0">
                <a:solidFill>
                  <a:srgbClr val="0000FF"/>
                </a:solidFill>
                <a:latin typeface="Consolas" panose="020B0609020204030204" pitchFamily="49" charset="0"/>
              </a:rPr>
              <a:t>string</a:t>
            </a:r>
            <a:r>
              <a:rPr lang="en-IE" sz="1500" dirty="0">
                <a:solidFill>
                  <a:srgbClr val="000000"/>
                </a:solidFill>
                <a:latin typeface="Consolas" panose="020B0609020204030204" pitchFamily="49" charset="0"/>
              </a:rPr>
              <a:t> json = </a:t>
            </a:r>
            <a:r>
              <a:rPr lang="en-IE" sz="1500" dirty="0" err="1">
                <a:solidFill>
                  <a:srgbClr val="000000"/>
                </a:solidFill>
                <a:latin typeface="Consolas" panose="020B0609020204030204" pitchFamily="49" charset="0"/>
              </a:rPr>
              <a:t>JsonSerializer.Serialize</a:t>
            </a:r>
            <a:r>
              <a:rPr lang="en-IE" sz="1500" dirty="0">
                <a:solidFill>
                  <a:srgbClr val="000000"/>
                </a:solidFill>
                <a:latin typeface="Consolas" panose="020B0609020204030204" pitchFamily="49" charset="0"/>
              </a:rPr>
              <a:t>(model);</a:t>
            </a:r>
          </a:p>
          <a:p>
            <a:pPr marL="1371600" lvl="3" indent="0">
              <a:buNone/>
            </a:pPr>
            <a:r>
              <a:rPr lang="en-IE" sz="1500" dirty="0" err="1">
                <a:solidFill>
                  <a:srgbClr val="000000"/>
                </a:solidFill>
                <a:latin typeface="Consolas" panose="020B0609020204030204" pitchFamily="49" charset="0"/>
              </a:rPr>
              <a:t>MyModel</a:t>
            </a:r>
            <a:r>
              <a:rPr lang="en-IE" sz="1500" dirty="0">
                <a:solidFill>
                  <a:srgbClr val="000000"/>
                </a:solidFill>
                <a:latin typeface="Consolas" panose="020B0609020204030204" pitchFamily="49" charset="0"/>
              </a:rPr>
              <a:t> </a:t>
            </a:r>
            <a:r>
              <a:rPr lang="en-IE" sz="1500" dirty="0" err="1">
                <a:solidFill>
                  <a:srgbClr val="000000"/>
                </a:solidFill>
                <a:latin typeface="Consolas" panose="020B0609020204030204" pitchFamily="49" charset="0"/>
              </a:rPr>
              <a:t>myRestoredModel</a:t>
            </a:r>
            <a:r>
              <a:rPr lang="en-IE" sz="1500" dirty="0">
                <a:solidFill>
                  <a:srgbClr val="000000"/>
                </a:solidFill>
                <a:latin typeface="Consolas" panose="020B0609020204030204" pitchFamily="49" charset="0"/>
              </a:rPr>
              <a:t> = </a:t>
            </a:r>
            <a:r>
              <a:rPr lang="en-IE" sz="1500" dirty="0" err="1">
                <a:solidFill>
                  <a:srgbClr val="000000"/>
                </a:solidFill>
                <a:latin typeface="Consolas" panose="020B0609020204030204" pitchFamily="49" charset="0"/>
              </a:rPr>
              <a:t>JsonSerializer.Deserialize</a:t>
            </a:r>
            <a:r>
              <a:rPr lang="en-IE" sz="1500" dirty="0">
                <a:solidFill>
                  <a:srgbClr val="000000"/>
                </a:solidFill>
                <a:latin typeface="Consolas" panose="020B0609020204030204" pitchFamily="49" charset="0"/>
              </a:rPr>
              <a:t>&lt;</a:t>
            </a:r>
            <a:r>
              <a:rPr lang="en-IE" sz="1500" dirty="0" err="1">
                <a:solidFill>
                  <a:srgbClr val="000000"/>
                </a:solidFill>
                <a:latin typeface="Consolas" panose="020B0609020204030204" pitchFamily="49" charset="0"/>
              </a:rPr>
              <a:t>MyModel</a:t>
            </a:r>
            <a:r>
              <a:rPr lang="en-IE" sz="1500" dirty="0">
                <a:solidFill>
                  <a:srgbClr val="000000"/>
                </a:solidFill>
                <a:latin typeface="Consolas" panose="020B0609020204030204" pitchFamily="49" charset="0"/>
              </a:rPr>
              <a:t>&gt;(json);</a:t>
            </a:r>
          </a:p>
          <a:p>
            <a:pPr marL="1371600" lvl="3" indent="0">
              <a:buNone/>
            </a:pPr>
            <a:r>
              <a:rPr lang="en-IE" sz="1500" dirty="0" err="1">
                <a:solidFill>
                  <a:srgbClr val="000000"/>
                </a:solidFill>
                <a:latin typeface="Consolas" panose="020B0609020204030204" pitchFamily="49" charset="0"/>
              </a:rPr>
              <a:t>Console.WriteLine</a:t>
            </a:r>
            <a:r>
              <a:rPr lang="en-IE" sz="1500" dirty="0">
                <a:solidFill>
                  <a:srgbClr val="000000"/>
                </a:solidFill>
                <a:latin typeface="Consolas" panose="020B0609020204030204" pitchFamily="49" charset="0"/>
              </a:rPr>
              <a:t>(</a:t>
            </a:r>
            <a:r>
              <a:rPr lang="en-IE" sz="1500" dirty="0" err="1">
                <a:solidFill>
                  <a:srgbClr val="000000"/>
                </a:solidFill>
                <a:latin typeface="Consolas" panose="020B0609020204030204" pitchFamily="49" charset="0"/>
              </a:rPr>
              <a:t>myRestoredModel</a:t>
            </a:r>
            <a:r>
              <a:rPr lang="en-IE" sz="1500" dirty="0">
                <a:solidFill>
                  <a:srgbClr val="000000"/>
                </a:solidFill>
                <a:latin typeface="Consolas" panose="020B0609020204030204" pitchFamily="49" charset="0"/>
              </a:rPr>
              <a:t>);</a:t>
            </a:r>
          </a:p>
          <a:p>
            <a:pPr marL="914400" lvl="2" indent="0">
              <a:buNone/>
            </a:pPr>
            <a:r>
              <a:rPr lang="en-IE" sz="1500" dirty="0">
                <a:solidFill>
                  <a:srgbClr val="000000"/>
                </a:solidFill>
                <a:latin typeface="Consolas" panose="020B0609020204030204" pitchFamily="49" charset="0"/>
              </a:rPr>
              <a:t>}</a:t>
            </a:r>
            <a:endParaRPr lang="nl-BE" sz="1500" dirty="0"/>
          </a:p>
        </p:txBody>
      </p:sp>
    </p:spTree>
    <p:extLst>
      <p:ext uri="{BB962C8B-B14F-4D97-AF65-F5344CB8AC3E}">
        <p14:creationId xmlns:p14="http://schemas.microsoft.com/office/powerpoint/2010/main" val="3684252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fade">
                                      <p:cBhvr>
                                        <p:cTn id="45" dur="500"/>
                                        <p:tgtEl>
                                          <p:spTgt spid="3">
                                            <p:txEl>
                                              <p:pRg st="11" end="11"/>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2" end="12"/>
                                            </p:txEl>
                                          </p:spTgt>
                                        </p:tgtEl>
                                        <p:attrNameLst>
                                          <p:attrName>style.visibility</p:attrName>
                                        </p:attrNameLst>
                                      </p:cBhvr>
                                      <p:to>
                                        <p:strVal val="visible"/>
                                      </p:to>
                                    </p:set>
                                    <p:animEffect transition="in" filter="fade">
                                      <p:cBhvr>
                                        <p:cTn id="48" dur="500"/>
                                        <p:tgtEl>
                                          <p:spTgt spid="3">
                                            <p:txEl>
                                              <p:pRg st="12" end="12"/>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animEffect transition="in" filter="fade">
                                      <p:cBhvr>
                                        <p:cTn id="51" dur="500"/>
                                        <p:tgtEl>
                                          <p:spTgt spid="3">
                                            <p:txEl>
                                              <p:pRg st="13" end="13"/>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
                                            <p:txEl>
                                              <p:pRg st="14" end="14"/>
                                            </p:txEl>
                                          </p:spTgt>
                                        </p:tgtEl>
                                        <p:attrNameLst>
                                          <p:attrName>style.visibility</p:attrName>
                                        </p:attrNameLst>
                                      </p:cBhvr>
                                      <p:to>
                                        <p:strVal val="visible"/>
                                      </p:to>
                                    </p:set>
                                    <p:animEffect transition="in" filter="fade">
                                      <p:cBhvr>
                                        <p:cTn id="54" dur="500"/>
                                        <p:tgtEl>
                                          <p:spTgt spid="3">
                                            <p:txEl>
                                              <p:pRg st="14" end="14"/>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
                                            <p:txEl>
                                              <p:pRg st="15" end="15"/>
                                            </p:txEl>
                                          </p:spTgt>
                                        </p:tgtEl>
                                        <p:attrNameLst>
                                          <p:attrName>style.visibility</p:attrName>
                                        </p:attrNameLst>
                                      </p:cBhvr>
                                      <p:to>
                                        <p:strVal val="visible"/>
                                      </p:to>
                                    </p:set>
                                    <p:animEffect transition="in" filter="fade">
                                      <p:cBhvr>
                                        <p:cTn id="57"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780011" y="99500"/>
            <a:ext cx="10515600" cy="540580"/>
          </a:xfrm>
        </p:spPr>
        <p:txBody>
          <a:bodyPr>
            <a:normAutofit fontScale="90000"/>
          </a:bodyPr>
          <a:lstStyle/>
          <a:p>
            <a:r>
              <a:rPr lang="nl-BE" dirty="0"/>
              <a:t>Gebruik van de Json </a:t>
            </a:r>
            <a:r>
              <a:rPr lang="nl-BE" dirty="0" err="1"/>
              <a:t>Serializer</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440575" y="764771"/>
            <a:ext cx="11679381" cy="5993729"/>
          </a:xfrm>
        </p:spPr>
        <p:txBody>
          <a:bodyPr>
            <a:normAutofit fontScale="92500"/>
          </a:bodyPr>
          <a:lstStyle/>
          <a:p>
            <a:r>
              <a:rPr lang="nl-BE" sz="2600" dirty="0"/>
              <a:t>De class moet een publieke </a:t>
            </a:r>
            <a:r>
              <a:rPr lang="nl-BE" sz="2600" dirty="0" err="1"/>
              <a:t>contructor</a:t>
            </a:r>
            <a:r>
              <a:rPr lang="nl-BE" sz="2600" dirty="0"/>
              <a:t> bevatten zonder parameters</a:t>
            </a:r>
          </a:p>
          <a:p>
            <a:r>
              <a:rPr lang="nl-BE" sz="2600" dirty="0"/>
              <a:t>Alle </a:t>
            </a:r>
            <a:r>
              <a:rPr lang="nl-BE" sz="2600" b="1" dirty="0"/>
              <a:t>publieke </a:t>
            </a:r>
            <a:r>
              <a:rPr lang="nl-BE" sz="2600" b="1" dirty="0" err="1"/>
              <a:t>properties</a:t>
            </a:r>
            <a:r>
              <a:rPr lang="nl-BE" sz="2600" b="1" dirty="0"/>
              <a:t> </a:t>
            </a:r>
            <a:r>
              <a:rPr lang="nl-BE" sz="2600" dirty="0"/>
              <a:t>in een klasse worden </a:t>
            </a:r>
            <a:r>
              <a:rPr lang="nl-BE" sz="2600" dirty="0" err="1"/>
              <a:t>serialized</a:t>
            </a:r>
            <a:r>
              <a:rPr lang="nl-BE" sz="2600" dirty="0"/>
              <a:t>. Maar als de property </a:t>
            </a:r>
            <a:r>
              <a:rPr lang="nl-BE" sz="2600" dirty="0" err="1"/>
              <a:t>read</a:t>
            </a:r>
            <a:r>
              <a:rPr lang="nl-BE" sz="2600" dirty="0"/>
              <a:t> </a:t>
            </a:r>
            <a:r>
              <a:rPr lang="nl-BE" sz="2600" dirty="0" err="1"/>
              <a:t>only</a:t>
            </a:r>
            <a:r>
              <a:rPr lang="nl-BE" sz="2600" dirty="0"/>
              <a:t> is, wordt de waarde wel opgenomen in de Json maar niet terug gezet tijdens de </a:t>
            </a:r>
            <a:r>
              <a:rPr lang="nl-BE" sz="2600" dirty="0" err="1"/>
              <a:t>deserialize</a:t>
            </a:r>
            <a:r>
              <a:rPr lang="nl-BE" sz="2600" dirty="0"/>
              <a:t>.</a:t>
            </a:r>
          </a:p>
          <a:p>
            <a:r>
              <a:rPr lang="nl-BE" sz="2600" dirty="0"/>
              <a:t>Velden worden genegeerd, ook de publieke. (momenteel)</a:t>
            </a:r>
          </a:p>
          <a:p>
            <a:r>
              <a:rPr lang="nl-BE" sz="2600" dirty="0"/>
              <a:t>Alle property namen zijn standaard  hoofdlettergevoelig. Dit kan in de opties worden aangepast.</a:t>
            </a:r>
          </a:p>
          <a:p>
            <a:r>
              <a:rPr lang="nl-BE" sz="2600" dirty="0" err="1"/>
              <a:t>Enum</a:t>
            </a:r>
            <a:r>
              <a:rPr lang="nl-BE" sz="2600" dirty="0"/>
              <a:t> types worden standaard opgeslagen als int. (er bestaat een </a:t>
            </a:r>
            <a:r>
              <a:rPr lang="nl-BE" sz="2600" dirty="0" err="1"/>
              <a:t>JsonStringEnumConverter</a:t>
            </a:r>
            <a:r>
              <a:rPr lang="nl-BE" sz="2600" dirty="0"/>
              <a:t> die een </a:t>
            </a:r>
            <a:r>
              <a:rPr lang="nl-BE" sz="2600" dirty="0" err="1"/>
              <a:t>enum</a:t>
            </a:r>
            <a:r>
              <a:rPr lang="nl-BE" sz="2600" dirty="0"/>
              <a:t> kan omzetten).</a:t>
            </a:r>
          </a:p>
          <a:p>
            <a:r>
              <a:rPr lang="nl-BE" sz="2600" dirty="0"/>
              <a:t>Circulaire referenties worden herkend en zijn niet toegestaan!</a:t>
            </a:r>
          </a:p>
          <a:p>
            <a:r>
              <a:rPr lang="nl-BE" sz="2600" dirty="0"/>
              <a:t>De types die met </a:t>
            </a:r>
            <a:r>
              <a:rPr lang="nl-BE" sz="2600" dirty="0" err="1"/>
              <a:t>JSonSerializer</a:t>
            </a:r>
            <a:r>
              <a:rPr lang="nl-BE" sz="2600" dirty="0"/>
              <a:t> kunnen worden </a:t>
            </a:r>
            <a:r>
              <a:rPr lang="nl-BE" sz="2600" dirty="0" err="1"/>
              <a:t>serialized</a:t>
            </a:r>
            <a:r>
              <a:rPr lang="nl-BE" sz="2600" dirty="0"/>
              <a:t>/</a:t>
            </a:r>
            <a:r>
              <a:rPr lang="nl-BE" sz="2600" dirty="0" err="1"/>
              <a:t>deserialized</a:t>
            </a:r>
            <a:r>
              <a:rPr lang="nl-BE" sz="2600" dirty="0"/>
              <a:t>:</a:t>
            </a:r>
          </a:p>
          <a:p>
            <a:pPr lvl="1"/>
            <a:r>
              <a:rPr lang="nl-BE" sz="2200" dirty="0"/>
              <a:t>Alle .Net primitieve types zijn toegestaan.</a:t>
            </a:r>
          </a:p>
          <a:p>
            <a:pPr lvl="1"/>
            <a:r>
              <a:rPr lang="nl-BE" sz="2200" b="1" dirty="0" err="1"/>
              <a:t>POCO’s</a:t>
            </a:r>
            <a:r>
              <a:rPr lang="nl-BE" sz="2200" dirty="0"/>
              <a:t> (User </a:t>
            </a:r>
            <a:r>
              <a:rPr lang="nl-BE" sz="2200" dirty="0" err="1"/>
              <a:t>defined</a:t>
            </a:r>
            <a:r>
              <a:rPr lang="nl-BE" sz="2200" dirty="0"/>
              <a:t> </a:t>
            </a:r>
            <a:r>
              <a:rPr lang="nl-BE" sz="2200" b="1" u="sng" dirty="0" err="1"/>
              <a:t>P</a:t>
            </a:r>
            <a:r>
              <a:rPr lang="nl-BE" sz="2200" dirty="0" err="1"/>
              <a:t>lain</a:t>
            </a:r>
            <a:r>
              <a:rPr lang="nl-BE" sz="2200" dirty="0"/>
              <a:t> </a:t>
            </a:r>
            <a:r>
              <a:rPr lang="nl-BE" sz="2200" b="1" u="sng" dirty="0"/>
              <a:t>O</a:t>
            </a:r>
            <a:r>
              <a:rPr lang="nl-BE" sz="2200" dirty="0"/>
              <a:t>ld </a:t>
            </a:r>
            <a:r>
              <a:rPr lang="nl-BE" sz="2200" b="1" u="sng" dirty="0" err="1"/>
              <a:t>C</a:t>
            </a:r>
            <a:r>
              <a:rPr lang="nl-BE" sz="2200" dirty="0" err="1"/>
              <a:t>lr</a:t>
            </a:r>
            <a:r>
              <a:rPr lang="nl-BE" sz="2200" dirty="0"/>
              <a:t> </a:t>
            </a:r>
            <a:r>
              <a:rPr lang="nl-BE" sz="2200" b="1" u="sng" dirty="0" err="1"/>
              <a:t>O</a:t>
            </a:r>
            <a:r>
              <a:rPr lang="nl-BE" sz="2200" dirty="0" err="1"/>
              <a:t>bjects</a:t>
            </a:r>
            <a:r>
              <a:rPr lang="nl-BE" sz="2200" dirty="0"/>
              <a:t>).</a:t>
            </a:r>
          </a:p>
          <a:p>
            <a:pPr lvl="1"/>
            <a:r>
              <a:rPr lang="nl-BE" sz="2200" dirty="0"/>
              <a:t>Arrays van toegestane types.</a:t>
            </a:r>
          </a:p>
          <a:p>
            <a:pPr lvl="1"/>
            <a:r>
              <a:rPr lang="nl-BE" sz="2200" dirty="0"/>
              <a:t>Lijsten uit de </a:t>
            </a:r>
            <a:r>
              <a:rPr lang="nl-BE" sz="2200" dirty="0" err="1"/>
              <a:t>namespace</a:t>
            </a:r>
            <a:r>
              <a:rPr lang="nl-BE" sz="2200" dirty="0"/>
              <a:t> </a:t>
            </a:r>
            <a:r>
              <a:rPr lang="nl-BE" sz="2200" dirty="0" err="1"/>
              <a:t>System.Collections</a:t>
            </a:r>
            <a:r>
              <a:rPr lang="nl-BE" sz="2200" dirty="0"/>
              <a:t> en </a:t>
            </a:r>
            <a:r>
              <a:rPr lang="nl-BE" sz="2200" dirty="0" err="1"/>
              <a:t>System.Collections.Generic</a:t>
            </a:r>
            <a:endParaRPr lang="nl-BE" sz="2200" dirty="0"/>
          </a:p>
          <a:p>
            <a:pPr lvl="1"/>
            <a:r>
              <a:rPr lang="nl-BE" sz="2200" dirty="0"/>
              <a:t>Dictionary als de </a:t>
            </a:r>
            <a:r>
              <a:rPr lang="nl-BE" sz="2200" dirty="0" err="1"/>
              <a:t>Tvalue</a:t>
            </a:r>
            <a:r>
              <a:rPr lang="nl-BE" sz="2200" dirty="0"/>
              <a:t> een POCO of primitieve is.</a:t>
            </a:r>
          </a:p>
        </p:txBody>
      </p:sp>
    </p:spTree>
    <p:extLst>
      <p:ext uri="{BB962C8B-B14F-4D97-AF65-F5344CB8AC3E}">
        <p14:creationId xmlns:p14="http://schemas.microsoft.com/office/powerpoint/2010/main" val="2077424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780011" y="99500"/>
            <a:ext cx="10515600" cy="540580"/>
          </a:xfrm>
        </p:spPr>
        <p:txBody>
          <a:bodyPr>
            <a:normAutofit fontScale="90000"/>
          </a:bodyPr>
          <a:lstStyle/>
          <a:p>
            <a:r>
              <a:rPr lang="nl-BE" dirty="0"/>
              <a:t>Verfijnen van de Json </a:t>
            </a:r>
            <a:r>
              <a:rPr lang="nl-BE" dirty="0" err="1"/>
              <a:t>Serializer</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440575" y="764771"/>
            <a:ext cx="11679381" cy="5993729"/>
          </a:xfrm>
        </p:spPr>
        <p:txBody>
          <a:bodyPr>
            <a:normAutofit/>
          </a:bodyPr>
          <a:lstStyle/>
          <a:p>
            <a:r>
              <a:rPr lang="nl-BE" sz="2600" dirty="0"/>
              <a:t>Gebruik de </a:t>
            </a:r>
            <a:r>
              <a:rPr lang="nl-BE" sz="2600" b="1" dirty="0"/>
              <a:t>[</a:t>
            </a:r>
            <a:r>
              <a:rPr lang="nl-BE" sz="2600" b="1" dirty="0" err="1"/>
              <a:t>JsonIgnore</a:t>
            </a:r>
            <a:r>
              <a:rPr lang="nl-BE" sz="2600" b="1" dirty="0"/>
              <a:t>] </a:t>
            </a:r>
            <a:r>
              <a:rPr lang="nl-BE" sz="2600" dirty="0"/>
              <a:t>property om bepaalde Velden te negeren</a:t>
            </a:r>
          </a:p>
          <a:p>
            <a:r>
              <a:rPr lang="nl-BE" sz="2600" dirty="0"/>
              <a:t>Veldnamen kunnen anders zijn in de Json data bestand als in de class. Om dit te specifiëren gebruiken we de property </a:t>
            </a:r>
            <a:r>
              <a:rPr lang="nl-BE" sz="2600" b="1" dirty="0"/>
              <a:t>[</a:t>
            </a:r>
            <a:r>
              <a:rPr lang="nl-BE" sz="2600" b="1" dirty="0" err="1"/>
              <a:t>JsonPropertyName</a:t>
            </a:r>
            <a:r>
              <a:rPr lang="nl-BE" sz="2600" b="1" dirty="0"/>
              <a:t>(&lt;aangepaste naam&gt;)]</a:t>
            </a:r>
          </a:p>
          <a:p>
            <a:r>
              <a:rPr lang="nl-BE" sz="2600" dirty="0"/>
              <a:t>Om de </a:t>
            </a:r>
            <a:r>
              <a:rPr lang="nl-BE" sz="2600" dirty="0" err="1"/>
              <a:t>serialize</a:t>
            </a:r>
            <a:r>
              <a:rPr lang="nl-BE" sz="2600" dirty="0"/>
              <a:t> en </a:t>
            </a:r>
            <a:r>
              <a:rPr lang="nl-BE" sz="2600" dirty="0" err="1"/>
              <a:t>desirialize</a:t>
            </a:r>
            <a:r>
              <a:rPr lang="nl-BE" sz="2600" dirty="0"/>
              <a:t> te sturen kunnen we opties </a:t>
            </a:r>
            <a:r>
              <a:rPr lang="nl-BE" sz="2600" dirty="0" err="1"/>
              <a:t>specifieren</a:t>
            </a:r>
            <a:r>
              <a:rPr lang="nl-BE" sz="2600" dirty="0"/>
              <a:t> door middel van de </a:t>
            </a:r>
            <a:r>
              <a:rPr lang="nl-BE" sz="2600" b="1" dirty="0" err="1"/>
              <a:t>JsonSerializerOptions</a:t>
            </a:r>
            <a:r>
              <a:rPr lang="nl-BE" sz="2600" dirty="0"/>
              <a:t>.</a:t>
            </a:r>
          </a:p>
          <a:p>
            <a:pPr lvl="1"/>
            <a:r>
              <a:rPr lang="nl-BE" sz="2200" dirty="0"/>
              <a:t>Hierin kunnen we :</a:t>
            </a:r>
          </a:p>
          <a:p>
            <a:pPr lvl="2"/>
            <a:r>
              <a:rPr lang="nl-BE" sz="1800" dirty="0"/>
              <a:t>Json bestanden worden standaard zo compact mogelijk geschreven. We gebruiken de optie </a:t>
            </a:r>
            <a:r>
              <a:rPr lang="nl-BE" sz="1800" b="1" dirty="0" err="1"/>
              <a:t>WriteIndented</a:t>
            </a:r>
            <a:r>
              <a:rPr lang="nl-BE" sz="1800" dirty="0"/>
              <a:t> op </a:t>
            </a:r>
            <a:r>
              <a:rPr lang="nl-BE" sz="1800" dirty="0" err="1"/>
              <a:t>true</a:t>
            </a:r>
            <a:r>
              <a:rPr lang="nl-BE" sz="1800" dirty="0"/>
              <a:t> te zetten.</a:t>
            </a:r>
          </a:p>
          <a:p>
            <a:pPr lvl="2"/>
            <a:r>
              <a:rPr lang="nl-BE" sz="1800" dirty="0"/>
              <a:t>De property namen zijn standaard hoofdlettergevoelig. Gebruik </a:t>
            </a:r>
            <a:r>
              <a:rPr lang="nl-BE" sz="1800" b="1" dirty="0" err="1"/>
              <a:t>PropertyNameCaseInsensitive</a:t>
            </a:r>
            <a:r>
              <a:rPr lang="nl-BE" sz="1800" dirty="0"/>
              <a:t> = </a:t>
            </a:r>
            <a:r>
              <a:rPr lang="nl-BE" sz="1800" dirty="0" err="1"/>
              <a:t>true</a:t>
            </a:r>
            <a:r>
              <a:rPr lang="nl-BE" sz="1800" dirty="0"/>
              <a:t> om dit te wijzigen.</a:t>
            </a:r>
          </a:p>
          <a:p>
            <a:pPr lvl="2"/>
            <a:r>
              <a:rPr lang="nl-BE" sz="1800" dirty="0"/>
              <a:t>We kunnen de </a:t>
            </a:r>
            <a:r>
              <a:rPr lang="nl-BE" sz="1800" b="1" dirty="0" err="1"/>
              <a:t>PropertyNamingPolicy</a:t>
            </a:r>
            <a:r>
              <a:rPr lang="nl-BE" sz="1800" dirty="0"/>
              <a:t> zetten om de Json velden </a:t>
            </a:r>
            <a:r>
              <a:rPr lang="nl-BE" sz="1800" dirty="0" err="1"/>
              <a:t>CamelCase</a:t>
            </a:r>
            <a:r>
              <a:rPr lang="nl-BE" sz="1800" dirty="0"/>
              <a:t> te maken.</a:t>
            </a:r>
          </a:p>
          <a:p>
            <a:pPr lvl="2"/>
            <a:r>
              <a:rPr lang="nl-BE" sz="1800" dirty="0"/>
              <a:t>We kunnen de </a:t>
            </a:r>
            <a:r>
              <a:rPr lang="nl-BE" sz="1800" b="1" dirty="0" err="1"/>
              <a:t>encoding</a:t>
            </a:r>
            <a:r>
              <a:rPr lang="nl-BE" sz="1800" dirty="0"/>
              <a:t> aanpassen.</a:t>
            </a:r>
          </a:p>
          <a:p>
            <a:pPr lvl="2"/>
            <a:r>
              <a:rPr lang="nl-BE" sz="1800" b="1" dirty="0" err="1"/>
              <a:t>IgnoreReadOnlyProperties</a:t>
            </a:r>
            <a:r>
              <a:rPr lang="nl-BE" sz="1800" dirty="0"/>
              <a:t> om </a:t>
            </a:r>
            <a:r>
              <a:rPr lang="nl-BE" sz="1800" dirty="0" err="1"/>
              <a:t>read</a:t>
            </a:r>
            <a:r>
              <a:rPr lang="nl-BE" sz="1800" dirty="0"/>
              <a:t> </a:t>
            </a:r>
            <a:r>
              <a:rPr lang="nl-BE" sz="1800" dirty="0" err="1"/>
              <a:t>only</a:t>
            </a:r>
            <a:r>
              <a:rPr lang="nl-BE" sz="1800" dirty="0"/>
              <a:t> </a:t>
            </a:r>
            <a:r>
              <a:rPr lang="nl-BE" sz="1800" dirty="0" err="1"/>
              <a:t>properties</a:t>
            </a:r>
            <a:r>
              <a:rPr lang="nl-BE" sz="1800" dirty="0"/>
              <a:t> te vermijden</a:t>
            </a:r>
          </a:p>
          <a:p>
            <a:pPr lvl="2"/>
            <a:r>
              <a:rPr lang="nl-BE" sz="1800" b="1" dirty="0" err="1"/>
              <a:t>IgnoreNullValues</a:t>
            </a:r>
            <a:r>
              <a:rPr lang="nl-BE" sz="1800" dirty="0"/>
              <a:t> : </a:t>
            </a:r>
            <a:r>
              <a:rPr lang="nl-BE" sz="1800" dirty="0" err="1"/>
              <a:t>Properties</a:t>
            </a:r>
            <a:r>
              <a:rPr lang="nl-BE" sz="1800" dirty="0"/>
              <a:t> die een </a:t>
            </a:r>
            <a:r>
              <a:rPr lang="nl-BE" sz="1800" dirty="0" err="1"/>
              <a:t>null</a:t>
            </a:r>
            <a:r>
              <a:rPr lang="nl-BE" sz="1800" dirty="0"/>
              <a:t> waarde bevatten worden genegeerd </a:t>
            </a:r>
          </a:p>
          <a:p>
            <a:pPr lvl="2"/>
            <a:r>
              <a:rPr lang="nl-BE" sz="1800" dirty="0"/>
              <a:t>…</a:t>
            </a:r>
          </a:p>
          <a:p>
            <a:endParaRPr lang="en-US" sz="2600" dirty="0"/>
          </a:p>
          <a:p>
            <a:endParaRPr lang="nl-BE" sz="1500" dirty="0"/>
          </a:p>
        </p:txBody>
      </p:sp>
    </p:spTree>
    <p:extLst>
      <p:ext uri="{BB962C8B-B14F-4D97-AF65-F5344CB8AC3E}">
        <p14:creationId xmlns:p14="http://schemas.microsoft.com/office/powerpoint/2010/main" val="170084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6136816" y="94199"/>
            <a:ext cx="5259707" cy="1325563"/>
          </a:xfrm>
        </p:spPr>
        <p:txBody>
          <a:bodyPr>
            <a:normAutofit/>
          </a:bodyPr>
          <a:lstStyle/>
          <a:p>
            <a:r>
              <a:rPr lang="nl-BE" dirty="0"/>
              <a:t>Labo</a:t>
            </a:r>
          </a:p>
        </p:txBody>
      </p:sp>
      <p:sp>
        <p:nvSpPr>
          <p:cNvPr id="14" name="Freeform: Shape 13">
            <a:extLst>
              <a:ext uri="{FF2B5EF4-FFF2-40B4-BE49-F238E27FC236}">
                <a16:creationId xmlns:a16="http://schemas.microsoft.com/office/drawing/2014/main" id="{357DD0D3-F869-46D0-944C-6EC60E19E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36816" cy="5254922"/>
          </a:xfrm>
          <a:custGeom>
            <a:avLst/>
            <a:gdLst>
              <a:gd name="connsiteX0" fmla="*/ 0 w 6136816"/>
              <a:gd name="connsiteY0" fmla="*/ 0 h 5254922"/>
              <a:gd name="connsiteX1" fmla="*/ 6136816 w 6136816"/>
              <a:gd name="connsiteY1" fmla="*/ 0 h 5254922"/>
              <a:gd name="connsiteX2" fmla="*/ 6134892 w 6136816"/>
              <a:gd name="connsiteY2" fmla="*/ 111520 h 5254922"/>
              <a:gd name="connsiteX3" fmla="*/ 6066513 w 6136816"/>
              <a:gd name="connsiteY3" fmla="*/ 752995 h 5254922"/>
              <a:gd name="connsiteX4" fmla="*/ 140712 w 6136816"/>
              <a:gd name="connsiteY4" fmla="*/ 5219363 h 5254922"/>
              <a:gd name="connsiteX5" fmla="*/ 0 w 6136816"/>
              <a:gd name="connsiteY5" fmla="*/ 5199534 h 525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6816" h="5254922">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Picture 4">
            <a:extLst>
              <a:ext uri="{FF2B5EF4-FFF2-40B4-BE49-F238E27FC236}">
                <a16:creationId xmlns:a16="http://schemas.microsoft.com/office/drawing/2014/main" id="{3CB4E427-F136-4884-AA9B-6989D3666A31}"/>
              </a:ext>
            </a:extLst>
          </p:cNvPr>
          <p:cNvPicPr>
            <a:picLocks noChangeAspect="1"/>
          </p:cNvPicPr>
          <p:nvPr/>
        </p:nvPicPr>
        <p:blipFill rotWithShape="1">
          <a:blip r:embed="rId2"/>
          <a:srcRect l="9872" r="11610" b="-1"/>
          <a:stretch/>
        </p:blipFill>
        <p:spPr>
          <a:xfrm>
            <a:off x="1" y="2"/>
            <a:ext cx="5863721" cy="4984915"/>
          </a:xfrm>
          <a:custGeom>
            <a:avLst/>
            <a:gdLst/>
            <a:ahLst/>
            <a:cxnLst/>
            <a:rect l="l" t="t" r="r" b="b"/>
            <a:pathLst>
              <a:path w="5863721" h="4984915">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p:spPr>
      </p:pic>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5698262" y="1716833"/>
            <a:ext cx="6136816" cy="4870579"/>
          </a:xfrm>
        </p:spPr>
        <p:txBody>
          <a:bodyPr anchor="t">
            <a:normAutofit/>
          </a:bodyPr>
          <a:lstStyle/>
          <a:p>
            <a:r>
              <a:rPr lang="nl-BE" sz="1800" dirty="0"/>
              <a:t>Vertrek van volgende klasse structuur:</a:t>
            </a:r>
          </a:p>
          <a:p>
            <a:pPr lvl="1"/>
            <a:r>
              <a:rPr lang="nl-BE" sz="1800" dirty="0"/>
              <a:t>De class </a:t>
            </a:r>
            <a:r>
              <a:rPr lang="nl-BE" sz="1800" dirty="0" err="1"/>
              <a:t>GebruikersGroep</a:t>
            </a:r>
            <a:r>
              <a:rPr lang="nl-BE" sz="1800" dirty="0"/>
              <a:t> bevat volgende velden: Naam, Omschrijving en Rechten (een </a:t>
            </a:r>
            <a:r>
              <a:rPr lang="nl-BE" sz="1800" dirty="0" err="1"/>
              <a:t>enum</a:t>
            </a:r>
            <a:r>
              <a:rPr lang="nl-BE" sz="1800" dirty="0"/>
              <a:t> met de volgende mogelijkheden die kunnen gecombineerd worden: Gast, Basis, Uitgebreid, Administrator).</a:t>
            </a:r>
          </a:p>
          <a:p>
            <a:pPr lvl="1"/>
            <a:r>
              <a:rPr lang="nl-BE" sz="1800" dirty="0"/>
              <a:t>De class Gebruiker en die bevat volgende velden : Naam, Login, Omschrijving, Paswoord, </a:t>
            </a:r>
            <a:r>
              <a:rPr lang="nl-BE" sz="1800" dirty="0" err="1"/>
              <a:t>LaatstIngelogd</a:t>
            </a:r>
            <a:r>
              <a:rPr lang="nl-BE" sz="1800" dirty="0"/>
              <a:t> (datum en tijd) en een Lijst met de groepen waar die bepaalde gebruiker lid van is.</a:t>
            </a:r>
          </a:p>
          <a:p>
            <a:pPr lvl="1"/>
            <a:r>
              <a:rPr lang="nl-BE" sz="1800" dirty="0"/>
              <a:t>Maak instanties aan van beide klassen en voeg er gegevens aan toe.</a:t>
            </a:r>
          </a:p>
          <a:p>
            <a:pPr lvl="1"/>
            <a:r>
              <a:rPr lang="nl-BE" sz="1800" dirty="0"/>
              <a:t>Het paswoord mag </a:t>
            </a:r>
            <a:r>
              <a:rPr lang="nl-BE" sz="1800" b="1" dirty="0"/>
              <a:t>niet</a:t>
            </a:r>
            <a:r>
              <a:rPr lang="nl-BE" sz="1800" dirty="0"/>
              <a:t> worden opgeslagen.</a:t>
            </a:r>
          </a:p>
          <a:p>
            <a:r>
              <a:rPr lang="nl-BE" sz="1800" dirty="0"/>
              <a:t>Export en Import naar XML via de </a:t>
            </a:r>
            <a:r>
              <a:rPr lang="nl-BE" sz="1800" dirty="0" err="1"/>
              <a:t>XmlSerializer</a:t>
            </a:r>
            <a:r>
              <a:rPr lang="nl-BE" sz="1800" dirty="0"/>
              <a:t>.</a:t>
            </a:r>
          </a:p>
          <a:p>
            <a:r>
              <a:rPr lang="nl-BE" sz="1800" dirty="0"/>
              <a:t>Export en Import naar Json via de </a:t>
            </a:r>
            <a:r>
              <a:rPr lang="nl-BE" sz="1800" dirty="0" err="1"/>
              <a:t>JsonSerializer</a:t>
            </a:r>
            <a:r>
              <a:rPr lang="nl-BE" sz="1800" dirty="0"/>
              <a:t>.</a:t>
            </a:r>
          </a:p>
        </p:txBody>
      </p:sp>
    </p:spTree>
    <p:extLst>
      <p:ext uri="{BB962C8B-B14F-4D97-AF65-F5344CB8AC3E}">
        <p14:creationId xmlns:p14="http://schemas.microsoft.com/office/powerpoint/2010/main" val="334949833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A973-ACE2-4F45-B97A-6AE21150DD33}"/>
              </a:ext>
            </a:extLst>
          </p:cNvPr>
          <p:cNvSpPr>
            <a:spLocks noGrp="1"/>
          </p:cNvSpPr>
          <p:nvPr>
            <p:ph type="title"/>
          </p:nvPr>
        </p:nvSpPr>
        <p:spPr/>
        <p:txBody>
          <a:bodyPr/>
          <a:lstStyle/>
          <a:p>
            <a:endParaRPr lang="en-IE"/>
          </a:p>
        </p:txBody>
      </p:sp>
      <p:sp>
        <p:nvSpPr>
          <p:cNvPr id="3" name="Content Placeholder 2">
            <a:extLst>
              <a:ext uri="{FF2B5EF4-FFF2-40B4-BE49-F238E27FC236}">
                <a16:creationId xmlns:a16="http://schemas.microsoft.com/office/drawing/2014/main" id="{F1A80AA2-251F-4699-85B0-14D3DC5777A4}"/>
              </a:ext>
            </a:extLst>
          </p:cNvPr>
          <p:cNvSpPr>
            <a:spLocks noGrp="1"/>
          </p:cNvSpPr>
          <p:nvPr>
            <p:ph idx="1"/>
          </p:nvPr>
        </p:nvSpPr>
        <p:spPr/>
        <p:txBody>
          <a:bodyPr/>
          <a:lstStyle/>
          <a:p>
            <a:endParaRPr lang="en-IE"/>
          </a:p>
        </p:txBody>
      </p:sp>
    </p:spTree>
    <p:extLst>
      <p:ext uri="{BB962C8B-B14F-4D97-AF65-F5344CB8AC3E}">
        <p14:creationId xmlns:p14="http://schemas.microsoft.com/office/powerpoint/2010/main" val="4006203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Afbeelding 1">
            <a:extLst>
              <a:ext uri="{FF2B5EF4-FFF2-40B4-BE49-F238E27FC236}">
                <a16:creationId xmlns:a16="http://schemas.microsoft.com/office/drawing/2014/main" id="{0E220B07-5480-4FCA-BE42-EB8196FFE969}"/>
              </a:ext>
            </a:extLst>
          </p:cNvPr>
          <p:cNvPicPr>
            <a:picLocks noChangeAspect="1"/>
          </p:cNvPicPr>
          <p:nvPr/>
        </p:nvPicPr>
        <p:blipFill rotWithShape="1">
          <a:blip r:embed="rId2"/>
          <a:srcRect t="9091" r="10097" b="2"/>
          <a:stretch/>
        </p:blipFill>
        <p:spPr>
          <a:xfrm>
            <a:off x="3523488" y="10"/>
            <a:ext cx="8668512" cy="6857990"/>
          </a:xfrm>
          <a:prstGeom prst="rect">
            <a:avLst/>
          </a:prstGeom>
        </p:spPr>
      </p:pic>
      <p:sp>
        <p:nvSpPr>
          <p:cNvPr id="30" name="Rectangle 2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el 1">
            <a:extLst>
              <a:ext uri="{FF2B5EF4-FFF2-40B4-BE49-F238E27FC236}">
                <a16:creationId xmlns:a16="http://schemas.microsoft.com/office/drawing/2014/main" id="{4355865D-EE50-493F-AC56-B05ED5AAFDF9}"/>
              </a:ext>
            </a:extLst>
          </p:cNvPr>
          <p:cNvSpPr txBox="1">
            <a:spLocks/>
          </p:cNvSpPr>
          <p:nvPr/>
        </p:nvSpPr>
        <p:spPr>
          <a:xfrm>
            <a:off x="477981" y="1122363"/>
            <a:ext cx="4023360" cy="3204134"/>
          </a:xfrm>
          <a:prstGeom prst="ellipse">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800" b="1"/>
              <a:t>Werken met bestanden</a:t>
            </a:r>
          </a:p>
        </p:txBody>
      </p:sp>
      <p:sp>
        <p:nvSpPr>
          <p:cNvPr id="32"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781035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04673" y="1445494"/>
            <a:ext cx="3616856" cy="4376572"/>
          </a:xfrm>
        </p:spPr>
        <p:txBody>
          <a:bodyPr anchor="ctr">
            <a:normAutofit/>
          </a:bodyPr>
          <a:lstStyle/>
          <a:p>
            <a:r>
              <a:rPr lang="nl-BE" sz="4800"/>
              <a:t>Labo III</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5719665" y="83975"/>
            <a:ext cx="6363478" cy="6634065"/>
          </a:xfrm>
        </p:spPr>
        <p:txBody>
          <a:bodyPr anchor="ctr">
            <a:normAutofit/>
          </a:bodyPr>
          <a:lstStyle/>
          <a:p>
            <a:r>
              <a:rPr lang="nl-BE" sz="1400" dirty="0"/>
              <a:t>Een dierenarts vraagt ons om een eenvoudig programma te schrijven om zijn administratie te doen.</a:t>
            </a:r>
          </a:p>
          <a:p>
            <a:pPr lvl="1"/>
            <a:r>
              <a:rPr lang="nl-BE" sz="1400" dirty="0"/>
              <a:t>Hij heeft graag een lijst van al zijn klanten met hun contact gegevens.</a:t>
            </a:r>
          </a:p>
          <a:p>
            <a:pPr lvl="2"/>
            <a:r>
              <a:rPr lang="nl-BE" sz="1400" dirty="0"/>
              <a:t>Naam, voornaam, geboortedatum, …</a:t>
            </a:r>
          </a:p>
          <a:p>
            <a:pPr lvl="2"/>
            <a:r>
              <a:rPr lang="nl-BE" sz="1400" dirty="0"/>
              <a:t>Het is handig dat hij de klanten op meerdere telefoonnummers kan bereiken en via mail of </a:t>
            </a:r>
            <a:r>
              <a:rPr lang="nl-BE" sz="1400" dirty="0" err="1"/>
              <a:t>social</a:t>
            </a:r>
            <a:r>
              <a:rPr lang="nl-BE" sz="1400" dirty="0"/>
              <a:t> media.</a:t>
            </a:r>
          </a:p>
          <a:p>
            <a:pPr lvl="2"/>
            <a:r>
              <a:rPr lang="nl-BE" sz="1400" dirty="0"/>
              <a:t>Een klant kan ook externe adressen hebben, werkadres, buitenverblijf,…</a:t>
            </a:r>
          </a:p>
          <a:p>
            <a:pPr lvl="1"/>
            <a:r>
              <a:rPr lang="nl-BE" sz="1400" dirty="0"/>
              <a:t>Een klant heeft natuurlijk één of meerdere dieren.</a:t>
            </a:r>
          </a:p>
          <a:p>
            <a:pPr lvl="2"/>
            <a:r>
              <a:rPr lang="nl-BE" sz="1400" dirty="0"/>
              <a:t>Van deze dieren willen we volgende zaken kennen:</a:t>
            </a:r>
          </a:p>
          <a:p>
            <a:pPr lvl="3"/>
            <a:r>
              <a:rPr lang="nl-BE" sz="1400" dirty="0"/>
              <a:t>Naam en eventueel ID van de chip</a:t>
            </a:r>
          </a:p>
          <a:p>
            <a:pPr lvl="3"/>
            <a:r>
              <a:rPr lang="nl-BE" sz="1400" dirty="0"/>
              <a:t>Soort dier</a:t>
            </a:r>
          </a:p>
          <a:p>
            <a:pPr lvl="3"/>
            <a:r>
              <a:rPr lang="nl-BE" sz="1400" dirty="0"/>
              <a:t>Beschrijving</a:t>
            </a:r>
          </a:p>
          <a:p>
            <a:pPr lvl="3"/>
            <a:r>
              <a:rPr lang="nl-BE" sz="1400" dirty="0"/>
              <a:t>Lijst van Medische ingrepen of onderzoeken + datum ingreep + prijs</a:t>
            </a:r>
          </a:p>
          <a:p>
            <a:pPr lvl="3"/>
            <a:r>
              <a:rPr lang="nl-BE" sz="1400" dirty="0"/>
              <a:t>Lijst met Labo data</a:t>
            </a:r>
          </a:p>
        </p:txBody>
      </p:sp>
    </p:spTree>
    <p:extLst>
      <p:ext uri="{BB962C8B-B14F-4D97-AF65-F5344CB8AC3E}">
        <p14:creationId xmlns:p14="http://schemas.microsoft.com/office/powerpoint/2010/main" val="378025014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18208FED-83A8-44F0-9296-30193A41B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824041"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0AE711E-7D6D-41D1-AD81-1558FBD2B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770701"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04671" y="1330007"/>
            <a:ext cx="3820669" cy="4692396"/>
          </a:xfrm>
        </p:spPr>
        <p:txBody>
          <a:bodyPr anchor="ctr">
            <a:normAutofit/>
          </a:bodyPr>
          <a:lstStyle/>
          <a:p>
            <a:r>
              <a:rPr lang="nl-BE" sz="5400"/>
              <a:t>Labo III (vervolg)</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6071616" y="1330007"/>
            <a:ext cx="5477256" cy="4692396"/>
          </a:xfrm>
        </p:spPr>
        <p:txBody>
          <a:bodyPr anchor="ctr">
            <a:normAutofit/>
          </a:bodyPr>
          <a:lstStyle/>
          <a:p>
            <a:r>
              <a:rPr lang="nl-BE" sz="2000" dirty="0"/>
              <a:t>Creëer een aparte bibliotheek waarin de data modellen komen</a:t>
            </a:r>
          </a:p>
          <a:p>
            <a:r>
              <a:rPr lang="nl-BE" sz="2000" dirty="0"/>
              <a:t>Het is natuurlijk nodig dat we een leuke interface nodig hebben om de data te beheren. Creëer de nodige schermen in WPF om de data in te vullen en op te zoeken.</a:t>
            </a:r>
          </a:p>
          <a:p>
            <a:r>
              <a:rPr lang="nl-BE" sz="2000" dirty="0"/>
              <a:t>Het is natuurlijk nodig dat de data bewaard wordt op een efficiënte manier. Gebruik hiervoor </a:t>
            </a:r>
            <a:r>
              <a:rPr lang="nl-BE" sz="2000" dirty="0" err="1"/>
              <a:t>Xml</a:t>
            </a:r>
            <a:r>
              <a:rPr lang="nl-BE" sz="2000" dirty="0"/>
              <a:t> </a:t>
            </a:r>
            <a:r>
              <a:rPr lang="nl-BE" sz="2000" dirty="0" err="1"/>
              <a:t>Serializing</a:t>
            </a:r>
            <a:r>
              <a:rPr lang="nl-BE" sz="2000" dirty="0"/>
              <a:t> of als alternatief JSON </a:t>
            </a:r>
            <a:r>
              <a:rPr lang="nl-BE" sz="2000" dirty="0" err="1"/>
              <a:t>serializing</a:t>
            </a:r>
            <a:r>
              <a:rPr lang="nl-BE" sz="2000" dirty="0"/>
              <a:t>.</a:t>
            </a:r>
          </a:p>
          <a:p>
            <a:r>
              <a:rPr lang="nl-BE" sz="2000" dirty="0"/>
              <a:t>Voorzie een mogelijkheid om de labo data te importeren uit een file die de dierenarts zelf kan selecteren.</a:t>
            </a:r>
          </a:p>
          <a:p>
            <a:endParaRPr lang="nl-BE" sz="2000" dirty="0"/>
          </a:p>
        </p:txBody>
      </p:sp>
    </p:spTree>
    <p:extLst>
      <p:ext uri="{BB962C8B-B14F-4D97-AF65-F5344CB8AC3E}">
        <p14:creationId xmlns:p14="http://schemas.microsoft.com/office/powerpoint/2010/main" val="418935391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407071"/>
            <a:ext cx="10515600" cy="794204"/>
          </a:xfrm>
        </p:spPr>
        <p:txBody>
          <a:bodyPr/>
          <a:lstStyle/>
          <a:p>
            <a:r>
              <a:rPr lang="nl-BE" dirty="0"/>
              <a:t>File en Directory</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838200" y="1275126"/>
            <a:ext cx="10515600" cy="5092117"/>
          </a:xfrm>
        </p:spPr>
        <p:txBody>
          <a:bodyPr>
            <a:normAutofit/>
          </a:bodyPr>
          <a:lstStyle/>
          <a:p>
            <a:r>
              <a:rPr lang="nl-BE" dirty="0"/>
              <a:t>.Net voorziet enkele klassen om makkelijk met bestanden en mappen te werken.</a:t>
            </a:r>
          </a:p>
          <a:p>
            <a:r>
              <a:rPr lang="nl-BE" b="1" dirty="0"/>
              <a:t>File</a:t>
            </a:r>
            <a:r>
              <a:rPr lang="nl-BE" dirty="0"/>
              <a:t> en </a:t>
            </a:r>
            <a:r>
              <a:rPr lang="nl-BE" b="1" dirty="0"/>
              <a:t>Directory</a:t>
            </a:r>
            <a:r>
              <a:rPr lang="nl-BE" dirty="0"/>
              <a:t> zijn statische klassen gedeclareerd in de System.IO </a:t>
            </a:r>
            <a:r>
              <a:rPr lang="nl-BE" dirty="0" err="1"/>
              <a:t>namespace</a:t>
            </a:r>
            <a:r>
              <a:rPr lang="nl-BE" dirty="0"/>
              <a:t>.</a:t>
            </a:r>
          </a:p>
          <a:p>
            <a:pPr lvl="1"/>
            <a:r>
              <a:rPr lang="nl-BE" b="1" dirty="0"/>
              <a:t>File</a:t>
            </a:r>
            <a:r>
              <a:rPr lang="nl-BE" dirty="0"/>
              <a:t> gebruikt men voor de manipulatie van bestanden.</a:t>
            </a:r>
          </a:p>
          <a:p>
            <a:pPr lvl="1"/>
            <a:r>
              <a:rPr lang="nl-BE" b="1" dirty="0"/>
              <a:t>Directory</a:t>
            </a:r>
            <a:r>
              <a:rPr lang="nl-BE" dirty="0"/>
              <a:t> gebruikt men voor de manipulatie van mappen.</a:t>
            </a:r>
          </a:p>
          <a:p>
            <a:r>
              <a:rPr lang="nl-BE" b="1" dirty="0" err="1"/>
              <a:t>FileInfo</a:t>
            </a:r>
            <a:r>
              <a:rPr lang="nl-BE" dirty="0"/>
              <a:t> en </a:t>
            </a:r>
            <a:r>
              <a:rPr lang="nl-BE" b="1" dirty="0" err="1"/>
              <a:t>DirectoryInfo</a:t>
            </a:r>
            <a:r>
              <a:rPr lang="nl-BE" dirty="0"/>
              <a:t> vereisen een instantie en kunnen ook gebruikt worden om files te openen, te sluiten en te manipuleren.</a:t>
            </a:r>
          </a:p>
          <a:p>
            <a:r>
              <a:rPr lang="nl-BE" dirty="0"/>
              <a:t>De statische klasse </a:t>
            </a:r>
            <a:r>
              <a:rPr lang="nl-BE" dirty="0" err="1"/>
              <a:t>Path</a:t>
            </a:r>
            <a:r>
              <a:rPr lang="nl-BE" dirty="0"/>
              <a:t> bevat geen functies om files te manipuleren maar wordt gebruikt om bestandsnamen te beheren.</a:t>
            </a:r>
          </a:p>
        </p:txBody>
      </p:sp>
    </p:spTree>
    <p:extLst>
      <p:ext uri="{BB962C8B-B14F-4D97-AF65-F5344CB8AC3E}">
        <p14:creationId xmlns:p14="http://schemas.microsoft.com/office/powerpoint/2010/main" val="272975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407071"/>
            <a:ext cx="10515600" cy="794204"/>
          </a:xfrm>
        </p:spPr>
        <p:txBody>
          <a:bodyPr/>
          <a:lstStyle/>
          <a:p>
            <a:r>
              <a:rPr lang="nl-BE" dirty="0"/>
              <a:t>File class</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838200" y="1275126"/>
            <a:ext cx="10515600" cy="5092117"/>
          </a:xfrm>
        </p:spPr>
        <p:txBody>
          <a:bodyPr>
            <a:normAutofit/>
          </a:bodyPr>
          <a:lstStyle/>
          <a:p>
            <a:r>
              <a:rPr lang="nl-BE" dirty="0"/>
              <a:t>Bevat statische functies om bestanden te manipuleren.</a:t>
            </a:r>
          </a:p>
          <a:p>
            <a:r>
              <a:rPr lang="nl-BE" dirty="0"/>
              <a:t>Die functies vereisen een bestandsnaam.</a:t>
            </a:r>
          </a:p>
          <a:p>
            <a:r>
              <a:rPr lang="nl-BE" dirty="0"/>
              <a:t>We kunnen de klas gebruiken om bestanden te:</a:t>
            </a:r>
          </a:p>
          <a:p>
            <a:pPr lvl="1"/>
            <a:r>
              <a:rPr lang="nl-BE" dirty="0"/>
              <a:t>Verwijderen:		Delete(string </a:t>
            </a:r>
            <a:r>
              <a:rPr lang="nl-BE" dirty="0" err="1"/>
              <a:t>path</a:t>
            </a:r>
            <a:r>
              <a:rPr lang="nl-BE" dirty="0"/>
              <a:t>)</a:t>
            </a:r>
          </a:p>
          <a:p>
            <a:pPr lvl="1"/>
            <a:r>
              <a:rPr lang="nl-BE" dirty="0"/>
              <a:t>Kopiëren:		Copy(string source, string </a:t>
            </a:r>
            <a:r>
              <a:rPr lang="nl-BE" dirty="0" err="1"/>
              <a:t>dest</a:t>
            </a:r>
            <a:r>
              <a:rPr lang="nl-BE" dirty="0"/>
              <a:t>)</a:t>
            </a:r>
          </a:p>
          <a:p>
            <a:pPr lvl="1"/>
            <a:r>
              <a:rPr lang="nl-BE" dirty="0"/>
              <a:t>Verplaatsen:		Move(string source, string </a:t>
            </a:r>
            <a:r>
              <a:rPr lang="nl-BE" dirty="0" err="1"/>
              <a:t>dest</a:t>
            </a:r>
            <a:r>
              <a:rPr lang="nl-BE" dirty="0"/>
              <a:t>)</a:t>
            </a:r>
          </a:p>
          <a:p>
            <a:pPr lvl="1"/>
            <a:r>
              <a:rPr lang="nl-BE" dirty="0" err="1"/>
              <a:t>FileSecurity</a:t>
            </a:r>
            <a:r>
              <a:rPr lang="nl-BE" dirty="0"/>
              <a:t>:		</a:t>
            </a:r>
            <a:r>
              <a:rPr lang="nl-BE" dirty="0" err="1"/>
              <a:t>GetAccessControl</a:t>
            </a:r>
            <a:r>
              <a:rPr lang="nl-BE" dirty="0"/>
              <a:t> / </a:t>
            </a:r>
            <a:r>
              <a:rPr lang="nl-BE" dirty="0" err="1"/>
              <a:t>SetAccessControl</a:t>
            </a:r>
            <a:endParaRPr lang="nl-BE" dirty="0"/>
          </a:p>
          <a:p>
            <a:pPr lvl="1"/>
            <a:r>
              <a:rPr lang="nl-BE" dirty="0"/>
              <a:t>Bestanden te openen:	Open, </a:t>
            </a:r>
            <a:r>
              <a:rPr lang="nl-BE" dirty="0" err="1"/>
              <a:t>OpenRead</a:t>
            </a:r>
            <a:r>
              <a:rPr lang="nl-BE" dirty="0"/>
              <a:t>, </a:t>
            </a:r>
            <a:r>
              <a:rPr lang="nl-BE" dirty="0" err="1"/>
              <a:t>OpenWrite</a:t>
            </a:r>
            <a:endParaRPr lang="nl-BE" dirty="0"/>
          </a:p>
          <a:p>
            <a:pPr lvl="2"/>
            <a:r>
              <a:rPr lang="nl-BE" dirty="0"/>
              <a:t>=&gt; Opent een stream of </a:t>
            </a:r>
            <a:r>
              <a:rPr lang="nl-BE" dirty="0" err="1"/>
              <a:t>streamReader</a:t>
            </a:r>
            <a:r>
              <a:rPr lang="nl-BE" dirty="0"/>
              <a:t>  om met bestanden te werken</a:t>
            </a:r>
          </a:p>
          <a:p>
            <a:pPr marL="1371600" lvl="3" indent="0">
              <a:buNone/>
            </a:pPr>
            <a:r>
              <a:rPr lang="nl-BE" dirty="0"/>
              <a:t>(We bekijken streams in het volgende hoofdstuk.)</a:t>
            </a:r>
          </a:p>
          <a:p>
            <a:pPr lvl="1"/>
            <a:r>
              <a:rPr lang="nl-BE" dirty="0"/>
              <a:t>Metadata:		</a:t>
            </a:r>
            <a:r>
              <a:rPr lang="nl-BE" dirty="0" err="1"/>
              <a:t>CreationTime</a:t>
            </a:r>
            <a:r>
              <a:rPr lang="nl-BE" dirty="0"/>
              <a:t>, </a:t>
            </a:r>
            <a:r>
              <a:rPr lang="nl-BE" dirty="0" err="1"/>
              <a:t>AccessTime</a:t>
            </a:r>
            <a:r>
              <a:rPr lang="nl-BE" dirty="0"/>
              <a:t>, …</a:t>
            </a:r>
          </a:p>
          <a:p>
            <a:pPr lvl="1"/>
            <a:r>
              <a:rPr lang="nl-BE" dirty="0"/>
              <a:t>Controleren of het bestand bestaat met </a:t>
            </a:r>
            <a:r>
              <a:rPr lang="nl-BE" dirty="0" err="1"/>
              <a:t>Exist</a:t>
            </a:r>
            <a:endParaRPr lang="nl-BE" dirty="0"/>
          </a:p>
          <a:p>
            <a:pPr marL="457200" lvl="1" indent="0">
              <a:buNone/>
            </a:pPr>
            <a:endParaRPr lang="nl-BE" dirty="0"/>
          </a:p>
        </p:txBody>
      </p:sp>
    </p:spTree>
    <p:extLst>
      <p:ext uri="{BB962C8B-B14F-4D97-AF65-F5344CB8AC3E}">
        <p14:creationId xmlns:p14="http://schemas.microsoft.com/office/powerpoint/2010/main" val="574620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159243"/>
            <a:ext cx="10515600" cy="644062"/>
          </a:xfrm>
        </p:spPr>
        <p:txBody>
          <a:bodyPr>
            <a:normAutofit fontScale="90000"/>
          </a:bodyPr>
          <a:lstStyle/>
          <a:p>
            <a:r>
              <a:rPr lang="nl-BE" dirty="0"/>
              <a:t>Lezen en schrijven van hele bestanden</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393107" y="957130"/>
            <a:ext cx="11451363" cy="5665862"/>
          </a:xfrm>
        </p:spPr>
        <p:txBody>
          <a:bodyPr>
            <a:normAutofit/>
          </a:bodyPr>
          <a:lstStyle/>
          <a:p>
            <a:r>
              <a:rPr lang="nl-BE" dirty="0"/>
              <a:t>File voorziet enkele statische functies om snel hele bestanden in te lezen of weg te schrijven.</a:t>
            </a:r>
          </a:p>
          <a:p>
            <a:r>
              <a:rPr lang="nl-BE" dirty="0"/>
              <a:t>Enkel te gebruiken indien het om kleine bestanden gaat!</a:t>
            </a:r>
          </a:p>
          <a:p>
            <a:r>
              <a:rPr lang="nl-BE" dirty="0"/>
              <a:t>We kunnen zowel tekst als binaire bestanden inlezen in het geheugen of wegschrijven naar een bestand.</a:t>
            </a:r>
          </a:p>
          <a:p>
            <a:pPr lvl="1"/>
            <a:r>
              <a:rPr lang="nl-BE" dirty="0"/>
              <a:t>Lezen van hele bestanden:</a:t>
            </a:r>
          </a:p>
          <a:p>
            <a:pPr lvl="2"/>
            <a:r>
              <a:rPr lang="nl-BE" dirty="0"/>
              <a:t>Binair : 	</a:t>
            </a:r>
            <a:r>
              <a:rPr lang="nl-BE" dirty="0">
                <a:solidFill>
                  <a:srgbClr val="0000FF"/>
                </a:solidFill>
              </a:rPr>
              <a:t>public </a:t>
            </a:r>
            <a:r>
              <a:rPr lang="nl-BE" dirty="0" err="1">
                <a:solidFill>
                  <a:srgbClr val="0000FF"/>
                </a:solidFill>
              </a:rPr>
              <a:t>static</a:t>
            </a:r>
            <a:r>
              <a:rPr lang="nl-BE" dirty="0">
                <a:solidFill>
                  <a:srgbClr val="0000FF"/>
                </a:solidFill>
              </a:rPr>
              <a:t> byte[]</a:t>
            </a:r>
            <a:r>
              <a:rPr lang="nl-BE" dirty="0"/>
              <a:t> </a:t>
            </a:r>
            <a:r>
              <a:rPr lang="nl-BE" dirty="0" err="1"/>
              <a:t>ReadAllBytes</a:t>
            </a:r>
            <a:r>
              <a:rPr lang="nl-BE" dirty="0"/>
              <a:t> (</a:t>
            </a:r>
            <a:r>
              <a:rPr lang="nl-BE" dirty="0">
                <a:solidFill>
                  <a:srgbClr val="0000FF"/>
                </a:solidFill>
              </a:rPr>
              <a:t>string</a:t>
            </a:r>
            <a:r>
              <a:rPr lang="nl-BE" dirty="0"/>
              <a:t> </a:t>
            </a:r>
            <a:r>
              <a:rPr lang="nl-BE" dirty="0" err="1"/>
              <a:t>path</a:t>
            </a:r>
            <a:r>
              <a:rPr lang="nl-BE" dirty="0"/>
              <a:t>);</a:t>
            </a:r>
          </a:p>
          <a:p>
            <a:pPr lvl="2"/>
            <a:r>
              <a:rPr lang="nl-BE" dirty="0"/>
              <a:t>Tekst: 		</a:t>
            </a:r>
            <a:r>
              <a:rPr lang="nl-BE" dirty="0">
                <a:solidFill>
                  <a:srgbClr val="0000FF"/>
                </a:solidFill>
              </a:rPr>
              <a:t>public </a:t>
            </a:r>
            <a:r>
              <a:rPr lang="nl-BE" dirty="0" err="1">
                <a:solidFill>
                  <a:srgbClr val="0000FF"/>
                </a:solidFill>
              </a:rPr>
              <a:t>static</a:t>
            </a:r>
            <a:r>
              <a:rPr lang="nl-BE" dirty="0">
                <a:solidFill>
                  <a:srgbClr val="0000FF"/>
                </a:solidFill>
              </a:rPr>
              <a:t> string </a:t>
            </a:r>
            <a:r>
              <a:rPr lang="nl-BE" dirty="0" err="1"/>
              <a:t>ReadAllText</a:t>
            </a:r>
            <a:r>
              <a:rPr lang="nl-BE" dirty="0"/>
              <a:t>(</a:t>
            </a:r>
            <a:r>
              <a:rPr lang="nl-BE" dirty="0">
                <a:solidFill>
                  <a:srgbClr val="0000FF"/>
                </a:solidFill>
              </a:rPr>
              <a:t>string</a:t>
            </a:r>
            <a:r>
              <a:rPr lang="nl-BE" dirty="0"/>
              <a:t> </a:t>
            </a:r>
            <a:r>
              <a:rPr lang="nl-BE" dirty="0" err="1"/>
              <a:t>path</a:t>
            </a:r>
            <a:r>
              <a:rPr lang="nl-BE" dirty="0"/>
              <a:t>, </a:t>
            </a:r>
            <a:r>
              <a:rPr lang="nl-BE" dirty="0" err="1">
                <a:solidFill>
                  <a:srgbClr val="628C98"/>
                </a:solidFill>
              </a:rPr>
              <a:t>Encoding</a:t>
            </a:r>
            <a:r>
              <a:rPr lang="nl-BE" dirty="0"/>
              <a:t> </a:t>
            </a:r>
            <a:r>
              <a:rPr lang="nl-BE" dirty="0" err="1"/>
              <a:t>encoding</a:t>
            </a:r>
            <a:r>
              <a:rPr lang="nl-BE" dirty="0"/>
              <a:t>);</a:t>
            </a:r>
          </a:p>
          <a:p>
            <a:pPr marL="1371600" lvl="3" indent="0">
              <a:buNone/>
            </a:pPr>
            <a:r>
              <a:rPr lang="nl-BE" dirty="0"/>
              <a:t>=&gt; Deze methoden openen een bestand, lezen de inhoud, sluiten de file en geven de inhoud terug in een type.</a:t>
            </a:r>
          </a:p>
          <a:p>
            <a:pPr lvl="1"/>
            <a:r>
              <a:rPr lang="nl-BE" dirty="0"/>
              <a:t>Schrijven naar een bestand:</a:t>
            </a:r>
          </a:p>
          <a:p>
            <a:pPr lvl="2"/>
            <a:r>
              <a:rPr lang="nl-BE" dirty="0"/>
              <a:t>Binair: 	</a:t>
            </a:r>
            <a:r>
              <a:rPr lang="nl-BE" dirty="0">
                <a:solidFill>
                  <a:srgbClr val="0000FF"/>
                </a:solidFill>
              </a:rPr>
              <a:t>public </a:t>
            </a:r>
            <a:r>
              <a:rPr lang="nl-BE" dirty="0" err="1">
                <a:solidFill>
                  <a:srgbClr val="0000FF"/>
                </a:solidFill>
              </a:rPr>
              <a:t>static</a:t>
            </a:r>
            <a:r>
              <a:rPr lang="nl-BE" dirty="0">
                <a:solidFill>
                  <a:srgbClr val="0000FF"/>
                </a:solidFill>
              </a:rPr>
              <a:t> </a:t>
            </a:r>
            <a:r>
              <a:rPr lang="nl-BE" dirty="0" err="1">
                <a:solidFill>
                  <a:srgbClr val="0000FF"/>
                </a:solidFill>
              </a:rPr>
              <a:t>void</a:t>
            </a:r>
            <a:r>
              <a:rPr lang="nl-BE" dirty="0"/>
              <a:t> </a:t>
            </a:r>
            <a:r>
              <a:rPr lang="nl-BE" dirty="0" err="1"/>
              <a:t>WriteAllBytes</a:t>
            </a:r>
            <a:r>
              <a:rPr lang="nl-BE" dirty="0"/>
              <a:t>(</a:t>
            </a:r>
            <a:r>
              <a:rPr lang="nl-BE" dirty="0">
                <a:solidFill>
                  <a:srgbClr val="0000FF"/>
                </a:solidFill>
              </a:rPr>
              <a:t>string</a:t>
            </a:r>
            <a:r>
              <a:rPr lang="nl-BE" dirty="0"/>
              <a:t> </a:t>
            </a:r>
            <a:r>
              <a:rPr lang="nl-BE" dirty="0" err="1"/>
              <a:t>path</a:t>
            </a:r>
            <a:r>
              <a:rPr lang="nl-BE" dirty="0"/>
              <a:t>, </a:t>
            </a:r>
            <a:r>
              <a:rPr lang="nl-BE" dirty="0">
                <a:solidFill>
                  <a:srgbClr val="0000FF"/>
                </a:solidFill>
              </a:rPr>
              <a:t>byte[] </a:t>
            </a:r>
            <a:r>
              <a:rPr lang="nl-BE" dirty="0"/>
              <a:t>bytes);</a:t>
            </a:r>
          </a:p>
          <a:p>
            <a:pPr lvl="2"/>
            <a:r>
              <a:rPr lang="nl-BE" dirty="0"/>
              <a:t>Test:		</a:t>
            </a:r>
            <a:r>
              <a:rPr lang="nl-BE" dirty="0">
                <a:solidFill>
                  <a:srgbClr val="0000FF"/>
                </a:solidFill>
              </a:rPr>
              <a:t>public </a:t>
            </a:r>
            <a:r>
              <a:rPr lang="nl-BE" dirty="0" err="1">
                <a:solidFill>
                  <a:srgbClr val="0000FF"/>
                </a:solidFill>
              </a:rPr>
              <a:t>static</a:t>
            </a:r>
            <a:r>
              <a:rPr lang="nl-BE" dirty="0">
                <a:solidFill>
                  <a:srgbClr val="0000FF"/>
                </a:solidFill>
              </a:rPr>
              <a:t> </a:t>
            </a:r>
            <a:r>
              <a:rPr lang="nl-BE" dirty="0" err="1">
                <a:solidFill>
                  <a:srgbClr val="0000FF"/>
                </a:solidFill>
              </a:rPr>
              <a:t>void</a:t>
            </a:r>
            <a:r>
              <a:rPr lang="nl-BE" dirty="0"/>
              <a:t> </a:t>
            </a:r>
            <a:r>
              <a:rPr lang="nl-BE" dirty="0" err="1"/>
              <a:t>WriteAllText</a:t>
            </a:r>
            <a:r>
              <a:rPr lang="nl-BE" dirty="0"/>
              <a:t>(</a:t>
            </a:r>
            <a:r>
              <a:rPr lang="nl-BE" dirty="0">
                <a:solidFill>
                  <a:srgbClr val="0000FF"/>
                </a:solidFill>
              </a:rPr>
              <a:t>string</a:t>
            </a:r>
            <a:r>
              <a:rPr lang="nl-BE" dirty="0"/>
              <a:t> </a:t>
            </a:r>
            <a:r>
              <a:rPr lang="nl-BE" dirty="0" err="1"/>
              <a:t>path,</a:t>
            </a:r>
            <a:r>
              <a:rPr lang="nl-BE" dirty="0" err="1">
                <a:solidFill>
                  <a:srgbClr val="0000FF"/>
                </a:solidFill>
              </a:rPr>
              <a:t>string</a:t>
            </a:r>
            <a:r>
              <a:rPr lang="nl-BE" dirty="0"/>
              <a:t> content, </a:t>
            </a:r>
            <a:r>
              <a:rPr lang="nl-BE" dirty="0" err="1">
                <a:solidFill>
                  <a:srgbClr val="628C98"/>
                </a:solidFill>
              </a:rPr>
              <a:t>Encoding</a:t>
            </a:r>
            <a:r>
              <a:rPr lang="nl-BE" dirty="0"/>
              <a:t> </a:t>
            </a:r>
            <a:r>
              <a:rPr lang="nl-BE" dirty="0" err="1"/>
              <a:t>encoding</a:t>
            </a:r>
            <a:r>
              <a:rPr lang="nl-BE" dirty="0"/>
              <a:t>);</a:t>
            </a:r>
          </a:p>
          <a:p>
            <a:pPr marL="1371600" lvl="3" indent="0">
              <a:buNone/>
            </a:pPr>
            <a:r>
              <a:rPr lang="nl-BE" dirty="0"/>
              <a:t>=&gt; Opent het bestand, schrijft de inhoud (als het bestand reeds bestaat wordt de inhoud overschreven!) en sluit de file.</a:t>
            </a:r>
          </a:p>
        </p:txBody>
      </p:sp>
    </p:spTree>
    <p:extLst>
      <p:ext uri="{BB962C8B-B14F-4D97-AF65-F5344CB8AC3E}">
        <p14:creationId xmlns:p14="http://schemas.microsoft.com/office/powerpoint/2010/main" val="353495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222191"/>
            <a:ext cx="10515600" cy="615297"/>
          </a:xfrm>
        </p:spPr>
        <p:txBody>
          <a:bodyPr>
            <a:normAutofit fontScale="90000"/>
          </a:bodyPr>
          <a:lstStyle/>
          <a:p>
            <a:r>
              <a:rPr lang="nl-BE" dirty="0"/>
              <a:t>Directory</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564022" y="974222"/>
            <a:ext cx="10789778" cy="5554766"/>
          </a:xfrm>
        </p:spPr>
        <p:txBody>
          <a:bodyPr>
            <a:normAutofit/>
          </a:bodyPr>
          <a:lstStyle/>
          <a:p>
            <a:r>
              <a:rPr lang="nl-BE" dirty="0"/>
              <a:t>De Directory klas werkt volgens hetzelfde principe als de file klasse.</a:t>
            </a:r>
          </a:p>
          <a:p>
            <a:r>
              <a:rPr lang="nl-BE" dirty="0"/>
              <a:t>We kunnen de directory klas gebruiken om:</a:t>
            </a:r>
          </a:p>
          <a:p>
            <a:pPr lvl="1"/>
            <a:r>
              <a:rPr lang="nl-BE" dirty="0"/>
              <a:t>Te controleren of een map bestaat: 		</a:t>
            </a:r>
            <a:r>
              <a:rPr lang="nl-BE" dirty="0" err="1"/>
              <a:t>Exist</a:t>
            </a:r>
            <a:endParaRPr lang="nl-BE" dirty="0"/>
          </a:p>
          <a:p>
            <a:pPr lvl="1"/>
            <a:r>
              <a:rPr lang="nl-BE" dirty="0"/>
              <a:t>Een map aan te maken:				</a:t>
            </a:r>
            <a:r>
              <a:rPr lang="nl-BE" dirty="0" err="1"/>
              <a:t>CreateDirectory</a:t>
            </a:r>
            <a:endParaRPr lang="nl-BE" dirty="0"/>
          </a:p>
          <a:p>
            <a:pPr lvl="1"/>
            <a:r>
              <a:rPr lang="nl-BE" dirty="0"/>
              <a:t>De huidige map op te vragen: 			</a:t>
            </a:r>
            <a:r>
              <a:rPr lang="nl-BE" dirty="0" err="1"/>
              <a:t>GetCurrentDirectory</a:t>
            </a:r>
            <a:r>
              <a:rPr lang="nl-BE" dirty="0"/>
              <a:t> (Set om te 							wijzigen)</a:t>
            </a:r>
          </a:p>
          <a:p>
            <a:pPr lvl="1"/>
            <a:r>
              <a:rPr lang="nl-BE" dirty="0"/>
              <a:t>De bovenliggende map te kennen		</a:t>
            </a:r>
            <a:r>
              <a:rPr lang="nl-BE" dirty="0" err="1"/>
              <a:t>GetParentDirectory</a:t>
            </a:r>
            <a:endParaRPr lang="nl-BE" dirty="0"/>
          </a:p>
          <a:p>
            <a:pPr lvl="1"/>
            <a:r>
              <a:rPr lang="nl-BE" dirty="0"/>
              <a:t>De namen van de harde schijven op te vragen:	</a:t>
            </a:r>
            <a:r>
              <a:rPr lang="nl-BE" dirty="0" err="1"/>
              <a:t>GetLogicalDrives</a:t>
            </a:r>
            <a:endParaRPr lang="nl-BE" dirty="0"/>
          </a:p>
          <a:p>
            <a:pPr lvl="1"/>
            <a:r>
              <a:rPr lang="nl-BE" dirty="0"/>
              <a:t>Alle mappen in een bepaalde map te kennen:	</a:t>
            </a:r>
            <a:r>
              <a:rPr lang="nl-BE" dirty="0" err="1"/>
              <a:t>GetDirectories</a:t>
            </a:r>
            <a:endParaRPr lang="nl-BE" dirty="0"/>
          </a:p>
          <a:p>
            <a:pPr lvl="1"/>
            <a:r>
              <a:rPr lang="nl-BE" dirty="0"/>
              <a:t>Alle bestanden in een map op te vragen:	</a:t>
            </a:r>
            <a:r>
              <a:rPr lang="nl-BE" dirty="0" err="1"/>
              <a:t>GetFiles</a:t>
            </a:r>
            <a:endParaRPr lang="nl-BE" dirty="0"/>
          </a:p>
          <a:p>
            <a:pPr lvl="1"/>
            <a:r>
              <a:rPr lang="nl-BE" dirty="0"/>
              <a:t>Of zowel bestanden als mappen		</a:t>
            </a:r>
            <a:r>
              <a:rPr lang="en-US" dirty="0" err="1"/>
              <a:t>GetFileSystemEntries</a:t>
            </a:r>
            <a:endParaRPr lang="nl-BE" dirty="0"/>
          </a:p>
          <a:p>
            <a:pPr lvl="1"/>
            <a:r>
              <a:rPr lang="nl-BE" dirty="0"/>
              <a:t>De laatste 3 kunnen we ook met een </a:t>
            </a:r>
            <a:r>
              <a:rPr lang="nl-BE" dirty="0" err="1"/>
              <a:t>Enumerate</a:t>
            </a:r>
            <a:r>
              <a:rPr lang="nl-BE" dirty="0"/>
              <a:t>… functie opvragen.</a:t>
            </a:r>
          </a:p>
        </p:txBody>
      </p:sp>
    </p:spTree>
    <p:extLst>
      <p:ext uri="{BB962C8B-B14F-4D97-AF65-F5344CB8AC3E}">
        <p14:creationId xmlns:p14="http://schemas.microsoft.com/office/powerpoint/2010/main" val="536482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407071"/>
            <a:ext cx="10515600" cy="794204"/>
          </a:xfrm>
        </p:spPr>
        <p:txBody>
          <a:bodyPr/>
          <a:lstStyle/>
          <a:p>
            <a:r>
              <a:rPr lang="nl-BE" dirty="0" err="1"/>
              <a:t>Path</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838200" y="1275126"/>
            <a:ext cx="10515600" cy="5175803"/>
          </a:xfrm>
        </p:spPr>
        <p:txBody>
          <a:bodyPr>
            <a:normAutofit/>
          </a:bodyPr>
          <a:lstStyle/>
          <a:p>
            <a:r>
              <a:rPr lang="nl-BE" dirty="0" err="1"/>
              <a:t>Path</a:t>
            </a:r>
            <a:r>
              <a:rPr lang="nl-BE" dirty="0"/>
              <a:t> wordt gebruikt om makkelijker met bestands- en mapnamen om te gaan.</a:t>
            </a:r>
          </a:p>
          <a:p>
            <a:pPr lvl="1"/>
            <a:r>
              <a:rPr lang="nl-BE" dirty="0"/>
              <a:t>Map: 		c:\mijnMap</a:t>
            </a:r>
          </a:p>
          <a:p>
            <a:pPr lvl="1"/>
            <a:r>
              <a:rPr lang="nl-BE" dirty="0"/>
              <a:t>Bestand:		mijnFile.txt</a:t>
            </a:r>
          </a:p>
          <a:p>
            <a:pPr lvl="1"/>
            <a:r>
              <a:rPr lang="nl-BE" dirty="0" err="1"/>
              <a:t>Path</a:t>
            </a:r>
            <a:r>
              <a:rPr lang="nl-BE" dirty="0"/>
              <a:t>:		c:\mijnMap\mijnFile.txt</a:t>
            </a:r>
          </a:p>
          <a:p>
            <a:r>
              <a:rPr lang="nl-BE" dirty="0"/>
              <a:t>We kunnen </a:t>
            </a:r>
            <a:r>
              <a:rPr lang="nl-BE" dirty="0" err="1"/>
              <a:t>Path</a:t>
            </a:r>
            <a:r>
              <a:rPr lang="nl-BE" dirty="0"/>
              <a:t> o.a. gebruiken om:</a:t>
            </a:r>
          </a:p>
          <a:p>
            <a:pPr lvl="1"/>
            <a:r>
              <a:rPr lang="nl-BE" dirty="0"/>
              <a:t>de mapnaam te kennen van een </a:t>
            </a:r>
            <a:r>
              <a:rPr lang="nl-BE" dirty="0" err="1"/>
              <a:t>path</a:t>
            </a:r>
            <a:r>
              <a:rPr lang="nl-BE" dirty="0"/>
              <a:t>.</a:t>
            </a:r>
          </a:p>
          <a:p>
            <a:pPr lvl="1"/>
            <a:r>
              <a:rPr lang="nl-BE" dirty="0"/>
              <a:t>de bestandsnaam te kennen van een </a:t>
            </a:r>
            <a:r>
              <a:rPr lang="nl-BE" dirty="0" err="1"/>
              <a:t>path</a:t>
            </a:r>
            <a:r>
              <a:rPr lang="nl-BE" dirty="0"/>
              <a:t>.</a:t>
            </a:r>
          </a:p>
          <a:p>
            <a:pPr lvl="1"/>
            <a:r>
              <a:rPr lang="nl-BE" dirty="0"/>
              <a:t>een file extensie op te vragen.</a:t>
            </a:r>
          </a:p>
          <a:p>
            <a:pPr lvl="1"/>
            <a:r>
              <a:rPr lang="nl-BE" dirty="0"/>
              <a:t>te controleren of bestand een extensie heeft.</a:t>
            </a:r>
          </a:p>
          <a:p>
            <a:pPr lvl="1"/>
            <a:r>
              <a:rPr lang="nl-BE" dirty="0"/>
              <a:t>de werkmap op te vragen.</a:t>
            </a:r>
          </a:p>
          <a:p>
            <a:pPr lvl="1"/>
            <a:r>
              <a:rPr lang="nl-BE" dirty="0"/>
              <a:t>een willekeurige bestandsnaam te creëren met </a:t>
            </a:r>
            <a:r>
              <a:rPr lang="nl-BE" dirty="0" err="1"/>
              <a:t>GetRandomFileName</a:t>
            </a:r>
            <a:r>
              <a:rPr lang="nl-BE" dirty="0"/>
              <a:t>().</a:t>
            </a:r>
          </a:p>
        </p:txBody>
      </p:sp>
    </p:spTree>
    <p:extLst>
      <p:ext uri="{BB962C8B-B14F-4D97-AF65-F5344CB8AC3E}">
        <p14:creationId xmlns:p14="http://schemas.microsoft.com/office/powerpoint/2010/main" val="280172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407071"/>
            <a:ext cx="10515600" cy="794204"/>
          </a:xfrm>
        </p:spPr>
        <p:txBody>
          <a:bodyPr/>
          <a:lstStyle/>
          <a:p>
            <a:r>
              <a:rPr lang="nl-BE" dirty="0" err="1"/>
              <a:t>FileInfo</a:t>
            </a:r>
            <a:r>
              <a:rPr lang="nl-BE" dirty="0"/>
              <a:t> en </a:t>
            </a:r>
            <a:r>
              <a:rPr lang="nl-BE" dirty="0" err="1"/>
              <a:t>DirectoryInfo</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838200" y="2038524"/>
            <a:ext cx="10515600" cy="5175803"/>
          </a:xfrm>
        </p:spPr>
        <p:txBody>
          <a:bodyPr>
            <a:normAutofit/>
          </a:bodyPr>
          <a:lstStyle/>
          <a:p>
            <a:r>
              <a:rPr lang="nl-BE" dirty="0"/>
              <a:t>Beide klassen bevatten de meeste functionaliteiten van de statische klassen File en Directory maar kunnen niet gebruikt worden om hele bestanden in te lezen of te schrijven.</a:t>
            </a:r>
          </a:p>
          <a:p>
            <a:r>
              <a:rPr lang="nl-BE" dirty="0"/>
              <a:t>Moeten geïnstantieerd worden met de bestandsnaam. Indien men meer informatie moet hebben over een bestand of map is het makkelijker om een instantie te gebruiken in plaats van een statische functie waar je steeds naar hetzelfde bestand moet verwijzen.</a:t>
            </a:r>
          </a:p>
          <a:p>
            <a:endParaRPr lang="nl-BE" dirty="0"/>
          </a:p>
          <a:p>
            <a:endParaRPr lang="nl-BE" dirty="0"/>
          </a:p>
        </p:txBody>
      </p:sp>
    </p:spTree>
    <p:extLst>
      <p:ext uri="{BB962C8B-B14F-4D97-AF65-F5344CB8AC3E}">
        <p14:creationId xmlns:p14="http://schemas.microsoft.com/office/powerpoint/2010/main" val="381112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6289158" y="803325"/>
            <a:ext cx="5259707" cy="1325563"/>
          </a:xfrm>
        </p:spPr>
        <p:txBody>
          <a:bodyPr>
            <a:normAutofit/>
          </a:bodyPr>
          <a:lstStyle/>
          <a:p>
            <a:r>
              <a:rPr lang="nl-BE" sz="3400"/>
              <a:t>Labo: </a:t>
            </a:r>
            <a:br>
              <a:rPr lang="nl-BE" sz="3400"/>
            </a:br>
            <a:r>
              <a:rPr lang="nl-BE" sz="3400"/>
              <a:t>werken met File en Directory </a:t>
            </a:r>
          </a:p>
        </p:txBody>
      </p:sp>
      <p:sp>
        <p:nvSpPr>
          <p:cNvPr id="24" name="Freeform: Shape 23">
            <a:extLst>
              <a:ext uri="{FF2B5EF4-FFF2-40B4-BE49-F238E27FC236}">
                <a16:creationId xmlns:a16="http://schemas.microsoft.com/office/drawing/2014/main" id="{357DD0D3-F869-46D0-944C-6EC60E19E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36816" cy="5254922"/>
          </a:xfrm>
          <a:custGeom>
            <a:avLst/>
            <a:gdLst>
              <a:gd name="connsiteX0" fmla="*/ 0 w 6136816"/>
              <a:gd name="connsiteY0" fmla="*/ 0 h 5254922"/>
              <a:gd name="connsiteX1" fmla="*/ 6136816 w 6136816"/>
              <a:gd name="connsiteY1" fmla="*/ 0 h 5254922"/>
              <a:gd name="connsiteX2" fmla="*/ 6134892 w 6136816"/>
              <a:gd name="connsiteY2" fmla="*/ 111520 h 5254922"/>
              <a:gd name="connsiteX3" fmla="*/ 6066513 w 6136816"/>
              <a:gd name="connsiteY3" fmla="*/ 752995 h 5254922"/>
              <a:gd name="connsiteX4" fmla="*/ 140712 w 6136816"/>
              <a:gd name="connsiteY4" fmla="*/ 5219363 h 5254922"/>
              <a:gd name="connsiteX5" fmla="*/ 0 w 6136816"/>
              <a:gd name="connsiteY5" fmla="*/ 5199534 h 525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6816" h="5254922">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Graphic 6">
            <a:extLst>
              <a:ext uri="{FF2B5EF4-FFF2-40B4-BE49-F238E27FC236}">
                <a16:creationId xmlns:a16="http://schemas.microsoft.com/office/drawing/2014/main" id="{1C9EFFE9-8B61-4E64-841A-DF7BBCF31BE3}"/>
              </a:ext>
            </a:extLst>
          </p:cNvPr>
          <p:cNvPicPr>
            <a:picLocks noChangeAspect="1"/>
          </p:cNvPicPr>
          <p:nvPr/>
        </p:nvPicPr>
        <p:blipFill rotWithShape="1">
          <a:blip r:embed="rId2">
            <a:extLst>
              <a:ext uri="{28A0092B-C50C-407E-A947-70E740481C1C}">
                <a14:useLocalDpi xmlns:a14="http://schemas.microsoft.com/office/drawing/2010/main" val="0"/>
              </a:ext>
            </a:extLst>
          </a:blip>
          <a:srcRect r="-2" b="25187"/>
          <a:stretch/>
        </p:blipFill>
        <p:spPr>
          <a:xfrm>
            <a:off x="1" y="2"/>
            <a:ext cx="5863721" cy="4984915"/>
          </a:xfrm>
          <a:custGeom>
            <a:avLst/>
            <a:gdLst/>
            <a:ahLst/>
            <a:cxnLst/>
            <a:rect l="l" t="t" r="r" b="b"/>
            <a:pathLst>
              <a:path w="5863721" h="4984915">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p:spPr>
      </p:pic>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6289158" y="2279018"/>
            <a:ext cx="5259714" cy="3375920"/>
          </a:xfrm>
        </p:spPr>
        <p:txBody>
          <a:bodyPr anchor="t">
            <a:normAutofit/>
          </a:bodyPr>
          <a:lstStyle/>
          <a:p>
            <a:r>
              <a:rPr lang="nl-BE" sz="1500"/>
              <a:t>Maak functies in de CLI om:</a:t>
            </a:r>
          </a:p>
          <a:p>
            <a:pPr lvl="1"/>
            <a:r>
              <a:rPr lang="nl-BE" sz="1500"/>
              <a:t>In een map alle bestanden of mappen op te vragen.</a:t>
            </a:r>
          </a:p>
          <a:p>
            <a:pPr lvl="1"/>
            <a:r>
              <a:rPr lang="nl-BE" sz="1500"/>
              <a:t>Informatie van een bestand op te vragen:</a:t>
            </a:r>
          </a:p>
          <a:p>
            <a:pPr lvl="2"/>
            <a:r>
              <a:rPr lang="nl-BE" sz="1500"/>
              <a:t>Creatie datum en tijd</a:t>
            </a:r>
          </a:p>
          <a:p>
            <a:pPr lvl="2"/>
            <a:r>
              <a:rPr lang="nl-BE" sz="1500"/>
              <a:t>Wanneer het bestand het laatst gewijzigd is.</a:t>
            </a:r>
          </a:p>
          <a:p>
            <a:pPr lvl="2"/>
            <a:r>
              <a:rPr lang="nl-BE" sz="1500"/>
              <a:t>Attributen : ReadOnly, Hidden, Archive, Normal</a:t>
            </a:r>
          </a:p>
          <a:p>
            <a:pPr lvl="1"/>
            <a:r>
              <a:rPr lang="nl-BE" sz="1500"/>
              <a:t>De huidige ‘werkmap locatie’ van de applicatie te wijzigen.</a:t>
            </a:r>
          </a:p>
          <a:p>
            <a:pPr lvl="1"/>
            <a:r>
              <a:rPr lang="nl-BE" sz="1500"/>
              <a:t>De inhoud van een file te tonen op het scherm (tekst).</a:t>
            </a:r>
          </a:p>
          <a:p>
            <a:pPr lvl="1"/>
            <a:endParaRPr lang="nl-BE" sz="1500"/>
          </a:p>
          <a:p>
            <a:pPr lvl="1"/>
            <a:r>
              <a:rPr lang="nl-BE" sz="1500"/>
              <a:t>Tip: maak een aparte assembly waar je alle handige tools plaatst. Je kan die later in andere projecten herbruiken!</a:t>
            </a:r>
          </a:p>
        </p:txBody>
      </p:sp>
    </p:spTree>
    <p:extLst>
      <p:ext uri="{BB962C8B-B14F-4D97-AF65-F5344CB8AC3E}">
        <p14:creationId xmlns:p14="http://schemas.microsoft.com/office/powerpoint/2010/main" val="297012724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2141</Words>
  <Application>Microsoft Office PowerPoint</Application>
  <PresentationFormat>Widescreen</PresentationFormat>
  <Paragraphs>181</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Consolas</vt:lpstr>
      <vt:lpstr>Wingdings</vt:lpstr>
      <vt:lpstr>Office Theme</vt:lpstr>
      <vt:lpstr>   Programmeren in C# </vt:lpstr>
      <vt:lpstr>PowerPoint Presentation</vt:lpstr>
      <vt:lpstr>File en Directory</vt:lpstr>
      <vt:lpstr>File class</vt:lpstr>
      <vt:lpstr>Lezen en schrijven van hele bestanden</vt:lpstr>
      <vt:lpstr>Directory</vt:lpstr>
      <vt:lpstr>Path</vt:lpstr>
      <vt:lpstr>FileInfo en DirectoryInfo</vt:lpstr>
      <vt:lpstr>Labo:  werken met File en Directory </vt:lpstr>
      <vt:lpstr>Werken met serializers</vt:lpstr>
      <vt:lpstr>XmlSerializer</vt:lpstr>
      <vt:lpstr>Van en naar XML via de XmlSerializer </vt:lpstr>
      <vt:lpstr>Verfijnen van de XmlSerializer</vt:lpstr>
      <vt:lpstr>Gebruik van overgeërfde klassen in XmlSerialize</vt:lpstr>
      <vt:lpstr>Json Serializer</vt:lpstr>
      <vt:lpstr>Gebruik van de Json Serializer</vt:lpstr>
      <vt:lpstr>Verfijnen van de Json Serializer</vt:lpstr>
      <vt:lpstr>Labo</vt:lpstr>
      <vt:lpstr>PowerPoint Presentation</vt:lpstr>
      <vt:lpstr>Labo III</vt:lpstr>
      <vt:lpstr>Labo III (vervolg)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Programmeren in C# </dc:title>
  <dc:creator>Filip Geens</dc:creator>
  <cp:lastModifiedBy>Filip Geens</cp:lastModifiedBy>
  <cp:revision>1</cp:revision>
  <dcterms:created xsi:type="dcterms:W3CDTF">2020-05-12T13:51:25Z</dcterms:created>
  <dcterms:modified xsi:type="dcterms:W3CDTF">2020-05-12T15:31:24Z</dcterms:modified>
</cp:coreProperties>
</file>