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AECC-9E77-42E2-8816-A48BB130B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5099-5886-402E-9347-4BC009428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BA4C-0805-47A5-9CFD-B51E0EC9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CFFA-4216-4DBD-ACBE-75FA1607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E9C6-C0A4-4490-A956-11AEA785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3DB-89B4-47E3-B116-D870CD82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96AF-2EFF-431F-AF74-8B20184B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65CA-AA92-445A-BEC0-B75BB11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121A-AB55-4F72-BCAB-25C508CD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5851-046F-4C77-B053-8EB68EA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C2BF3-5E12-4130-8C77-81F4741C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D157-DFD6-42CB-BB1A-62D5344A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F590-B917-4AA5-8DFD-32545569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E742-00BD-410D-84C0-BAFC8FFE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339A-80CC-49B1-8168-550EB68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839D-8362-4B32-A5B3-0B3A6A53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C97E-8A38-4F9B-B915-E8BB4AE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5477-B328-49E7-B8C3-351A76B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490-A74C-4EDF-84F7-D426A20B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8F36-ED55-4DEB-A95C-8B2FFDE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DFB3-2B86-49E9-A2F6-AC4027F1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E0DD-3884-4F86-8192-EC743ED0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3959-CFFB-4CDA-A6C4-29721CD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67EF-F241-4DB2-80F3-87ED1B7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B664-44F7-477D-BB3F-32C51AA6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9681-B421-44E6-B04E-F09D510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EF10-AFD3-4996-B466-75B281424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5CB1-30DB-4607-A4B1-A4447896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E17B-8BEE-45A0-B505-1A735A57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98C9-C547-40B8-976A-4854630D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433B-2756-4E1F-9C6B-A7D3A63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4F34-C4D5-4C8E-B050-C2CDC49C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306D-B6B5-4ED8-AB40-19A1AADD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A7F84-7C54-4B5C-A1BA-37FBB8062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E8305-5D5A-47CC-BAB9-ADD89FCB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61DF6-9D8F-4F6C-8A73-CA537A723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1ED7C-2486-4BC9-8EE6-C2A20674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D7C33-C33A-4615-A260-8DBAEE1C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406C8-F27D-47AA-8F04-E72B221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263A-7A4A-44D3-9143-4C1BA622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6B72F-5827-4FFC-823D-3B001528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46CE-0CBA-4946-B73B-1C4920EE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59B37-96CD-4E17-9E72-46ABB2E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0F687-47BE-45B7-A625-49F14138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90721-99C4-40B2-83A7-E27DD651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B3B06-94B6-400C-9A02-A6660861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EC6F-D1D9-4400-B8A2-4FE23A67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6890-2C2B-4462-81D6-8A572E15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5777E-067C-444E-8AC2-A8F38344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30D7-E9B2-4492-8A57-42F4CFEC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574-BD82-4A2B-9505-488579F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E50B-BF9A-4282-9C3A-667C658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AB4D-2785-432E-986A-04640A4B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EA0A4-6BEA-441E-AA6D-425852E3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1F89-26FB-4EAC-914B-513429A8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944F9-9391-4D0E-8280-C42A5EF6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4D90-F2D0-42D5-B89A-951E2C97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240E-DF4C-4131-B0BE-E8ECF427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ADB54-2CB8-49F1-8D57-D43A75C2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07756-DDF7-40D9-A013-320D12F6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25E2-6E48-49B7-9E68-61AEF04FC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E834-28B6-4DBE-ABBE-6C1CFD9DF5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44AB-D9EE-4C2D-BBA1-7FFF485D4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8F22-65C5-48F4-A066-E07D041C9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1CD3-A701-40F9-B827-BF705157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F42A6B-330B-49EB-B039-1BF498014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9403"/>
              </p:ext>
            </p:extLst>
          </p:nvPr>
        </p:nvGraphicFramePr>
        <p:xfrm>
          <a:off x="2032000" y="719665"/>
          <a:ext cx="8128000" cy="595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2219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7418590"/>
                    </a:ext>
                  </a:extLst>
                </a:gridCol>
              </a:tblGrid>
              <a:tr h="251529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What are three conclusions we can make about Kickstarter campaigns given the provided data?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Plays make up 25% of all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kickstarter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projects, with 69% (694 out of 1004) success. This is the largest population of projects in any one subcategory, showing that this is a heavily supported area with patrons spanning globally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Campaigns created towards the end of the year are the least successful; one possible explanation is the distractions from the Holidays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Campaigns started at the beginning of the year are more likely to succeed compared to the failure rate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What are some of the limitations of this dataset?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Aside from Q1 2017, there are no other measurements of live projects; hence we cannot determine if the number of competing projects could be a factor in the funding performance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What are some other possible tables/graphs that we could create?</a:t>
                      </a:r>
                    </a:p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- I would create a graph that overlays the goal amount on top of the “Date Created” to see if goal amount is a contributing factor in addition to the time of year the campaigns are created.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09271"/>
                  </a:ext>
                </a:extLst>
              </a:tr>
              <a:tr h="2515296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5E2-F560-40D9-A5B7-E507C6D1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B21C-D9A6-4F54-97D9-8CF1EE38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8076F-BB28-4DC4-87C4-1026245A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4" y="129395"/>
            <a:ext cx="11245755" cy="43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C34-D826-4889-AED7-BBD8E0F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697-743A-44EE-A031-2942BE062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5397"/>
            <a:ext cx="10515600" cy="1891566"/>
          </a:xfrm>
        </p:spPr>
        <p:txBody>
          <a:bodyPr/>
          <a:lstStyle/>
          <a:p>
            <a:r>
              <a:rPr lang="en-US" dirty="0"/>
              <a:t>Plays make up 25% of all </a:t>
            </a:r>
            <a:r>
              <a:rPr lang="en-US" dirty="0" err="1"/>
              <a:t>kickstarter</a:t>
            </a:r>
            <a:r>
              <a:rPr lang="en-US" dirty="0"/>
              <a:t> projects, with 69% (694 out of 1004) success. This is the largest population of projects in any one subcategory, showing that this is a heavily supported area with patrons globally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BAD6F-85C8-40F8-BF00-F9FF3AC8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22" y="1206703"/>
            <a:ext cx="6910237" cy="24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240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Subcategory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dinogadget</dc:creator>
  <cp:lastModifiedBy>dinogadget</cp:lastModifiedBy>
  <cp:revision>6</cp:revision>
  <dcterms:created xsi:type="dcterms:W3CDTF">2017-11-08T13:39:23Z</dcterms:created>
  <dcterms:modified xsi:type="dcterms:W3CDTF">2017-11-09T06:56:15Z</dcterms:modified>
</cp:coreProperties>
</file>