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>
        <p:scale>
          <a:sx n="100" d="100"/>
          <a:sy n="100" d="100"/>
        </p:scale>
        <p:origin x="1710" y="2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27.12.2016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27.12.2016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27.12.2016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27.12.2016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37165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62567"/>
              </p:ext>
            </p:extLst>
          </p:nvPr>
        </p:nvGraphicFramePr>
        <p:xfrm>
          <a:off x="6732240" y="44624"/>
          <a:ext cx="2304256" cy="196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98173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00933" y="2556552"/>
            <a:ext cx="2778388" cy="20613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endCxn id="46" idx="3"/>
          </p:cNvCxnSpPr>
          <p:nvPr/>
        </p:nvCxnSpPr>
        <p:spPr>
          <a:xfrm flipH="1">
            <a:off x="2953915" y="3999907"/>
            <a:ext cx="39394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048252" cy="1006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71184"/>
              </p:ext>
            </p:extLst>
          </p:nvPr>
        </p:nvGraphicFramePr>
        <p:xfrm>
          <a:off x="7308304" y="227687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/>
          <p:nvPr/>
        </p:nvCxnSpPr>
        <p:spPr>
          <a:xfrm>
            <a:off x="6444208" y="2060848"/>
            <a:ext cx="874183" cy="42518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35459" y="-44438"/>
            <a:ext cx="320955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5" y="3310065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Bildschirmpräsentation (4:3)</PresentationFormat>
  <Paragraphs>424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639</cp:revision>
  <cp:lastPrinted>2015-04-13T16:45:21Z</cp:lastPrinted>
  <dcterms:created xsi:type="dcterms:W3CDTF">2015-03-19T15:21:00Z</dcterms:created>
  <dcterms:modified xsi:type="dcterms:W3CDTF">2016-12-27T20:02:07Z</dcterms:modified>
</cp:coreProperties>
</file>