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0" r:id="rId3"/>
    <p:sldId id="299" r:id="rId4"/>
    <p:sldId id="297" r:id="rId5"/>
    <p:sldId id="301" r:id="rId6"/>
    <p:sldId id="302" r:id="rId7"/>
    <p:sldId id="298" r:id="rId8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10" d="100"/>
          <a:sy n="110" d="100"/>
        </p:scale>
        <p:origin x="210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0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22.12.2016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22.12.2016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22.12.2016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22.12.2016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22.12.2016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22.12.2016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1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60778" y="188640"/>
          <a:ext cx="1414878" cy="8157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Ban_Reason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4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2218825" y="29617"/>
          <a:ext cx="1594899" cy="190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18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1475656" y="596527"/>
            <a:ext cx="74316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3804235" y="525340"/>
            <a:ext cx="680925" cy="212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/>
          </p:nvPr>
        </p:nvGraphicFramePr>
        <p:xfrm>
          <a:off x="1547664" y="1986476"/>
          <a:ext cx="1846926" cy="10104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156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/>
          </p:nvPr>
        </p:nvGraphicFramePr>
        <p:xfrm>
          <a:off x="35496" y="192215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259632" y="2486030"/>
            <a:ext cx="288032" cy="5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>
            <a:stCxn id="27" idx="3"/>
          </p:cNvCxnSpPr>
          <p:nvPr/>
        </p:nvCxnSpPr>
        <p:spPr>
          <a:xfrm flipV="1">
            <a:off x="3394590" y="1484784"/>
            <a:ext cx="1105402" cy="1006930"/>
          </a:xfrm>
          <a:prstGeom prst="bentConnector3">
            <a:avLst>
              <a:gd name="adj1" fmla="val 6551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30986"/>
              </p:ext>
            </p:extLst>
          </p:nvPr>
        </p:nvGraphicFramePr>
        <p:xfrm>
          <a:off x="132785" y="48032"/>
          <a:ext cx="1594899" cy="1508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5276"/>
              </p:ext>
            </p:extLst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5584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7903"/>
              </p:ext>
            </p:extLst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6677"/>
              </p:ext>
            </p:extLst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9933"/>
              </p:ext>
            </p:extLst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5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1727684" y="542506"/>
            <a:ext cx="54006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2778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7404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3284"/>
              </p:ext>
            </p:extLst>
          </p:nvPr>
        </p:nvGraphicFramePr>
        <p:xfrm>
          <a:off x="132785" y="107923"/>
          <a:ext cx="876053" cy="12116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4073"/>
              </p:ext>
            </p:extLst>
          </p:nvPr>
        </p:nvGraphicFramePr>
        <p:xfrm>
          <a:off x="4499992" y="229603"/>
          <a:ext cx="1224136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6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1636"/>
              </p:ext>
            </p:extLst>
          </p:nvPr>
        </p:nvGraphicFramePr>
        <p:xfrm>
          <a:off x="3491880" y="2564904"/>
          <a:ext cx="936104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839464" y="2051527"/>
            <a:ext cx="2235844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39424"/>
            <a:ext cx="2561" cy="645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530942" y="1595854"/>
            <a:ext cx="1398041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02164"/>
            <a:ext cx="537965" cy="9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008838" y="711287"/>
            <a:ext cx="1042882" cy="2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Microsoft Office PowerPoint</Application>
  <PresentationFormat>Bildschirmpräsentation (4:3)</PresentationFormat>
  <Paragraphs>418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627</cp:revision>
  <cp:lastPrinted>2015-04-13T16:45:21Z</cp:lastPrinted>
  <dcterms:created xsi:type="dcterms:W3CDTF">2015-03-19T15:21:00Z</dcterms:created>
  <dcterms:modified xsi:type="dcterms:W3CDTF">2016-12-22T10:54:14Z</dcterms:modified>
</cp:coreProperties>
</file>