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0" r:id="rId3"/>
    <p:sldId id="299" r:id="rId4"/>
    <p:sldId id="297" r:id="rId5"/>
    <p:sldId id="301" r:id="rId6"/>
    <p:sldId id="302" r:id="rId7"/>
    <p:sldId id="298" r:id="rId8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1" autoAdjust="0"/>
    <p:restoredTop sz="96370" autoAdjust="0"/>
  </p:normalViewPr>
  <p:slideViewPr>
    <p:cSldViewPr showGuides="1">
      <p:cViewPr varScale="1">
        <p:scale>
          <a:sx n="106" d="100"/>
          <a:sy n="106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9DE1E-9C59-4472-9BFE-872FCA5575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A3E-CE28-47BA-93AE-26B53A6C5F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8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0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88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255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1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76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DA3E-CE28-47BA-93AE-26B53A6C5F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68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7244-F09A-480D-A398-F059C842E541}" type="datetime1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24FD-1E9C-442B-9A77-F7854ECD5C4B}" type="datetime1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B927-A088-4873-98CF-029B6CB6D85E}" type="datetime1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2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3774-A100-4623-94BA-F6B6B53CC199}" type="datetime1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475-685C-4B07-89AC-60C6EAAB6D4C}" type="datetime1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50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B55-05F2-4296-95CC-14386AFD87D6}" type="datetime1">
              <a:rPr lang="de-DE" smtClean="0"/>
              <a:t>11.01.2017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D420-9AB9-458C-81BE-DAFAA9902404}" type="datetime1">
              <a:rPr lang="de-DE" smtClean="0"/>
              <a:t>11.01.2017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B812-3534-4884-8BE6-32A8F8B770F4}" type="datetime1">
              <a:rPr lang="de-DE" smtClean="0"/>
              <a:t>11.01.2017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B9A-F350-418A-A942-E37D8F967607}" type="datetime1">
              <a:rPr lang="de-DE" smtClean="0"/>
              <a:t>11.01.2017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82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CF4F-E669-4E72-9162-ADDF332D172D}" type="datetime1">
              <a:rPr lang="de-DE" smtClean="0"/>
              <a:t>11.01.2017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9BEE-D49A-4984-9A0D-EA18D67C6542}" type="datetime1">
              <a:rPr lang="de-DE" smtClean="0"/>
              <a:t>11.01.2017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43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F2E55-DA60-42A3-9F60-D110BF06A931}" type="datetime1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Webdatenbank-Systeme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86A4-A35A-4214-9BF4-B746FB763E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76394"/>
              </p:ext>
            </p:extLst>
          </p:nvPr>
        </p:nvGraphicFramePr>
        <p:xfrm>
          <a:off x="89745" y="579328"/>
          <a:ext cx="1414878" cy="81577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Ban_Reason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54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46473"/>
              </p:ext>
            </p:extLst>
          </p:nvPr>
        </p:nvGraphicFramePr>
        <p:xfrm>
          <a:off x="2051015" y="24854"/>
          <a:ext cx="1834213" cy="1935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18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7632"/>
              </p:ext>
            </p:extLst>
          </p:nvPr>
        </p:nvGraphicFramePr>
        <p:xfrm>
          <a:off x="444284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[512],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06009"/>
              </p:ext>
            </p:extLst>
          </p:nvPr>
        </p:nvGraphicFramePr>
        <p:xfrm>
          <a:off x="6732240" y="44623"/>
          <a:ext cx="2304256" cy="224620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backendlogin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26226"/>
              </p:ext>
            </p:extLst>
          </p:nvPr>
        </p:nvGraphicFramePr>
        <p:xfrm>
          <a:off x="3347864" y="3429000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publicationdate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7154"/>
              </p:ext>
            </p:extLst>
          </p:nvPr>
        </p:nvGraphicFramePr>
        <p:xfrm>
          <a:off x="1619672" y="3311192"/>
          <a:ext cx="1512168" cy="1701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relativeposition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 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website_id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79176"/>
              </p:ext>
            </p:extLst>
          </p:nvPr>
        </p:nvGraphicFramePr>
        <p:xfrm>
          <a:off x="98867" y="3591122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27801"/>
              </p:ext>
            </p:extLst>
          </p:nvPr>
        </p:nvGraphicFramePr>
        <p:xfrm>
          <a:off x="5292080" y="4148399"/>
          <a:ext cx="1872208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1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label_id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50103"/>
              </p:ext>
            </p:extLst>
          </p:nvPr>
        </p:nvGraphicFramePr>
        <p:xfrm>
          <a:off x="3527676" y="5798914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label_id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8942"/>
              </p:ext>
            </p:extLst>
          </p:nvPr>
        </p:nvGraphicFramePr>
        <p:xfrm>
          <a:off x="5436096" y="5733256"/>
          <a:ext cx="1584176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  <a:endCxn id="40" idx="1"/>
          </p:cNvCxnSpPr>
          <p:nvPr/>
        </p:nvCxnSpPr>
        <p:spPr>
          <a:xfrm>
            <a:off x="1504623" y="987215"/>
            <a:ext cx="546392" cy="53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389316" y="339163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cxnSpLocks/>
            <a:endCxn id="42" idx="3"/>
          </p:cNvCxnSpPr>
          <p:nvPr/>
        </p:nvCxnSpPr>
        <p:spPr>
          <a:xfrm rot="16200000" flipV="1">
            <a:off x="5049411" y="2608075"/>
            <a:ext cx="2891319" cy="216024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cxnSpLocks/>
            <a:stCxn id="49" idx="2"/>
            <a:endCxn id="59" idx="0"/>
          </p:cNvCxnSpPr>
          <p:nvPr/>
        </p:nvCxnSpPr>
        <p:spPr>
          <a:xfrm>
            <a:off x="6228184" y="4940879"/>
            <a:ext cx="0" cy="79237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cxnSpLocks/>
            <a:stCxn id="51" idx="3"/>
            <a:endCxn id="59" idx="1"/>
          </p:cNvCxnSpPr>
          <p:nvPr/>
        </p:nvCxnSpPr>
        <p:spPr>
          <a:xfrm flipV="1">
            <a:off x="4967836" y="6259036"/>
            <a:ext cx="468260" cy="896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577840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335101" y="2349151"/>
            <a:ext cx="992713" cy="116698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cxnSpLocks/>
            <a:stCxn id="46" idx="1"/>
            <a:endCxn id="47" idx="3"/>
          </p:cNvCxnSpPr>
          <p:nvPr/>
        </p:nvCxnSpPr>
        <p:spPr>
          <a:xfrm flipH="1">
            <a:off x="1395011" y="4162184"/>
            <a:ext cx="224661" cy="43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3885228" y="546614"/>
            <a:ext cx="557614" cy="20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7305946" y="5688377"/>
            <a:ext cx="14860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6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600" dirty="0"/>
          </a:p>
        </p:txBody>
      </p:sp>
      <p:sp>
        <p:nvSpPr>
          <p:cNvPr id="69" name="Rechteck 68"/>
          <p:cNvSpPr/>
          <p:nvPr/>
        </p:nvSpPr>
        <p:spPr>
          <a:xfrm>
            <a:off x="7305946" y="5409887"/>
            <a:ext cx="7505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sz="600" dirty="0"/>
          </a:p>
        </p:txBody>
      </p:sp>
      <p:sp>
        <p:nvSpPr>
          <p:cNvPr id="29" name="Rechteck 28"/>
          <p:cNvSpPr/>
          <p:nvPr/>
        </p:nvSpPr>
        <p:spPr>
          <a:xfrm>
            <a:off x="8740" y="6092537"/>
            <a:ext cx="88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sz="600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52457"/>
              </p:ext>
            </p:extLst>
          </p:nvPr>
        </p:nvGraphicFramePr>
        <p:xfrm>
          <a:off x="1547664" y="2058484"/>
          <a:ext cx="1846926" cy="10104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56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27505"/>
              </p:ext>
            </p:extLst>
          </p:nvPr>
        </p:nvGraphicFramePr>
        <p:xfrm>
          <a:off x="35496" y="2048476"/>
          <a:ext cx="1224136" cy="103319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cxnSpLocks/>
            <a:stCxn id="27" idx="1"/>
            <a:endCxn id="28" idx="3"/>
          </p:cNvCxnSpPr>
          <p:nvPr/>
        </p:nvCxnSpPr>
        <p:spPr>
          <a:xfrm flipH="1">
            <a:off x="1259632" y="2563722"/>
            <a:ext cx="288032" cy="13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>
            <a:stCxn id="27" idx="3"/>
          </p:cNvCxnSpPr>
          <p:nvPr/>
        </p:nvCxnSpPr>
        <p:spPr>
          <a:xfrm flipV="1">
            <a:off x="3394590" y="1556792"/>
            <a:ext cx="1048252" cy="1006930"/>
          </a:xfrm>
          <a:prstGeom prst="bentConnector3">
            <a:avLst>
              <a:gd name="adj1" fmla="val 7677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2447"/>
              </p:ext>
            </p:extLst>
          </p:nvPr>
        </p:nvGraphicFramePr>
        <p:xfrm>
          <a:off x="7308304" y="2415912"/>
          <a:ext cx="1728192" cy="1661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Logtable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Gewinkelte Verbindung 38"/>
          <p:cNvCxnSpPr>
            <a:cxnSpLocks/>
          </p:cNvCxnSpPr>
          <p:nvPr/>
        </p:nvCxnSpPr>
        <p:spPr>
          <a:xfrm>
            <a:off x="6376972" y="2315016"/>
            <a:ext cx="931333" cy="382537"/>
          </a:xfrm>
          <a:prstGeom prst="bentConnector3">
            <a:avLst>
              <a:gd name="adj1" fmla="val 12597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/>
          <p:nvPr/>
        </p:nvCxnSpPr>
        <p:spPr>
          <a:xfrm flipV="1">
            <a:off x="5148064" y="3628413"/>
            <a:ext cx="2160241" cy="22774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3947291" y="1583215"/>
            <a:ext cx="3361014" cy="1244744"/>
          </a:xfrm>
          <a:prstGeom prst="bentConnector3">
            <a:avLst>
              <a:gd name="adj1" fmla="val 3056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47" idx="0"/>
            <a:endCxn id="3" idx="1"/>
          </p:cNvCxnSpPr>
          <p:nvPr/>
        </p:nvCxnSpPr>
        <p:spPr>
          <a:xfrm rot="5400000" flipH="1" flipV="1">
            <a:off x="3855306" y="138125"/>
            <a:ext cx="344630" cy="6561365"/>
          </a:xfrm>
          <a:prstGeom prst="bentConnector2">
            <a:avLst/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/>
          <p:nvPr/>
        </p:nvCxnSpPr>
        <p:spPr>
          <a:xfrm flipV="1">
            <a:off x="2214321" y="3180378"/>
            <a:ext cx="5093982" cy="120005"/>
          </a:xfrm>
          <a:prstGeom prst="bentConnector3">
            <a:avLst>
              <a:gd name="adj1" fmla="val 255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79"/>
          <p:cNvCxnSpPr/>
          <p:nvPr/>
        </p:nvCxnSpPr>
        <p:spPr>
          <a:xfrm flipV="1">
            <a:off x="7388586" y="6443279"/>
            <a:ext cx="495782" cy="298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7305946" y="6446262"/>
            <a:ext cx="1619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bekommt Informationen (keine direkte Verknüpfung über FS)</a:t>
            </a:r>
          </a:p>
        </p:txBody>
      </p:sp>
      <p:graphicFrame>
        <p:nvGraphicFramePr>
          <p:cNvPr id="41" name="Tabel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3952"/>
              </p:ext>
            </p:extLst>
          </p:nvPr>
        </p:nvGraphicFramePr>
        <p:xfrm>
          <a:off x="1217430" y="5299690"/>
          <a:ext cx="2076116" cy="15583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6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contact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imprint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privacyinformation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gtc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login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hteck 47"/>
          <p:cNvSpPr/>
          <p:nvPr/>
        </p:nvSpPr>
        <p:spPr>
          <a:xfrm>
            <a:off x="0" y="6449641"/>
            <a:ext cx="88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GTC: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general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Terms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de-DE" sz="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(AGB)</a:t>
            </a:r>
            <a:endParaRPr lang="de-DE" sz="600" dirty="0"/>
          </a:p>
        </p:txBody>
      </p:sp>
      <p:cxnSp>
        <p:nvCxnSpPr>
          <p:cNvPr id="53" name="Gerade Verbindung mit Pfeil 52"/>
          <p:cNvCxnSpPr>
            <a:cxnSpLocks/>
            <a:stCxn id="46" idx="2"/>
          </p:cNvCxnSpPr>
          <p:nvPr/>
        </p:nvCxnSpPr>
        <p:spPr>
          <a:xfrm>
            <a:off x="2375756" y="5013176"/>
            <a:ext cx="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cxnSpLocks/>
          </p:cNvCxnSpPr>
          <p:nvPr/>
        </p:nvCxnSpPr>
        <p:spPr>
          <a:xfrm flipH="1">
            <a:off x="3123203" y="4161746"/>
            <a:ext cx="224661" cy="43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0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296" y="1700808"/>
            <a:ext cx="8229600" cy="140102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9600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Webdatenbank-Systeme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3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985611"/>
              </p:ext>
            </p:extLst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30986"/>
              </p:ext>
            </p:extLst>
          </p:nvPr>
        </p:nvGraphicFramePr>
        <p:xfrm>
          <a:off x="132785" y="48032"/>
          <a:ext cx="1594899" cy="1508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4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55276"/>
              </p:ext>
            </p:extLst>
          </p:nvPr>
        </p:nvGraphicFramePr>
        <p:xfrm>
          <a:off x="4499992" y="104567"/>
          <a:ext cx="1944216" cy="23317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55584"/>
              </p:ext>
            </p:extLst>
          </p:nvPr>
        </p:nvGraphicFramePr>
        <p:xfrm>
          <a:off x="6804248" y="44624"/>
          <a:ext cx="2339752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7903"/>
              </p:ext>
            </p:extLst>
          </p:nvPr>
        </p:nvGraphicFramePr>
        <p:xfrm>
          <a:off x="3347864" y="2924944"/>
          <a:ext cx="1800200" cy="2148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[500]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6677"/>
              </p:ext>
            </p:extLst>
          </p:nvPr>
        </p:nvGraphicFramePr>
        <p:xfrm>
          <a:off x="1619672" y="3428407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49933"/>
              </p:ext>
            </p:extLst>
          </p:nvPr>
        </p:nvGraphicFramePr>
        <p:xfrm>
          <a:off x="35496" y="3428407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74781"/>
              </p:ext>
            </p:extLst>
          </p:nvPr>
        </p:nvGraphicFramePr>
        <p:xfrm>
          <a:off x="5953570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39048"/>
              </p:ext>
            </p:extLst>
          </p:nvPr>
        </p:nvGraphicFramePr>
        <p:xfrm>
          <a:off x="3527676" y="5294858"/>
          <a:ext cx="1440160" cy="9381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4358"/>
              </p:ext>
            </p:extLst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504082" y="2210553"/>
            <a:ext cx="2132280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982268" y="4223052"/>
            <a:ext cx="5175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276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5073784"/>
            <a:ext cx="208" cy="2210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2"/>
          </p:cNvCxnSpPr>
          <p:nvPr/>
        </p:nvCxnSpPr>
        <p:spPr>
          <a:xfrm rot="5400000" flipH="1" flipV="1">
            <a:off x="4615704" y="2068548"/>
            <a:ext cx="488657" cy="122413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999364"/>
            <a:ext cx="393949" cy="5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999907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 flipV="1">
            <a:off x="1727684" y="542506"/>
            <a:ext cx="54006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27783"/>
              </p:ext>
            </p:extLst>
          </p:nvPr>
        </p:nvGraphicFramePr>
        <p:xfrm>
          <a:off x="1835696" y="1591628"/>
          <a:ext cx="1846926" cy="1203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r>
                        <a:rPr lang="de-DE" sz="8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b="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47404"/>
              </p:ext>
            </p:extLst>
          </p:nvPr>
        </p:nvGraphicFramePr>
        <p:xfrm>
          <a:off x="179512" y="1628800"/>
          <a:ext cx="1224136" cy="1127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27" idx="1"/>
            <a:endCxn id="28" idx="3"/>
          </p:cNvCxnSpPr>
          <p:nvPr/>
        </p:nvCxnSpPr>
        <p:spPr>
          <a:xfrm flipH="1" flipV="1">
            <a:off x="1403648" y="2192680"/>
            <a:ext cx="432048" cy="9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/>
          <p:cNvCxnSpPr/>
          <p:nvPr/>
        </p:nvCxnSpPr>
        <p:spPr>
          <a:xfrm flipV="1">
            <a:off x="3682622" y="1484784"/>
            <a:ext cx="817370" cy="7200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4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78096"/>
              </p:ext>
            </p:extLst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83284"/>
              </p:ext>
            </p:extLst>
          </p:nvPr>
        </p:nvGraphicFramePr>
        <p:xfrm>
          <a:off x="132785" y="107923"/>
          <a:ext cx="876053" cy="12116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224073"/>
              </p:ext>
            </p:extLst>
          </p:nvPr>
        </p:nvGraphicFramePr>
        <p:xfrm>
          <a:off x="4499992" y="229603"/>
          <a:ext cx="1224136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birthdate</a:t>
                      </a:r>
                      <a:r>
                        <a:rPr lang="de-DE" sz="6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72719"/>
              </p:ext>
            </p:extLst>
          </p:nvPr>
        </p:nvGraphicFramePr>
        <p:xfrm>
          <a:off x="6660232" y="147135"/>
          <a:ext cx="1728192" cy="191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91636"/>
              </p:ext>
            </p:extLst>
          </p:nvPr>
        </p:nvGraphicFramePr>
        <p:xfrm>
          <a:off x="3491880" y="2564904"/>
          <a:ext cx="936104" cy="1874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sng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description</a:t>
                      </a:r>
                      <a:endParaRPr lang="de-DE" sz="600" u="non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51518"/>
              </p:ext>
            </p:extLst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80005"/>
              </p:ext>
            </p:extLst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4652"/>
              </p:ext>
            </p:extLst>
          </p:nvPr>
        </p:nvGraphicFramePr>
        <p:xfrm>
          <a:off x="5629998" y="3402707"/>
          <a:ext cx="1121292" cy="792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62599"/>
              </p:ext>
            </p:extLst>
          </p:nvPr>
        </p:nvGraphicFramePr>
        <p:xfrm>
          <a:off x="3330446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Lable_Article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lable_id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035"/>
              </p:ext>
            </p:extLst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764703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839464" y="2051527"/>
            <a:ext cx="2235844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195187"/>
            <a:ext cx="1639" cy="8179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584297" y="5476575"/>
            <a:ext cx="1211839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957371" y="4439424"/>
            <a:ext cx="2561" cy="6457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530942" y="1595854"/>
            <a:ext cx="1398041" cy="54006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02164"/>
            <a:ext cx="537965" cy="9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008838" y="711287"/>
            <a:ext cx="1042882" cy="2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34341"/>
              </p:ext>
            </p:extLst>
          </p:nvPr>
        </p:nvGraphicFramePr>
        <p:xfrm>
          <a:off x="1835696" y="1556792"/>
          <a:ext cx="1656184" cy="868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</a:p>
                    <a:p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searchphrase_id</a:t>
                      </a:r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r>
                        <a:rPr lang="de-DE" sz="110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11138"/>
              </p:ext>
            </p:extLst>
          </p:nvPr>
        </p:nvGraphicFramePr>
        <p:xfrm>
          <a:off x="179512" y="1628800"/>
          <a:ext cx="1224136" cy="7322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searchphrase</a:t>
                      </a:r>
                      <a:endParaRPr lang="de-DE" sz="600" u="sng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Verbinder: gewinkelt 30"/>
          <p:cNvCxnSpPr/>
          <p:nvPr/>
        </p:nvCxnSpPr>
        <p:spPr>
          <a:xfrm flipV="1">
            <a:off x="3491880" y="908720"/>
            <a:ext cx="1008112" cy="936104"/>
          </a:xfrm>
          <a:prstGeom prst="bentConnector3">
            <a:avLst>
              <a:gd name="adj1" fmla="val 2062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9" idx="1"/>
            <a:endCxn id="30" idx="3"/>
          </p:cNvCxnSpPr>
          <p:nvPr/>
        </p:nvCxnSpPr>
        <p:spPr>
          <a:xfrm flipH="1">
            <a:off x="1403648" y="1991132"/>
            <a:ext cx="432048" cy="376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0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267744" y="53752"/>
          <a:ext cx="1414878" cy="9775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188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1414878" cy="1402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4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datetime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944216" cy="2240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804248" y="44624"/>
          <a:ext cx="2339752" cy="2209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b="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b="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b="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 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TRUE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1800200" cy="20349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6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[255]: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tinyint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78088"/>
          <a:ext cx="1334243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6" y="3078088"/>
          <a:ext cx="1296144" cy="1143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+ 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text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970988" y="3402707"/>
          <a:ext cx="2057396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527676" y="5294858"/>
          <a:ext cx="1440160" cy="9181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Tag_Content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de-DE" sz="8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6090518" y="5210532"/>
          <a:ext cx="1793850" cy="1051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int+</a:t>
                      </a:r>
                      <a:r>
                        <a:rPr lang="de-DE" sz="600" u="none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auto-increment</a:t>
                      </a:r>
                      <a:r>
                        <a:rPr lang="de-DE" sz="600" u="none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[255],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=&gt; </a:t>
                      </a:r>
                      <a:r>
                        <a:rPr lang="de-DE" sz="600" u="none" kern="1200" baseline="0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varchar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[767],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600" u="none" baseline="0" dirty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kein Default-Wert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682622" y="542506"/>
            <a:ext cx="817370" cy="69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6444208" y="332656"/>
            <a:ext cx="36004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endCxn id="42" idx="3"/>
          </p:cNvCxnSpPr>
          <p:nvPr/>
        </p:nvCxnSpPr>
        <p:spPr>
          <a:xfrm rot="16200000" flipV="1">
            <a:off x="5466569" y="2137035"/>
            <a:ext cx="2243312" cy="288033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987443" y="4223052"/>
            <a:ext cx="12243" cy="9874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967836" y="5736312"/>
            <a:ext cx="1122682" cy="17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47756" y="4653136"/>
            <a:ext cx="208" cy="64172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644591" y="1762769"/>
            <a:ext cx="1458774" cy="252028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635653"/>
            <a:ext cx="393949" cy="1393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331640" y="3649588"/>
            <a:ext cx="288032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1547664" y="549482"/>
            <a:ext cx="72008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25112" y="6306242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157192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0072" y="5805264"/>
            <a:ext cx="2040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type: Gästebucheintrag oder Blogeintrag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16419" y="5589820"/>
            <a:ext cx="22204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role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z.B.: Admin, Redakteur, Designer, Gast</a:t>
            </a:r>
            <a:endParaRPr lang="de-DE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28" name="Gerader Verbinder 27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09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/>
          </p:nvPr>
        </p:nvGraphicFramePr>
        <p:xfrm>
          <a:off x="2051720" y="339006"/>
          <a:ext cx="1080120" cy="7445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43">
                <a:tc>
                  <a:txBody>
                    <a:bodyPr/>
                    <a:lstStyle/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ban_id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 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/>
          </p:nvPr>
        </p:nvGraphicFramePr>
        <p:xfrm>
          <a:off x="132786" y="171069"/>
          <a:ext cx="792088" cy="10958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reason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begin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elle 52"/>
          <p:cNvGraphicFramePr>
            <a:graphicFrameLocks noGrp="1"/>
          </p:cNvGraphicFramePr>
          <p:nvPr>
            <p:extLst/>
          </p:nvPr>
        </p:nvGraphicFramePr>
        <p:xfrm>
          <a:off x="1068890" y="6506187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elle 54"/>
          <p:cNvGraphicFramePr>
            <a:graphicFrameLocks noGrp="1"/>
          </p:cNvGraphicFramePr>
          <p:nvPr>
            <p:extLst/>
          </p:nvPr>
        </p:nvGraphicFramePr>
        <p:xfrm>
          <a:off x="107504" y="6506203"/>
          <a:ext cx="576064" cy="34128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7">
                <a:tc>
                  <a:txBody>
                    <a:bodyPr/>
                    <a:lstStyle/>
                    <a:p>
                      <a:endParaRPr lang="de-DE" sz="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" name="Gewinkelte Verbindung 56"/>
          <p:cNvCxnSpPr>
            <a:stCxn id="55" idx="3"/>
            <a:endCxn id="53" idx="1"/>
          </p:cNvCxnSpPr>
          <p:nvPr/>
        </p:nvCxnSpPr>
        <p:spPr>
          <a:xfrm flipV="1">
            <a:off x="683568" y="6676830"/>
            <a:ext cx="385322" cy="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924874" y="6623059"/>
            <a:ext cx="0" cy="107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elle 41"/>
          <p:cNvGraphicFramePr>
            <a:graphicFrameLocks noGrp="1"/>
          </p:cNvGraphicFramePr>
          <p:nvPr>
            <p:extLst/>
          </p:nvPr>
        </p:nvGraphicFramePr>
        <p:xfrm>
          <a:off x="4499992" y="39256"/>
          <a:ext cx="1224136" cy="199202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lastname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firstname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registrydate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/>
          </p:nvPr>
        </p:nvGraphicFramePr>
        <p:xfrm>
          <a:off x="6660232" y="44624"/>
          <a:ext cx="1728192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rolename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guestbookusage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databasemanagement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templateconstruction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/>
          </p:nvPr>
        </p:nvGraphicFramePr>
        <p:xfrm>
          <a:off x="3347864" y="2618170"/>
          <a:ext cx="936104" cy="17857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44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</a:t>
                      </a:r>
                      <a:endParaRPr lang="de-DE" sz="6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author</a:t>
                      </a:r>
                      <a:r>
                        <a:rPr lang="de-DE" sz="110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type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public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/>
          </p:nvPr>
        </p:nvGraphicFramePr>
        <p:xfrm>
          <a:off x="1619672" y="3049910"/>
          <a:ext cx="1334243" cy="9240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title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/>
          </p:nvPr>
        </p:nvGraphicFramePr>
        <p:xfrm>
          <a:off x="35495" y="3058418"/>
          <a:ext cx="1118219" cy="902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1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filelink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/>
          </p:nvPr>
        </p:nvGraphicFramePr>
        <p:xfrm>
          <a:off x="5629998" y="3402707"/>
          <a:ext cx="1121292" cy="8203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/>
          </p:nvPr>
        </p:nvGraphicFramePr>
        <p:xfrm>
          <a:off x="3174133" y="5085184"/>
          <a:ext cx="1253851" cy="797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article_id</a:t>
                      </a:r>
                      <a:r>
                        <a:rPr lang="de-DE" sz="1100" i="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(FS)</a:t>
                      </a:r>
                      <a:endParaRPr lang="de-DE" sz="600" u="none" kern="1200" baseline="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/>
          </p:nvPr>
        </p:nvGraphicFramePr>
        <p:xfrm>
          <a:off x="5796136" y="5013176"/>
          <a:ext cx="785738" cy="92679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8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 </a:t>
                      </a:r>
                      <a:r>
                        <a:rPr lang="de-DE" sz="600" u="none" kern="1200" baseline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lang="de-DE" sz="600" u="none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  <a:endParaRPr lang="de-DE" sz="600" u="none" kern="1200" baseline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>
            <a:off x="3131840" y="711287"/>
            <a:ext cx="136815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724128" y="339006"/>
            <a:ext cx="936104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4773667" y="1985730"/>
            <a:ext cx="2367438" cy="4665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 flipH="1">
            <a:off x="6189005" y="4223052"/>
            <a:ext cx="1639" cy="7901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427984" y="5476575"/>
            <a:ext cx="1368152" cy="75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3801058" y="4403932"/>
            <a:ext cx="14858" cy="6812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366504" y="1484682"/>
            <a:ext cx="1582901" cy="68407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2953915" y="3511051"/>
            <a:ext cx="393949" cy="9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 flipV="1">
            <a:off x="1153714" y="3509904"/>
            <a:ext cx="465958" cy="205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924874" y="711287"/>
            <a:ext cx="1126846" cy="77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10072" y="5677029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sp>
        <p:nvSpPr>
          <p:cNvPr id="69" name="Rechteck 68"/>
          <p:cNvSpPr/>
          <p:nvPr/>
        </p:nvSpPr>
        <p:spPr>
          <a:xfrm>
            <a:off x="35496" y="5085184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tinyint</a:t>
            </a:r>
            <a:r>
              <a:rPr lang="de-DE" sz="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de-DE" sz="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0" name="Gerader Verbinder 29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1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86A4-A35A-4214-9BF4-B746FB763E74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51008"/>
              </p:ext>
            </p:extLst>
          </p:nvPr>
        </p:nvGraphicFramePr>
        <p:xfrm>
          <a:off x="2267744" y="188640"/>
          <a:ext cx="1152128" cy="96348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Sperre_User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sperre_id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37577"/>
              </p:ext>
            </p:extLst>
          </p:nvPr>
        </p:nvGraphicFramePr>
        <p:xfrm>
          <a:off x="132786" y="171069"/>
          <a:ext cx="1126846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6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begruendung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anfang_sperre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ende_sperre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el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58240"/>
              </p:ext>
            </p:extLst>
          </p:nvPr>
        </p:nvGraphicFramePr>
        <p:xfrm>
          <a:off x="4644008" y="188640"/>
          <a:ext cx="1296144" cy="2042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rolle_id (FS)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nachname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vorname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passwort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email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status</a:t>
                      </a:r>
                    </a:p>
                    <a:p>
                      <a:r>
                        <a:rPr lang="de-DE" sz="11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registrierdatum</a:t>
                      </a:r>
                      <a:endParaRPr lang="de-DE" sz="11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el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0757"/>
              </p:ext>
            </p:extLst>
          </p:nvPr>
        </p:nvGraphicFramePr>
        <p:xfrm>
          <a:off x="7020272" y="188640"/>
          <a:ext cx="1800200" cy="207876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rollenname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benutzerverwaltung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seitenverwaltung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inhaltsverwaltung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gaestebuchnutzung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datenbankverwaltung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25798"/>
              </p:ext>
            </p:extLst>
          </p:nvPr>
        </p:nvGraphicFramePr>
        <p:xfrm>
          <a:off x="3707904" y="2706608"/>
          <a:ext cx="1152128" cy="175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header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inhalt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datum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page_id</a:t>
                      </a:r>
                    </a:p>
                    <a:p>
                      <a:r>
                        <a:rPr lang="de-DE" sz="1100" u="sng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autor(=user_id)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typ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oeffentlich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el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1389"/>
              </p:ext>
            </p:extLst>
          </p:nvPr>
        </p:nvGraphicFramePr>
        <p:xfrm>
          <a:off x="1907704" y="3099835"/>
          <a:ext cx="1368152" cy="98453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titel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el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82814"/>
              </p:ext>
            </p:extLst>
          </p:nvPr>
        </p:nvGraphicFramePr>
        <p:xfrm>
          <a:off x="35496" y="3120499"/>
          <a:ext cx="1368152" cy="950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templatename</a:t>
                      </a: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datenverweis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el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34265"/>
              </p:ext>
            </p:extLst>
          </p:nvPr>
        </p:nvGraphicFramePr>
        <p:xfrm>
          <a:off x="6084168" y="3138656"/>
          <a:ext cx="1152128" cy="96011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user_id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el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82987"/>
              </p:ext>
            </p:extLst>
          </p:nvPr>
        </p:nvGraphicFramePr>
        <p:xfrm>
          <a:off x="3707904" y="5062324"/>
          <a:ext cx="1152128" cy="103097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Tag-Content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content_id</a:t>
                      </a:r>
                      <a:r>
                        <a:rPr lang="de-DE" sz="11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Tabel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2321"/>
              </p:ext>
            </p:extLst>
          </p:nvPr>
        </p:nvGraphicFramePr>
        <p:xfrm>
          <a:off x="6090518" y="5085184"/>
          <a:ext cx="1152128" cy="90628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id (PS)</a:t>
                      </a:r>
                    </a:p>
                    <a:p>
                      <a:r>
                        <a:rPr lang="de-DE" sz="1100" u="sng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tagname</a:t>
                      </a:r>
                      <a:endParaRPr lang="de-DE" sz="1100" u="sng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r>
                        <a:rPr lang="de-DE" sz="11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>
            <a:stCxn id="20" idx="3"/>
          </p:cNvCxnSpPr>
          <p:nvPr/>
        </p:nvCxnSpPr>
        <p:spPr>
          <a:xfrm flipV="1">
            <a:off x="3419872" y="638731"/>
            <a:ext cx="1224136" cy="316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5940152" y="332655"/>
            <a:ext cx="1080120" cy="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>
            <a:stCxn id="49" idx="0"/>
            <a:endCxn id="42" idx="3"/>
          </p:cNvCxnSpPr>
          <p:nvPr/>
        </p:nvCxnSpPr>
        <p:spPr>
          <a:xfrm rot="16200000" flipV="1">
            <a:off x="5335724" y="1814148"/>
            <a:ext cx="1928936" cy="72008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2"/>
            <a:endCxn id="59" idx="0"/>
          </p:cNvCxnSpPr>
          <p:nvPr/>
        </p:nvCxnSpPr>
        <p:spPr>
          <a:xfrm>
            <a:off x="6660232" y="4098774"/>
            <a:ext cx="6350" cy="98641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51" idx="3"/>
            <a:endCxn id="59" idx="1"/>
          </p:cNvCxnSpPr>
          <p:nvPr/>
        </p:nvCxnSpPr>
        <p:spPr>
          <a:xfrm flipV="1">
            <a:off x="4860032" y="5538326"/>
            <a:ext cx="1230486" cy="394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51" idx="0"/>
            <a:endCxn id="44" idx="2"/>
          </p:cNvCxnSpPr>
          <p:nvPr/>
        </p:nvCxnSpPr>
        <p:spPr>
          <a:xfrm flipV="1">
            <a:off x="4283968" y="4458188"/>
            <a:ext cx="0" cy="60413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4" idx="0"/>
            <a:endCxn id="42" idx="1"/>
          </p:cNvCxnSpPr>
          <p:nvPr/>
        </p:nvCxnSpPr>
        <p:spPr>
          <a:xfrm rot="5400000" flipH="1" flipV="1">
            <a:off x="3715544" y="1778144"/>
            <a:ext cx="1496888" cy="360040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44" idx="1"/>
            <a:endCxn id="46" idx="3"/>
          </p:cNvCxnSpPr>
          <p:nvPr/>
        </p:nvCxnSpPr>
        <p:spPr>
          <a:xfrm flipH="1">
            <a:off x="3275856" y="3582398"/>
            <a:ext cx="432048" cy="970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46" idx="1"/>
            <a:endCxn id="47" idx="3"/>
          </p:cNvCxnSpPr>
          <p:nvPr/>
        </p:nvCxnSpPr>
        <p:spPr>
          <a:xfrm flipH="1">
            <a:off x="1403648" y="3592101"/>
            <a:ext cx="504056" cy="38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20" idx="1"/>
            <a:endCxn id="40" idx="3"/>
          </p:cNvCxnSpPr>
          <p:nvPr/>
        </p:nvCxnSpPr>
        <p:spPr>
          <a:xfrm flipH="1">
            <a:off x="1259632" y="670381"/>
            <a:ext cx="1008112" cy="18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0" y="6210223"/>
            <a:ext cx="3059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PS = Primärschlüssel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FS = Fremdschlüssel</a:t>
            </a:r>
          </a:p>
          <a:p>
            <a:r>
              <a:rPr lang="de-DE" sz="80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Unterstrichen: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logischer Schlüssel / Unique Index (immer NN)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NN: not Null</a:t>
            </a:r>
            <a:endParaRPr lang="de-DE" sz="800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5496" y="44624"/>
            <a:ext cx="9001000" cy="6676853"/>
            <a:chOff x="35496" y="44624"/>
            <a:chExt cx="9001000" cy="6676853"/>
          </a:xfrm>
        </p:grpSpPr>
        <p:cxnSp>
          <p:nvCxnSpPr>
            <p:cNvPr id="3" name="Gerader Verbinder 2"/>
            <p:cNvCxnSpPr/>
            <p:nvPr/>
          </p:nvCxnSpPr>
          <p:spPr>
            <a:xfrm>
              <a:off x="35496" y="44624"/>
              <a:ext cx="8856984" cy="6676853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 flipV="1">
              <a:off x="35496" y="171069"/>
              <a:ext cx="9001000" cy="6550408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12112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Microsoft Office PowerPoint</Application>
  <PresentationFormat>Bildschirmpräsentation (4:3)</PresentationFormat>
  <Paragraphs>436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</dc:creator>
  <cp:lastModifiedBy>M D</cp:lastModifiedBy>
  <cp:revision>666</cp:revision>
  <cp:lastPrinted>2015-04-13T16:45:21Z</cp:lastPrinted>
  <dcterms:created xsi:type="dcterms:W3CDTF">2015-03-19T15:21:00Z</dcterms:created>
  <dcterms:modified xsi:type="dcterms:W3CDTF">2017-01-11T12:36:40Z</dcterms:modified>
</cp:coreProperties>
</file>