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06" d="100"/>
          <a:sy n="106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01.01.2017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01.01.2017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01.01.2017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01.01.2017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01.01.2017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01.01.2017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01.01.2017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01.01.2017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01.01.2017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01.01.2017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01.01.2017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01.01.2017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01.01.2017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6394"/>
              </p:ext>
            </p:extLst>
          </p:nvPr>
        </p:nvGraphicFramePr>
        <p:xfrm>
          <a:off x="89745" y="579328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46473"/>
              </p:ext>
            </p:extLst>
          </p:nvPr>
        </p:nvGraphicFramePr>
        <p:xfrm>
          <a:off x="2051015" y="24854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37165"/>
              </p:ext>
            </p:extLst>
          </p:nvPr>
        </p:nvGraphicFramePr>
        <p:xfrm>
          <a:off x="444284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62567"/>
              </p:ext>
            </p:extLst>
          </p:nvPr>
        </p:nvGraphicFramePr>
        <p:xfrm>
          <a:off x="6732240" y="44624"/>
          <a:ext cx="2304256" cy="196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26226"/>
              </p:ext>
            </p:extLst>
          </p:nvPr>
        </p:nvGraphicFramePr>
        <p:xfrm>
          <a:off x="3347864" y="3429000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publicationdate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64749"/>
              </p:ext>
            </p:extLst>
          </p:nvPr>
        </p:nvGraphicFramePr>
        <p:xfrm>
          <a:off x="1619672" y="3428407"/>
          <a:ext cx="151216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relativeposition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 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35081"/>
              </p:ext>
            </p:extLst>
          </p:nvPr>
        </p:nvGraphicFramePr>
        <p:xfrm>
          <a:off x="35496" y="3555149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7376"/>
              </p:ext>
            </p:extLst>
          </p:nvPr>
        </p:nvGraphicFramePr>
        <p:xfrm>
          <a:off x="5292080" y="4048815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38657"/>
              </p:ext>
            </p:extLst>
          </p:nvPr>
        </p:nvGraphicFramePr>
        <p:xfrm>
          <a:off x="3527676" y="5798914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8259"/>
              </p:ext>
            </p:extLst>
          </p:nvPr>
        </p:nvGraphicFramePr>
        <p:xfrm>
          <a:off x="5436096" y="5733256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  <a:endCxn id="40" idx="1"/>
          </p:cNvCxnSpPr>
          <p:nvPr/>
        </p:nvCxnSpPr>
        <p:spPr>
          <a:xfrm>
            <a:off x="1504623" y="987215"/>
            <a:ext cx="546392" cy="53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389316" y="339163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100933" y="2556552"/>
            <a:ext cx="2778388" cy="20613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320778" y="4869160"/>
            <a:ext cx="1224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6259036"/>
            <a:ext cx="468260" cy="89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577840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335101" y="2349151"/>
            <a:ext cx="992713" cy="1166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cxnSpLocks/>
            <a:endCxn id="46" idx="3"/>
          </p:cNvCxnSpPr>
          <p:nvPr/>
        </p:nvCxnSpPr>
        <p:spPr>
          <a:xfrm flipH="1">
            <a:off x="3131840" y="4126649"/>
            <a:ext cx="216024" cy="279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cxnSpLocks/>
            <a:stCxn id="46" idx="1"/>
            <a:endCxn id="47" idx="3"/>
          </p:cNvCxnSpPr>
          <p:nvPr/>
        </p:nvCxnSpPr>
        <p:spPr>
          <a:xfrm flipH="1" flipV="1">
            <a:off x="1331640" y="4126649"/>
            <a:ext cx="288032" cy="279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3885228" y="546614"/>
            <a:ext cx="557614" cy="20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048252" cy="1006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71184"/>
              </p:ext>
            </p:extLst>
          </p:nvPr>
        </p:nvGraphicFramePr>
        <p:xfrm>
          <a:off x="7308304" y="2276872"/>
          <a:ext cx="1728192" cy="1661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Logtable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Gewinkelte Verbindung 38"/>
          <p:cNvCxnSpPr/>
          <p:nvPr/>
        </p:nvCxnSpPr>
        <p:spPr>
          <a:xfrm>
            <a:off x="6444208" y="2060848"/>
            <a:ext cx="874183" cy="42518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 flipV="1">
            <a:off x="5148064" y="3628413"/>
            <a:ext cx="2160241" cy="22774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3947291" y="1583215"/>
            <a:ext cx="3361014" cy="1244744"/>
          </a:xfrm>
          <a:prstGeom prst="bentConnector3">
            <a:avLst>
              <a:gd name="adj1" fmla="val 3056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7" idx="0"/>
            <a:endCxn id="3" idx="1"/>
          </p:cNvCxnSpPr>
          <p:nvPr/>
        </p:nvCxnSpPr>
        <p:spPr>
          <a:xfrm rot="5400000" flipH="1" flipV="1">
            <a:off x="3772088" y="18933"/>
            <a:ext cx="447697" cy="6624736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/>
          <p:nvPr/>
        </p:nvCxnSpPr>
        <p:spPr>
          <a:xfrm flipV="1">
            <a:off x="2214325" y="3310065"/>
            <a:ext cx="5093982" cy="120005"/>
          </a:xfrm>
          <a:prstGeom prst="bentConnector3">
            <a:avLst>
              <a:gd name="adj1" fmla="val 255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/>
          <p:nvPr/>
        </p:nvCxnSpPr>
        <p:spPr>
          <a:xfrm flipV="1">
            <a:off x="7620000" y="5961712"/>
            <a:ext cx="495782" cy="298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524328" y="5989755"/>
            <a:ext cx="1619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bekommt Informationen (keine direkte Verknüpfung über FS)</a:t>
            </a:r>
          </a:p>
        </p:txBody>
      </p: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Microsoft Office PowerPoint</Application>
  <PresentationFormat>Bildschirmpräsentation (4:3)</PresentationFormat>
  <Paragraphs>425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644</cp:revision>
  <cp:lastPrinted>2015-04-13T16:45:21Z</cp:lastPrinted>
  <dcterms:created xsi:type="dcterms:W3CDTF">2015-03-19T15:21:00Z</dcterms:created>
  <dcterms:modified xsi:type="dcterms:W3CDTF">2017-01-01T17:57:44Z</dcterms:modified>
</cp:coreProperties>
</file>