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9" r:id="rId2"/>
    <p:sldId id="297" r:id="rId3"/>
    <p:sldId id="300" r:id="rId4"/>
    <p:sldId id="301" r:id="rId5"/>
    <p:sldId id="302" r:id="rId6"/>
    <p:sldId id="298" r:id="rId7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11.12.2016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11.12.2016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11.12.2016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11.12.2016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11.12.2016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11.12.2016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1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75889"/>
              </p:ext>
            </p:extLst>
          </p:nvPr>
        </p:nvGraphicFramePr>
        <p:xfrm>
          <a:off x="132786" y="82704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2231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8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8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8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11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07095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8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8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8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8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7049"/>
              </p:ext>
            </p:extLst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Microsoft Office PowerPoint</Application>
  <PresentationFormat>Bildschirmpräsentation (4:3)</PresentationFormat>
  <Paragraphs>342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621</cp:revision>
  <cp:lastPrinted>2015-04-13T16:45:21Z</cp:lastPrinted>
  <dcterms:created xsi:type="dcterms:W3CDTF">2015-03-19T15:21:00Z</dcterms:created>
  <dcterms:modified xsi:type="dcterms:W3CDTF">2016-12-11T10:44:07Z</dcterms:modified>
</cp:coreProperties>
</file>