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59" d="100"/>
          <a:sy n="159" d="100"/>
        </p:scale>
        <p:origin x="244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27.12.2016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27.12.2016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27.12.2016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27.12.2016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27.12.2016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27.12.2016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27.12.2016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60778" y="188640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5287"/>
              </p:ext>
            </p:extLst>
          </p:nvPr>
        </p:nvGraphicFramePr>
        <p:xfrm>
          <a:off x="2051015" y="29617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98173"/>
              </p:ext>
            </p:extLst>
          </p:nvPr>
        </p:nvGraphicFramePr>
        <p:xfrm>
          <a:off x="3347864" y="3429000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7376"/>
              </p:ext>
            </p:extLst>
          </p:nvPr>
        </p:nvGraphicFramePr>
        <p:xfrm>
          <a:off x="5292080" y="4048815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38657"/>
              </p:ext>
            </p:extLst>
          </p:nvPr>
        </p:nvGraphicFramePr>
        <p:xfrm>
          <a:off x="3527676" y="5798914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8259"/>
              </p:ext>
            </p:extLst>
          </p:nvPr>
        </p:nvGraphicFramePr>
        <p:xfrm>
          <a:off x="5436096" y="5733256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1475656" y="596527"/>
            <a:ext cx="575359" cy="2416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148898" y="2565738"/>
            <a:ext cx="2806645" cy="216024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320778" y="4869160"/>
            <a:ext cx="1224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6259036"/>
            <a:ext cx="468260" cy="89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577840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363676" y="2320576"/>
            <a:ext cx="992713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endCxn id="46" idx="3"/>
          </p:cNvCxnSpPr>
          <p:nvPr/>
        </p:nvCxnSpPr>
        <p:spPr>
          <a:xfrm flipH="1">
            <a:off x="2953915" y="3999907"/>
            <a:ext cx="39394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885228" y="525340"/>
            <a:ext cx="599933" cy="233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105402" cy="1006930"/>
          </a:xfrm>
          <a:prstGeom prst="bentConnector3">
            <a:avLst>
              <a:gd name="adj1" fmla="val 6551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94135"/>
              </p:ext>
            </p:extLst>
          </p:nvPr>
        </p:nvGraphicFramePr>
        <p:xfrm>
          <a:off x="7308304" y="2276872"/>
          <a:ext cx="1584176" cy="1569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4176"/>
              </a:tblGrid>
              <a:tr h="245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sn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(PS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600" u="none" kern="1200" baseline="0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Gewinkelte Verbindung 38"/>
          <p:cNvCxnSpPr/>
          <p:nvPr/>
        </p:nvCxnSpPr>
        <p:spPr>
          <a:xfrm>
            <a:off x="6444208" y="2060848"/>
            <a:ext cx="874183" cy="42518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 flipV="1">
            <a:off x="5148064" y="3628413"/>
            <a:ext cx="2160241" cy="22774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3947291" y="1583215"/>
            <a:ext cx="3361014" cy="1244744"/>
          </a:xfrm>
          <a:prstGeom prst="bentConnector3">
            <a:avLst>
              <a:gd name="adj1" fmla="val 3056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7" idx="0"/>
            <a:endCxn id="3" idx="1"/>
          </p:cNvCxnSpPr>
          <p:nvPr/>
        </p:nvCxnSpPr>
        <p:spPr>
          <a:xfrm rot="5400000" flipH="1" flipV="1">
            <a:off x="3812599" y="-67298"/>
            <a:ext cx="366675" cy="6624736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/>
          <p:nvPr/>
        </p:nvCxnSpPr>
        <p:spPr>
          <a:xfrm flipV="1">
            <a:off x="2214325" y="3310065"/>
            <a:ext cx="5093982" cy="120005"/>
          </a:xfrm>
          <a:prstGeom prst="bentConnector3">
            <a:avLst>
              <a:gd name="adj1" fmla="val 255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/>
          <p:nvPr/>
        </p:nvCxnSpPr>
        <p:spPr>
          <a:xfrm flipV="1">
            <a:off x="7620000" y="5961712"/>
            <a:ext cx="495782" cy="298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524328" y="5989755"/>
            <a:ext cx="1619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Bekommt Informationen (keine direkte Verknüpfung)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Microsoft Office PowerPoint</Application>
  <PresentationFormat>Bildschirmpräsentation (4:3)</PresentationFormat>
  <Paragraphs>425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mi</cp:lastModifiedBy>
  <cp:revision>631</cp:revision>
  <cp:lastPrinted>2015-04-13T16:45:21Z</cp:lastPrinted>
  <dcterms:created xsi:type="dcterms:W3CDTF">2015-03-19T15:21:00Z</dcterms:created>
  <dcterms:modified xsi:type="dcterms:W3CDTF">2016-12-27T13:32:30Z</dcterms:modified>
</cp:coreProperties>
</file>