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3" r:id="rId2"/>
    <p:sldId id="300" r:id="rId3"/>
    <p:sldId id="299" r:id="rId4"/>
    <p:sldId id="297" r:id="rId5"/>
    <p:sldId id="301" r:id="rId6"/>
    <p:sldId id="302" r:id="rId7"/>
    <p:sldId id="298" r:id="rId8"/>
  </p:sldIdLst>
  <p:sldSz cx="9144000" cy="6858000" type="screen4x3"/>
  <p:notesSz cx="6797675" cy="987266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1" autoAdjust="0"/>
    <p:restoredTop sz="96370" autoAdjust="0"/>
  </p:normalViewPr>
  <p:slideViewPr>
    <p:cSldViewPr showGuides="1">
      <p:cViewPr varScale="1">
        <p:scale>
          <a:sx n="110" d="100"/>
          <a:sy n="110" d="100"/>
        </p:scale>
        <p:origin x="210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9DE1E-9C59-4472-9BFE-872FCA557505}" type="datetimeFigureOut">
              <a:rPr lang="de-DE" smtClean="0"/>
              <a:t>05.01.2017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DA3E-CE28-47BA-93AE-26B53A6C5F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8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10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880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255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314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764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68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7244-F09A-480D-A398-F059C842E541}" type="datetime1">
              <a:rPr lang="de-DE" smtClean="0"/>
              <a:t>05.01.2017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06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24FD-1E9C-442B-9A77-F7854ECD5C4B}" type="datetime1">
              <a:rPr lang="de-DE" smtClean="0"/>
              <a:t>05.01.2017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78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B927-A088-4873-98CF-029B6CB6D85E}" type="datetime1">
              <a:rPr lang="de-DE" smtClean="0"/>
              <a:t>05.01.2017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72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3774-A100-4623-94BA-F6B6B53CC199}" type="datetime1">
              <a:rPr lang="de-DE" smtClean="0"/>
              <a:t>05.01.2017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23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1475-685C-4B07-89AC-60C6EAAB6D4C}" type="datetime1">
              <a:rPr lang="de-DE" smtClean="0"/>
              <a:t>05.01.2017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50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CB55-05F2-4296-95CC-14386AFD87D6}" type="datetime1">
              <a:rPr lang="de-DE" smtClean="0"/>
              <a:t>05.01.2017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2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D420-9AB9-458C-81BE-DAFAA9902404}" type="datetime1">
              <a:rPr lang="de-DE" smtClean="0"/>
              <a:t>05.01.2017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72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B812-3534-4884-8BE6-32A8F8B770F4}" type="datetime1">
              <a:rPr lang="de-DE" smtClean="0"/>
              <a:t>05.01.2017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40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B9A-F350-418A-A942-E37D8F967607}" type="datetime1">
              <a:rPr lang="de-DE" smtClean="0"/>
              <a:t>05.01.2017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82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CF4F-E669-4E72-9162-ADDF332D172D}" type="datetime1">
              <a:rPr lang="de-DE" smtClean="0"/>
              <a:t>05.01.2017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4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BEE-D49A-4984-9A0D-EA18D67C6542}" type="datetime1">
              <a:rPr lang="de-DE" smtClean="0"/>
              <a:t>05.01.2017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43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F2E55-DA60-42A3-9F60-D110BF06A931}" type="datetime1">
              <a:rPr lang="de-DE" smtClean="0"/>
              <a:t>05.01.2017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0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376394"/>
              </p:ext>
            </p:extLst>
          </p:nvPr>
        </p:nvGraphicFramePr>
        <p:xfrm>
          <a:off x="89745" y="579328"/>
          <a:ext cx="1414878" cy="81577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Ban_Reason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454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446473"/>
              </p:ext>
            </p:extLst>
          </p:nvPr>
        </p:nvGraphicFramePr>
        <p:xfrm>
          <a:off x="2051015" y="24854"/>
          <a:ext cx="1834213" cy="1935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3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1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</a:t>
                      </a: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r>
                        <a:rPr lang="de-DE" sz="18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77632"/>
              </p:ext>
            </p:extLst>
          </p:nvPr>
        </p:nvGraphicFramePr>
        <p:xfrm>
          <a:off x="4442842" y="104567"/>
          <a:ext cx="1944216" cy="2331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birthdate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[512],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906009"/>
              </p:ext>
            </p:extLst>
          </p:nvPr>
        </p:nvGraphicFramePr>
        <p:xfrm>
          <a:off x="6732240" y="44623"/>
          <a:ext cx="2304256" cy="224620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90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databasemanagement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backendlogin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326226"/>
              </p:ext>
            </p:extLst>
          </p:nvPr>
        </p:nvGraphicFramePr>
        <p:xfrm>
          <a:off x="3347864" y="3429000"/>
          <a:ext cx="1800200" cy="2148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452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publicationdate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[255]: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[500]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07154"/>
              </p:ext>
            </p:extLst>
          </p:nvPr>
        </p:nvGraphicFramePr>
        <p:xfrm>
          <a:off x="1619672" y="3311192"/>
          <a:ext cx="1512168" cy="17019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49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7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relativeposition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 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website_id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135081"/>
              </p:ext>
            </p:extLst>
          </p:nvPr>
        </p:nvGraphicFramePr>
        <p:xfrm>
          <a:off x="35496" y="3555149"/>
          <a:ext cx="1296144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387376"/>
              </p:ext>
            </p:extLst>
          </p:nvPr>
        </p:nvGraphicFramePr>
        <p:xfrm>
          <a:off x="5292080" y="4048815"/>
          <a:ext cx="2057396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338657"/>
              </p:ext>
            </p:extLst>
          </p:nvPr>
        </p:nvGraphicFramePr>
        <p:xfrm>
          <a:off x="3527676" y="5798914"/>
          <a:ext cx="1440160" cy="9381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678259"/>
              </p:ext>
            </p:extLst>
          </p:nvPr>
        </p:nvGraphicFramePr>
        <p:xfrm>
          <a:off x="5436096" y="5733256"/>
          <a:ext cx="1793850" cy="105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int+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  <a:endCxn id="40" idx="1"/>
          </p:cNvCxnSpPr>
          <p:nvPr/>
        </p:nvCxnSpPr>
        <p:spPr>
          <a:xfrm>
            <a:off x="1504623" y="987215"/>
            <a:ext cx="546392" cy="537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6389316" y="339163"/>
            <a:ext cx="36004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endCxn id="42" idx="3"/>
          </p:cNvCxnSpPr>
          <p:nvPr/>
        </p:nvCxnSpPr>
        <p:spPr>
          <a:xfrm rot="16200000" flipV="1">
            <a:off x="5100933" y="2556552"/>
            <a:ext cx="2778388" cy="20613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>
            <a:off x="6320778" y="4869160"/>
            <a:ext cx="12243" cy="8640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967836" y="6259036"/>
            <a:ext cx="468260" cy="896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47756" y="5577840"/>
            <a:ext cx="208" cy="2210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2"/>
          </p:cNvCxnSpPr>
          <p:nvPr/>
        </p:nvCxnSpPr>
        <p:spPr>
          <a:xfrm rot="5400000" flipH="1" flipV="1">
            <a:off x="4335101" y="2349151"/>
            <a:ext cx="992713" cy="116698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cxnSpLocks/>
            <a:endCxn id="46" idx="3"/>
          </p:cNvCxnSpPr>
          <p:nvPr/>
        </p:nvCxnSpPr>
        <p:spPr>
          <a:xfrm flipH="1" flipV="1">
            <a:off x="3131840" y="4162184"/>
            <a:ext cx="216024" cy="2530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cxnSpLocks/>
            <a:stCxn id="46" idx="1"/>
            <a:endCxn id="47" idx="3"/>
          </p:cNvCxnSpPr>
          <p:nvPr/>
        </p:nvCxnSpPr>
        <p:spPr>
          <a:xfrm flipH="1" flipV="1">
            <a:off x="1331640" y="4126649"/>
            <a:ext cx="288032" cy="3553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 flipV="1">
            <a:off x="3885228" y="546614"/>
            <a:ext cx="557614" cy="20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-2742219" y="6200805"/>
            <a:ext cx="2296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6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600" dirty="0"/>
          </a:p>
        </p:txBody>
      </p:sp>
      <p:sp>
        <p:nvSpPr>
          <p:cNvPr id="69" name="Rechteck 68"/>
          <p:cNvSpPr/>
          <p:nvPr/>
        </p:nvSpPr>
        <p:spPr>
          <a:xfrm>
            <a:off x="-2742219" y="5393174"/>
            <a:ext cx="7505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sz="600" dirty="0"/>
          </a:p>
        </p:txBody>
      </p:sp>
      <p:sp>
        <p:nvSpPr>
          <p:cNvPr id="29" name="Rechteck 28"/>
          <p:cNvSpPr/>
          <p:nvPr/>
        </p:nvSpPr>
        <p:spPr>
          <a:xfrm>
            <a:off x="-2740259" y="5711808"/>
            <a:ext cx="88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type: Gästebucheintrag oder Blogeintrag</a:t>
            </a:r>
            <a:endParaRPr lang="de-DE" sz="600" dirty="0"/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/>
          </p:nvPr>
        </p:nvGraphicFramePr>
        <p:xfrm>
          <a:off x="1547664" y="1986476"/>
          <a:ext cx="1846926" cy="10104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46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156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b="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searchdate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elle 27"/>
          <p:cNvGraphicFramePr>
            <a:graphicFrameLocks noGrp="1"/>
          </p:cNvGraphicFramePr>
          <p:nvPr>
            <p:extLst/>
          </p:nvPr>
        </p:nvGraphicFramePr>
        <p:xfrm>
          <a:off x="35496" y="1922150"/>
          <a:ext cx="1224136" cy="1127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Gerade Verbindung mit Pfeil 6"/>
          <p:cNvCxnSpPr>
            <a:stCxn id="27" idx="1"/>
            <a:endCxn id="28" idx="3"/>
          </p:cNvCxnSpPr>
          <p:nvPr/>
        </p:nvCxnSpPr>
        <p:spPr>
          <a:xfrm flipH="1" flipV="1">
            <a:off x="1259632" y="2486030"/>
            <a:ext cx="288032" cy="56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/>
          <p:cNvCxnSpPr>
            <a:stCxn id="27" idx="3"/>
          </p:cNvCxnSpPr>
          <p:nvPr/>
        </p:nvCxnSpPr>
        <p:spPr>
          <a:xfrm flipV="1">
            <a:off x="3394590" y="1484784"/>
            <a:ext cx="1048252" cy="100693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82447"/>
              </p:ext>
            </p:extLst>
          </p:nvPr>
        </p:nvGraphicFramePr>
        <p:xfrm>
          <a:off x="7308304" y="2415912"/>
          <a:ext cx="1728192" cy="1661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Logtable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6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i="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logdate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i="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i="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i="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9" name="Gewinkelte Verbindung 38"/>
          <p:cNvCxnSpPr>
            <a:cxnSpLocks/>
          </p:cNvCxnSpPr>
          <p:nvPr/>
        </p:nvCxnSpPr>
        <p:spPr>
          <a:xfrm>
            <a:off x="6376972" y="2315016"/>
            <a:ext cx="931333" cy="382537"/>
          </a:xfrm>
          <a:prstGeom prst="bentConnector3">
            <a:avLst>
              <a:gd name="adj1" fmla="val 12597"/>
            </a:avLst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 Verbindung 44"/>
          <p:cNvCxnSpPr/>
          <p:nvPr/>
        </p:nvCxnSpPr>
        <p:spPr>
          <a:xfrm flipV="1">
            <a:off x="5148064" y="3628413"/>
            <a:ext cx="2160241" cy="227743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51"/>
          <p:cNvCxnSpPr/>
          <p:nvPr/>
        </p:nvCxnSpPr>
        <p:spPr>
          <a:xfrm>
            <a:off x="3947291" y="1583215"/>
            <a:ext cx="3361014" cy="1244744"/>
          </a:xfrm>
          <a:prstGeom prst="bentConnector3">
            <a:avLst>
              <a:gd name="adj1" fmla="val 3056"/>
            </a:avLst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winkelte Verbindung 59"/>
          <p:cNvCxnSpPr>
            <a:stCxn id="47" idx="0"/>
            <a:endCxn id="3" idx="1"/>
          </p:cNvCxnSpPr>
          <p:nvPr/>
        </p:nvCxnSpPr>
        <p:spPr>
          <a:xfrm rot="5400000" flipH="1" flipV="1">
            <a:off x="3841608" y="88453"/>
            <a:ext cx="308657" cy="6624736"/>
          </a:xfrm>
          <a:prstGeom prst="bentConnector2">
            <a:avLst/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73"/>
          <p:cNvCxnSpPr/>
          <p:nvPr/>
        </p:nvCxnSpPr>
        <p:spPr>
          <a:xfrm flipV="1">
            <a:off x="2214321" y="3180378"/>
            <a:ext cx="5093982" cy="120005"/>
          </a:xfrm>
          <a:prstGeom prst="bentConnector3">
            <a:avLst>
              <a:gd name="adj1" fmla="val 255"/>
            </a:avLst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79"/>
          <p:cNvCxnSpPr/>
          <p:nvPr/>
        </p:nvCxnSpPr>
        <p:spPr>
          <a:xfrm flipV="1">
            <a:off x="7620000" y="5961712"/>
            <a:ext cx="495782" cy="2983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/>
          <p:cNvSpPr/>
          <p:nvPr/>
        </p:nvSpPr>
        <p:spPr>
          <a:xfrm>
            <a:off x="7524328" y="5989755"/>
            <a:ext cx="16196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bekommt Informationen (keine direkte Verknüpfung über FS)</a:t>
            </a:r>
          </a:p>
        </p:txBody>
      </p:sp>
      <p:graphicFrame>
        <p:nvGraphicFramePr>
          <p:cNvPr id="41" name="Tabel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335386"/>
              </p:ext>
            </p:extLst>
          </p:nvPr>
        </p:nvGraphicFramePr>
        <p:xfrm>
          <a:off x="161614" y="5288293"/>
          <a:ext cx="2970226" cy="158569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70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2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7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headertitle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contact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imprint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privacyinformation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gtc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NULL</a:t>
                      </a:r>
                      <a:endParaRPr lang="de-DE" sz="600" u="none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login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Rechteck 47"/>
          <p:cNvSpPr/>
          <p:nvPr/>
        </p:nvSpPr>
        <p:spPr>
          <a:xfrm>
            <a:off x="7867891" y="5372917"/>
            <a:ext cx="88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GTC: </a:t>
            </a:r>
            <a:r>
              <a:rPr lang="de-DE" sz="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general</a:t>
            </a:r>
            <a:r>
              <a:rPr lang="de-DE" sz="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Terms </a:t>
            </a:r>
            <a:r>
              <a:rPr lang="de-DE" sz="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de-DE" sz="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conditions</a:t>
            </a:r>
            <a:r>
              <a:rPr lang="de-DE" sz="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(AGB)</a:t>
            </a:r>
            <a:endParaRPr lang="de-DE" sz="600" dirty="0"/>
          </a:p>
        </p:txBody>
      </p:sp>
      <p:cxnSp>
        <p:nvCxnSpPr>
          <p:cNvPr id="53" name="Gerade Verbindung mit Pfeil 52"/>
          <p:cNvCxnSpPr>
            <a:cxnSpLocks/>
            <a:stCxn id="46" idx="2"/>
          </p:cNvCxnSpPr>
          <p:nvPr/>
        </p:nvCxnSpPr>
        <p:spPr>
          <a:xfrm>
            <a:off x="2375756" y="5013176"/>
            <a:ext cx="0" cy="28803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80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9296" y="1700808"/>
            <a:ext cx="8229600" cy="140102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sz="9600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37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3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985611"/>
              </p:ext>
            </p:extLst>
          </p:nvPr>
        </p:nvGraphicFramePr>
        <p:xfrm>
          <a:off x="2267744" y="53752"/>
          <a:ext cx="1414878" cy="9775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188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30986"/>
              </p:ext>
            </p:extLst>
          </p:nvPr>
        </p:nvGraphicFramePr>
        <p:xfrm>
          <a:off x="132785" y="48032"/>
          <a:ext cx="1594899" cy="1508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4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4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55276"/>
              </p:ext>
            </p:extLst>
          </p:nvPr>
        </p:nvGraphicFramePr>
        <p:xfrm>
          <a:off x="4499992" y="104567"/>
          <a:ext cx="1944216" cy="2331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birthdate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55584"/>
              </p:ext>
            </p:extLst>
          </p:nvPr>
        </p:nvGraphicFramePr>
        <p:xfrm>
          <a:off x="6804248" y="44624"/>
          <a:ext cx="2339752" cy="1874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27903"/>
              </p:ext>
            </p:extLst>
          </p:nvPr>
        </p:nvGraphicFramePr>
        <p:xfrm>
          <a:off x="3347864" y="2924944"/>
          <a:ext cx="1800200" cy="2148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452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[255]: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[500]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966677"/>
              </p:ext>
            </p:extLst>
          </p:nvPr>
        </p:nvGraphicFramePr>
        <p:xfrm>
          <a:off x="1619672" y="3428407"/>
          <a:ext cx="1334243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49933"/>
              </p:ext>
            </p:extLst>
          </p:nvPr>
        </p:nvGraphicFramePr>
        <p:xfrm>
          <a:off x="35496" y="3428407"/>
          <a:ext cx="1296144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474781"/>
              </p:ext>
            </p:extLst>
          </p:nvPr>
        </p:nvGraphicFramePr>
        <p:xfrm>
          <a:off x="5953570" y="3402707"/>
          <a:ext cx="2057396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539048"/>
              </p:ext>
            </p:extLst>
          </p:nvPr>
        </p:nvGraphicFramePr>
        <p:xfrm>
          <a:off x="3527676" y="5294858"/>
          <a:ext cx="1440160" cy="9381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44358"/>
              </p:ext>
            </p:extLst>
          </p:nvPr>
        </p:nvGraphicFramePr>
        <p:xfrm>
          <a:off x="6090518" y="5210532"/>
          <a:ext cx="1793850" cy="105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int+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682622" y="542506"/>
            <a:ext cx="817370" cy="69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6444208" y="332656"/>
            <a:ext cx="36004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endCxn id="42" idx="3"/>
          </p:cNvCxnSpPr>
          <p:nvPr/>
        </p:nvCxnSpPr>
        <p:spPr>
          <a:xfrm rot="16200000" flipV="1">
            <a:off x="5504082" y="2210553"/>
            <a:ext cx="2132280" cy="25202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>
            <a:off x="6982268" y="4223052"/>
            <a:ext cx="5175" cy="987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967836" y="5736312"/>
            <a:ext cx="1122682" cy="2763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47756" y="5073784"/>
            <a:ext cx="208" cy="2210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2"/>
          </p:cNvCxnSpPr>
          <p:nvPr/>
        </p:nvCxnSpPr>
        <p:spPr>
          <a:xfrm rot="5400000" flipH="1" flipV="1">
            <a:off x="4615704" y="2068548"/>
            <a:ext cx="488657" cy="122413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999364"/>
            <a:ext cx="393949" cy="54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331640" y="3999907"/>
            <a:ext cx="288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 flipV="1">
            <a:off x="1727684" y="542506"/>
            <a:ext cx="540060" cy="69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-25112" y="6306242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157192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10072" y="5805264"/>
            <a:ext cx="2040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type: Gästebucheintrag oder Blogeintrag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16419" y="5589820"/>
            <a:ext cx="22204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role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z.B.: Admin, Redakteur, Designer, Gast</a:t>
            </a:r>
            <a:endParaRPr lang="de-DE" dirty="0"/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927783"/>
              </p:ext>
            </p:extLst>
          </p:nvPr>
        </p:nvGraphicFramePr>
        <p:xfrm>
          <a:off x="1835696" y="1591628"/>
          <a:ext cx="1846926" cy="1203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46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b="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Searchdate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47404"/>
              </p:ext>
            </p:extLst>
          </p:nvPr>
        </p:nvGraphicFramePr>
        <p:xfrm>
          <a:off x="179512" y="1628800"/>
          <a:ext cx="1224136" cy="1127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Gerade Verbindung mit Pfeil 6"/>
          <p:cNvCxnSpPr>
            <a:stCxn id="27" idx="1"/>
            <a:endCxn id="28" idx="3"/>
          </p:cNvCxnSpPr>
          <p:nvPr/>
        </p:nvCxnSpPr>
        <p:spPr>
          <a:xfrm flipH="1" flipV="1">
            <a:off x="1403648" y="2192680"/>
            <a:ext cx="432048" cy="92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/>
          <p:cNvCxnSpPr/>
          <p:nvPr/>
        </p:nvCxnSpPr>
        <p:spPr>
          <a:xfrm flipV="1">
            <a:off x="3682622" y="1484784"/>
            <a:ext cx="817370" cy="720080"/>
          </a:xfrm>
          <a:prstGeom prst="bentConnector3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71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4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78096"/>
              </p:ext>
            </p:extLst>
          </p:nvPr>
        </p:nvGraphicFramePr>
        <p:xfrm>
          <a:off x="2051720" y="339006"/>
          <a:ext cx="1080120" cy="7445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43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83284"/>
              </p:ext>
            </p:extLst>
          </p:nvPr>
        </p:nvGraphicFramePr>
        <p:xfrm>
          <a:off x="132785" y="107923"/>
          <a:ext cx="876053" cy="121168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76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7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sng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elle 52"/>
          <p:cNvGraphicFramePr>
            <a:graphicFrameLocks noGrp="1"/>
          </p:cNvGraphicFramePr>
          <p:nvPr>
            <p:extLst/>
          </p:nvPr>
        </p:nvGraphicFramePr>
        <p:xfrm>
          <a:off x="1068890" y="6506187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Tabelle 54"/>
          <p:cNvGraphicFramePr>
            <a:graphicFrameLocks noGrp="1"/>
          </p:cNvGraphicFramePr>
          <p:nvPr>
            <p:extLst/>
          </p:nvPr>
        </p:nvGraphicFramePr>
        <p:xfrm>
          <a:off x="107504" y="6506203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many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" name="Gewinkelte Verbindung 56"/>
          <p:cNvCxnSpPr>
            <a:stCxn id="55" idx="3"/>
            <a:endCxn id="53" idx="1"/>
          </p:cNvCxnSpPr>
          <p:nvPr/>
        </p:nvCxnSpPr>
        <p:spPr>
          <a:xfrm flipV="1">
            <a:off x="683568" y="6676830"/>
            <a:ext cx="385322" cy="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924874" y="6623059"/>
            <a:ext cx="0" cy="107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24073"/>
              </p:ext>
            </p:extLst>
          </p:nvPr>
        </p:nvGraphicFramePr>
        <p:xfrm>
          <a:off x="4499992" y="229603"/>
          <a:ext cx="1224136" cy="1874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birthdate</a:t>
                      </a:r>
                      <a:r>
                        <a:rPr lang="de-DE" sz="6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072719"/>
              </p:ext>
            </p:extLst>
          </p:nvPr>
        </p:nvGraphicFramePr>
        <p:xfrm>
          <a:off x="6660232" y="147135"/>
          <a:ext cx="1728192" cy="191371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491636"/>
              </p:ext>
            </p:extLst>
          </p:nvPr>
        </p:nvGraphicFramePr>
        <p:xfrm>
          <a:off x="3491880" y="2564904"/>
          <a:ext cx="936104" cy="1874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sng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51518"/>
              </p:ext>
            </p:extLst>
          </p:nvPr>
        </p:nvGraphicFramePr>
        <p:xfrm>
          <a:off x="1619672" y="3049910"/>
          <a:ext cx="1334243" cy="924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80005"/>
              </p:ext>
            </p:extLst>
          </p:nvPr>
        </p:nvGraphicFramePr>
        <p:xfrm>
          <a:off x="35495" y="3058418"/>
          <a:ext cx="1118219" cy="902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1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54652"/>
              </p:ext>
            </p:extLst>
          </p:nvPr>
        </p:nvGraphicFramePr>
        <p:xfrm>
          <a:off x="5629998" y="3402707"/>
          <a:ext cx="1121292" cy="792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62599"/>
              </p:ext>
            </p:extLst>
          </p:nvPr>
        </p:nvGraphicFramePr>
        <p:xfrm>
          <a:off x="3330446" y="5085184"/>
          <a:ext cx="1253851" cy="797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25035"/>
              </p:ext>
            </p:extLst>
          </p:nvPr>
        </p:nvGraphicFramePr>
        <p:xfrm>
          <a:off x="5796136" y="5013176"/>
          <a:ext cx="785738" cy="926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8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131840" y="711287"/>
            <a:ext cx="136815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724128" y="764703"/>
            <a:ext cx="936104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4839464" y="2051527"/>
            <a:ext cx="2235844" cy="46651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189005" y="4195187"/>
            <a:ext cx="1639" cy="81798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584297" y="5476575"/>
            <a:ext cx="1211839" cy="750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3957371" y="4439424"/>
            <a:ext cx="2561" cy="64576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530942" y="1595854"/>
            <a:ext cx="1398041" cy="54006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502164"/>
            <a:ext cx="537965" cy="979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 flipV="1">
            <a:off x="1153714" y="3509904"/>
            <a:ext cx="465958" cy="20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1008838" y="711287"/>
            <a:ext cx="1042882" cy="2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10072" y="5677029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085184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graphicFrame>
        <p:nvGraphicFramePr>
          <p:cNvPr id="29" name="Tabel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334341"/>
              </p:ext>
            </p:extLst>
          </p:nvPr>
        </p:nvGraphicFramePr>
        <p:xfrm>
          <a:off x="1835696" y="1556792"/>
          <a:ext cx="1656184" cy="868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</a:p>
                    <a:p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  <a:p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el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11138"/>
              </p:ext>
            </p:extLst>
          </p:nvPr>
        </p:nvGraphicFramePr>
        <p:xfrm>
          <a:off x="179512" y="1628800"/>
          <a:ext cx="1224136" cy="73220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</a:t>
                      </a:r>
                      <a:endParaRPr lang="de-DE" sz="600" u="sng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Verbinder: gewinkelt 30"/>
          <p:cNvCxnSpPr/>
          <p:nvPr/>
        </p:nvCxnSpPr>
        <p:spPr>
          <a:xfrm flipV="1">
            <a:off x="3491880" y="908720"/>
            <a:ext cx="1008112" cy="936104"/>
          </a:xfrm>
          <a:prstGeom prst="bentConnector3">
            <a:avLst>
              <a:gd name="adj1" fmla="val 20629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9" idx="1"/>
            <a:endCxn id="30" idx="3"/>
          </p:cNvCxnSpPr>
          <p:nvPr/>
        </p:nvCxnSpPr>
        <p:spPr>
          <a:xfrm flipH="1">
            <a:off x="1403648" y="1991132"/>
            <a:ext cx="432048" cy="376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0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5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/>
          </p:nvPr>
        </p:nvGraphicFramePr>
        <p:xfrm>
          <a:off x="2267744" y="53752"/>
          <a:ext cx="1414878" cy="9775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188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/>
          </p:nvPr>
        </p:nvGraphicFramePr>
        <p:xfrm>
          <a:off x="132786" y="171069"/>
          <a:ext cx="1414878" cy="1402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/>
          </p:nvPr>
        </p:nvGraphicFramePr>
        <p:xfrm>
          <a:off x="4499992" y="39256"/>
          <a:ext cx="1944216" cy="2240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/>
          </p:nvPr>
        </p:nvGraphicFramePr>
        <p:xfrm>
          <a:off x="6804248" y="44624"/>
          <a:ext cx="2339752" cy="2209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[767]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databasemanagement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/>
          </p:nvPr>
        </p:nvGraphicFramePr>
        <p:xfrm>
          <a:off x="3347864" y="2618170"/>
          <a:ext cx="1800200" cy="20349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646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[255]: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/>
          </p:nvPr>
        </p:nvGraphicFramePr>
        <p:xfrm>
          <a:off x="1619672" y="3078088"/>
          <a:ext cx="1334243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/>
          </p:nvPr>
        </p:nvGraphicFramePr>
        <p:xfrm>
          <a:off x="35496" y="3078088"/>
          <a:ext cx="1296144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/>
          </p:nvPr>
        </p:nvGraphicFramePr>
        <p:xfrm>
          <a:off x="5970988" y="3402707"/>
          <a:ext cx="2057396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/>
          </p:nvPr>
        </p:nvGraphicFramePr>
        <p:xfrm>
          <a:off x="3527676" y="5294858"/>
          <a:ext cx="1440160" cy="9181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Tag_Content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/>
          </p:nvPr>
        </p:nvGraphicFramePr>
        <p:xfrm>
          <a:off x="6090518" y="5210532"/>
          <a:ext cx="1793850" cy="105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int+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[767],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682622" y="542506"/>
            <a:ext cx="817370" cy="69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6444208" y="332656"/>
            <a:ext cx="36004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endCxn id="42" idx="3"/>
          </p:cNvCxnSpPr>
          <p:nvPr/>
        </p:nvCxnSpPr>
        <p:spPr>
          <a:xfrm rot="16200000" flipV="1">
            <a:off x="5466569" y="2137035"/>
            <a:ext cx="2243312" cy="288033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987443" y="4223052"/>
            <a:ext cx="12243" cy="987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967836" y="5736312"/>
            <a:ext cx="1122682" cy="17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47756" y="4653136"/>
            <a:ext cx="208" cy="64172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644591" y="1762769"/>
            <a:ext cx="1458774" cy="25202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635653"/>
            <a:ext cx="393949" cy="1393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331640" y="3649588"/>
            <a:ext cx="288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>
            <a:off x="1547664" y="549482"/>
            <a:ext cx="72008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-25112" y="6306242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157192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10072" y="5805264"/>
            <a:ext cx="2040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type: Gästebucheintrag oder Blogeintrag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16419" y="5589820"/>
            <a:ext cx="22204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role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z.B.: Admin, Redakteur, Designer, Gast</a:t>
            </a:r>
            <a:endParaRPr lang="de-DE" dirty="0"/>
          </a:p>
        </p:txBody>
      </p:sp>
      <p:grpSp>
        <p:nvGrpSpPr>
          <p:cNvPr id="27" name="Gruppieren 26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28" name="Gerader Verbinder 27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809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6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/>
          </p:nvPr>
        </p:nvGraphicFramePr>
        <p:xfrm>
          <a:off x="2051720" y="339006"/>
          <a:ext cx="1080120" cy="7445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43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/>
          </p:nvPr>
        </p:nvGraphicFramePr>
        <p:xfrm>
          <a:off x="132786" y="171069"/>
          <a:ext cx="792088" cy="109588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5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elle 52"/>
          <p:cNvGraphicFramePr>
            <a:graphicFrameLocks noGrp="1"/>
          </p:cNvGraphicFramePr>
          <p:nvPr>
            <p:extLst/>
          </p:nvPr>
        </p:nvGraphicFramePr>
        <p:xfrm>
          <a:off x="1068890" y="6506187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Tabelle 54"/>
          <p:cNvGraphicFramePr>
            <a:graphicFrameLocks noGrp="1"/>
          </p:cNvGraphicFramePr>
          <p:nvPr>
            <p:extLst/>
          </p:nvPr>
        </p:nvGraphicFramePr>
        <p:xfrm>
          <a:off x="107504" y="6506203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many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" name="Gewinkelte Verbindung 56"/>
          <p:cNvCxnSpPr>
            <a:stCxn id="55" idx="3"/>
            <a:endCxn id="53" idx="1"/>
          </p:cNvCxnSpPr>
          <p:nvPr/>
        </p:nvCxnSpPr>
        <p:spPr>
          <a:xfrm flipV="1">
            <a:off x="683568" y="6676830"/>
            <a:ext cx="385322" cy="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924874" y="6623059"/>
            <a:ext cx="0" cy="107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elle 41"/>
          <p:cNvGraphicFramePr>
            <a:graphicFrameLocks noGrp="1"/>
          </p:cNvGraphicFramePr>
          <p:nvPr>
            <p:extLst/>
          </p:nvPr>
        </p:nvGraphicFramePr>
        <p:xfrm>
          <a:off x="4499992" y="39256"/>
          <a:ext cx="1224136" cy="199202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77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/>
          </p:nvPr>
        </p:nvGraphicFramePr>
        <p:xfrm>
          <a:off x="6660232" y="44624"/>
          <a:ext cx="1728192" cy="2042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databasemanagement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/>
          </p:nvPr>
        </p:nvGraphicFramePr>
        <p:xfrm>
          <a:off x="3347864" y="2618170"/>
          <a:ext cx="936104" cy="178576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1442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/>
          </p:nvPr>
        </p:nvGraphicFramePr>
        <p:xfrm>
          <a:off x="1619672" y="3049910"/>
          <a:ext cx="1334243" cy="924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/>
          </p:nvPr>
        </p:nvGraphicFramePr>
        <p:xfrm>
          <a:off x="35495" y="3058418"/>
          <a:ext cx="1118219" cy="902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1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/>
          </p:nvPr>
        </p:nvGraphicFramePr>
        <p:xfrm>
          <a:off x="5629998" y="3402707"/>
          <a:ext cx="1121292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/>
          </p:nvPr>
        </p:nvGraphicFramePr>
        <p:xfrm>
          <a:off x="3174133" y="5085184"/>
          <a:ext cx="1253851" cy="797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/>
          </p:nvPr>
        </p:nvGraphicFramePr>
        <p:xfrm>
          <a:off x="5796136" y="5013176"/>
          <a:ext cx="785738" cy="926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8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131840" y="711287"/>
            <a:ext cx="136815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724128" y="339006"/>
            <a:ext cx="936104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4773667" y="1985730"/>
            <a:ext cx="2367438" cy="46651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189005" y="4223052"/>
            <a:ext cx="1639" cy="7901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427984" y="5476575"/>
            <a:ext cx="1368152" cy="750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3801058" y="4403932"/>
            <a:ext cx="14858" cy="68125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366504" y="1484682"/>
            <a:ext cx="1582901" cy="68407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511051"/>
            <a:ext cx="393949" cy="90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 flipV="1">
            <a:off x="1153714" y="3509904"/>
            <a:ext cx="465958" cy="20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924874" y="711287"/>
            <a:ext cx="1126846" cy="772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10072" y="5677029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085184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30" name="Gerader Verbinder 29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913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7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51008"/>
              </p:ext>
            </p:extLst>
          </p:nvPr>
        </p:nvGraphicFramePr>
        <p:xfrm>
          <a:off x="2267744" y="188640"/>
          <a:ext cx="1152128" cy="96348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Sperre_User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162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sperre_id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37577"/>
              </p:ext>
            </p:extLst>
          </p:nvPr>
        </p:nvGraphicFramePr>
        <p:xfrm>
          <a:off x="132786" y="171069"/>
          <a:ext cx="1126846" cy="1036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6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Sperre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begruendung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anfang_sperre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ende_sperre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58240"/>
              </p:ext>
            </p:extLst>
          </p:nvPr>
        </p:nvGraphicFramePr>
        <p:xfrm>
          <a:off x="4644008" y="188640"/>
          <a:ext cx="1296144" cy="2042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rolle_id (FS)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nachname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vorname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benutzername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passwort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status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registrierdatum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00757"/>
              </p:ext>
            </p:extLst>
          </p:nvPr>
        </p:nvGraphicFramePr>
        <p:xfrm>
          <a:off x="7020272" y="188640"/>
          <a:ext cx="1800200" cy="20787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rollenname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gaestebuchverwaltung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benutzerverwaltung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seitenverwaltung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inhaltsverwaltung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gaestebuchnutzung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datenbankverwaltung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templateerstellung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25798"/>
              </p:ext>
            </p:extLst>
          </p:nvPr>
        </p:nvGraphicFramePr>
        <p:xfrm>
          <a:off x="3707904" y="2706608"/>
          <a:ext cx="1152128" cy="17515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7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inhalt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datum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</a:p>
                    <a:p>
                      <a:r>
                        <a:rPr lang="de-DE" sz="1100" u="sng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autor(=user_id)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oeffentlich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041389"/>
              </p:ext>
            </p:extLst>
          </p:nvPr>
        </p:nvGraphicFramePr>
        <p:xfrm>
          <a:off x="1907704" y="3099835"/>
          <a:ext cx="1368152" cy="98453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2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titel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082814"/>
              </p:ext>
            </p:extLst>
          </p:nvPr>
        </p:nvGraphicFramePr>
        <p:xfrm>
          <a:off x="35496" y="3120499"/>
          <a:ext cx="1368152" cy="9508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datenverweis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34265"/>
              </p:ext>
            </p:extLst>
          </p:nvPr>
        </p:nvGraphicFramePr>
        <p:xfrm>
          <a:off x="6084168" y="3138656"/>
          <a:ext cx="1152128" cy="9601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82987"/>
              </p:ext>
            </p:extLst>
          </p:nvPr>
        </p:nvGraphicFramePr>
        <p:xfrm>
          <a:off x="3707904" y="5062324"/>
          <a:ext cx="1152128" cy="1030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6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72321"/>
              </p:ext>
            </p:extLst>
          </p:nvPr>
        </p:nvGraphicFramePr>
        <p:xfrm>
          <a:off x="6090518" y="5085184"/>
          <a:ext cx="1152128" cy="90628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 flipV="1">
            <a:off x="3419872" y="638731"/>
            <a:ext cx="1224136" cy="3165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940152" y="332655"/>
            <a:ext cx="108012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5335724" y="1814148"/>
            <a:ext cx="1928936" cy="72008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>
            <a:off x="6660232" y="4098774"/>
            <a:ext cx="6350" cy="98641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860032" y="5538326"/>
            <a:ext cx="1230486" cy="394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83968" y="4458188"/>
            <a:ext cx="0" cy="60413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715544" y="1778144"/>
            <a:ext cx="1496888" cy="36004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3275856" y="3582398"/>
            <a:ext cx="432048" cy="97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403648" y="3592101"/>
            <a:ext cx="504056" cy="381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1259632" y="670381"/>
            <a:ext cx="1008112" cy="188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0" y="6210223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3" name="Gerader Verbinder 2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12112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2039</Words>
  <Application>Microsoft Office PowerPoint</Application>
  <PresentationFormat>Bildschirmpräsentation (4:3)</PresentationFormat>
  <Paragraphs>436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Mirjam</dc:creator>
  <cp:lastModifiedBy>M D</cp:lastModifiedBy>
  <cp:revision>655</cp:revision>
  <cp:lastPrinted>2015-04-13T16:45:21Z</cp:lastPrinted>
  <dcterms:created xsi:type="dcterms:W3CDTF">2015-03-19T15:21:00Z</dcterms:created>
  <dcterms:modified xsi:type="dcterms:W3CDTF">2017-01-05T10:38:07Z</dcterms:modified>
</cp:coreProperties>
</file>