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0" r:id="rId3"/>
    <p:sldId id="299" r:id="rId4"/>
    <p:sldId id="297" r:id="rId5"/>
    <p:sldId id="301" r:id="rId6"/>
    <p:sldId id="302" r:id="rId7"/>
    <p:sldId id="298" r:id="rId8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210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0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05.01.2017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05.01.2017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05.01.2017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05.01.2017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76394"/>
              </p:ext>
            </p:extLst>
          </p:nvPr>
        </p:nvGraphicFramePr>
        <p:xfrm>
          <a:off x="89745" y="579328"/>
          <a:ext cx="1414878" cy="815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Ban_Reason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4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46473"/>
              </p:ext>
            </p:extLst>
          </p:nvPr>
        </p:nvGraphicFramePr>
        <p:xfrm>
          <a:off x="2051015" y="24854"/>
          <a:ext cx="1834213" cy="193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18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77632"/>
              </p:ext>
            </p:extLst>
          </p:nvPr>
        </p:nvGraphicFramePr>
        <p:xfrm>
          <a:off x="444284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[512],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06009"/>
              </p:ext>
            </p:extLst>
          </p:nvPr>
        </p:nvGraphicFramePr>
        <p:xfrm>
          <a:off x="6732240" y="44623"/>
          <a:ext cx="2304256" cy="224620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backendlogin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26226"/>
              </p:ext>
            </p:extLst>
          </p:nvPr>
        </p:nvGraphicFramePr>
        <p:xfrm>
          <a:off x="3347864" y="3429000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publicationdate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7154"/>
              </p:ext>
            </p:extLst>
          </p:nvPr>
        </p:nvGraphicFramePr>
        <p:xfrm>
          <a:off x="1619672" y="3311192"/>
          <a:ext cx="1512168" cy="1701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relativeposition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 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website_id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35081"/>
              </p:ext>
            </p:extLst>
          </p:nvPr>
        </p:nvGraphicFramePr>
        <p:xfrm>
          <a:off x="35496" y="3555149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87376"/>
              </p:ext>
            </p:extLst>
          </p:nvPr>
        </p:nvGraphicFramePr>
        <p:xfrm>
          <a:off x="5292080" y="4048815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38657"/>
              </p:ext>
            </p:extLst>
          </p:nvPr>
        </p:nvGraphicFramePr>
        <p:xfrm>
          <a:off x="3527676" y="5798914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8259"/>
              </p:ext>
            </p:extLst>
          </p:nvPr>
        </p:nvGraphicFramePr>
        <p:xfrm>
          <a:off x="5436096" y="5733256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  <a:endCxn id="40" idx="1"/>
          </p:cNvCxnSpPr>
          <p:nvPr/>
        </p:nvCxnSpPr>
        <p:spPr>
          <a:xfrm>
            <a:off x="1504623" y="987215"/>
            <a:ext cx="546392" cy="537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389316" y="339163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100933" y="2556552"/>
            <a:ext cx="2778388" cy="20613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320778" y="4869160"/>
            <a:ext cx="12243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6259036"/>
            <a:ext cx="468260" cy="89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577840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335101" y="2349151"/>
            <a:ext cx="992713" cy="1166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cxnSpLocks/>
            <a:endCxn id="46" idx="3"/>
          </p:cNvCxnSpPr>
          <p:nvPr/>
        </p:nvCxnSpPr>
        <p:spPr>
          <a:xfrm flipH="1" flipV="1">
            <a:off x="3131840" y="4162184"/>
            <a:ext cx="216024" cy="253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cxnSpLocks/>
            <a:stCxn id="46" idx="1"/>
            <a:endCxn id="47" idx="3"/>
          </p:cNvCxnSpPr>
          <p:nvPr/>
        </p:nvCxnSpPr>
        <p:spPr>
          <a:xfrm flipH="1" flipV="1">
            <a:off x="1331640" y="4126649"/>
            <a:ext cx="288032" cy="355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3885228" y="546614"/>
            <a:ext cx="557614" cy="20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742219" y="6200805"/>
            <a:ext cx="229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6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600" dirty="0"/>
          </a:p>
        </p:txBody>
      </p:sp>
      <p:sp>
        <p:nvSpPr>
          <p:cNvPr id="69" name="Rechteck 68"/>
          <p:cNvSpPr/>
          <p:nvPr/>
        </p:nvSpPr>
        <p:spPr>
          <a:xfrm>
            <a:off x="-2742219" y="5393174"/>
            <a:ext cx="7505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sz="600" dirty="0"/>
          </a:p>
        </p:txBody>
      </p:sp>
      <p:sp>
        <p:nvSpPr>
          <p:cNvPr id="29" name="Rechteck 28"/>
          <p:cNvSpPr/>
          <p:nvPr/>
        </p:nvSpPr>
        <p:spPr>
          <a:xfrm>
            <a:off x="-2740259" y="5711808"/>
            <a:ext cx="88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sz="600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/>
          </p:nvPr>
        </p:nvGraphicFramePr>
        <p:xfrm>
          <a:off x="1547664" y="1986476"/>
          <a:ext cx="1846926" cy="1010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5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35496" y="192215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259632" y="2486030"/>
            <a:ext cx="288032" cy="5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>
            <a:stCxn id="27" idx="3"/>
          </p:cNvCxnSpPr>
          <p:nvPr/>
        </p:nvCxnSpPr>
        <p:spPr>
          <a:xfrm flipV="1">
            <a:off x="3394590" y="1484784"/>
            <a:ext cx="1048252" cy="10069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2447"/>
              </p:ext>
            </p:extLst>
          </p:nvPr>
        </p:nvGraphicFramePr>
        <p:xfrm>
          <a:off x="7308304" y="2415912"/>
          <a:ext cx="1728192" cy="1661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Logtable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logdate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Gewinkelte Verbindung 38"/>
          <p:cNvCxnSpPr>
            <a:cxnSpLocks/>
          </p:cNvCxnSpPr>
          <p:nvPr/>
        </p:nvCxnSpPr>
        <p:spPr>
          <a:xfrm>
            <a:off x="6376972" y="2315016"/>
            <a:ext cx="931333" cy="382537"/>
          </a:xfrm>
          <a:prstGeom prst="bentConnector3">
            <a:avLst>
              <a:gd name="adj1" fmla="val 12597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 flipV="1">
            <a:off x="5148064" y="3628413"/>
            <a:ext cx="2160241" cy="22774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3947291" y="1583215"/>
            <a:ext cx="3361014" cy="1244744"/>
          </a:xfrm>
          <a:prstGeom prst="bentConnector3">
            <a:avLst>
              <a:gd name="adj1" fmla="val 3056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7" idx="0"/>
            <a:endCxn id="3" idx="1"/>
          </p:cNvCxnSpPr>
          <p:nvPr/>
        </p:nvCxnSpPr>
        <p:spPr>
          <a:xfrm rot="5400000" flipH="1" flipV="1">
            <a:off x="3841608" y="88453"/>
            <a:ext cx="308657" cy="6624736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/>
          <p:nvPr/>
        </p:nvCxnSpPr>
        <p:spPr>
          <a:xfrm flipV="1">
            <a:off x="2214321" y="3180378"/>
            <a:ext cx="5093982" cy="120005"/>
          </a:xfrm>
          <a:prstGeom prst="bentConnector3">
            <a:avLst>
              <a:gd name="adj1" fmla="val 255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/>
          <p:nvPr/>
        </p:nvCxnSpPr>
        <p:spPr>
          <a:xfrm flipV="1">
            <a:off x="7620000" y="5961712"/>
            <a:ext cx="495782" cy="298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524328" y="5989755"/>
            <a:ext cx="1619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bekommt Informationen (keine direkte Verknüpfung über FS)</a:t>
            </a:r>
          </a:p>
        </p:txBody>
      </p:sp>
      <p:graphicFrame>
        <p:nvGraphicFramePr>
          <p:cNvPr id="41" name="Tabel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42836"/>
              </p:ext>
            </p:extLst>
          </p:nvPr>
        </p:nvGraphicFramePr>
        <p:xfrm>
          <a:off x="161614" y="5288293"/>
          <a:ext cx="2970226" cy="158569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7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headertitle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Default-Wert, NN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contact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Default-Wert, NN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imprint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Default-Wert, NN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privacyinformation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gtc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Default-Wert, NN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login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hteck 47"/>
          <p:cNvSpPr/>
          <p:nvPr/>
        </p:nvSpPr>
        <p:spPr>
          <a:xfrm>
            <a:off x="7867891" y="5372917"/>
            <a:ext cx="88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GTC: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general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Terms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(AGB)</a:t>
            </a:r>
            <a:endParaRPr lang="de-DE" sz="600" dirty="0"/>
          </a:p>
        </p:txBody>
      </p:sp>
      <p:cxnSp>
        <p:nvCxnSpPr>
          <p:cNvPr id="53" name="Gerade Verbindung mit Pfeil 52"/>
          <p:cNvCxnSpPr>
            <a:cxnSpLocks/>
            <a:stCxn id="46" idx="2"/>
          </p:cNvCxnSpPr>
          <p:nvPr/>
        </p:nvCxnSpPr>
        <p:spPr>
          <a:xfrm>
            <a:off x="2375756" y="5013176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Microsoft Office PowerPoint</Application>
  <PresentationFormat>Bildschirmpräsentation (4:3)</PresentationFormat>
  <Paragraphs>436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653</cp:revision>
  <cp:lastPrinted>2015-04-13T16:45:21Z</cp:lastPrinted>
  <dcterms:created xsi:type="dcterms:W3CDTF">2015-03-19T15:21:00Z</dcterms:created>
  <dcterms:modified xsi:type="dcterms:W3CDTF">2017-01-05T10:26:45Z</dcterms:modified>
</cp:coreProperties>
</file>