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9" r:id="rId2"/>
    <p:sldId id="297" r:id="rId3"/>
    <p:sldId id="300" r:id="rId4"/>
    <p:sldId id="301" r:id="rId5"/>
    <p:sldId id="302" r:id="rId6"/>
    <p:sldId id="298" r:id="rId7"/>
  </p:sldIdLst>
  <p:sldSz cx="9144000" cy="6858000" type="screen4x3"/>
  <p:notesSz cx="6797675" cy="987266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1" autoAdjust="0"/>
    <p:restoredTop sz="96370" autoAdjust="0"/>
  </p:normalViewPr>
  <p:slideViewPr>
    <p:cSldViewPr showGuides="1">
      <p:cViewPr varScale="1">
        <p:scale>
          <a:sx n="110" d="100"/>
          <a:sy n="110" d="100"/>
        </p:scale>
        <p:origin x="210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9DE1E-9C59-4472-9BFE-872FCA557505}" type="datetimeFigureOut">
              <a:rPr lang="de-DE" smtClean="0"/>
              <a:t>01.12.2016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DA3E-CE28-47BA-93AE-26B53A6C5F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8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88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255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31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76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68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7244-F09A-480D-A398-F059C842E541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06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24FD-1E9C-442B-9A77-F7854ECD5C4B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78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B927-A088-4873-98CF-029B6CB6D85E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72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3774-A100-4623-94BA-F6B6B53CC199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23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1475-685C-4B07-89AC-60C6EAAB6D4C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50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CB55-05F2-4296-95CC-14386AFD87D6}" type="datetime1">
              <a:rPr lang="de-DE" smtClean="0"/>
              <a:t>01.12.2016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2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D420-9AB9-458C-81BE-DAFAA9902404}" type="datetime1">
              <a:rPr lang="de-DE" smtClean="0"/>
              <a:t>01.12.2016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72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B812-3534-4884-8BE6-32A8F8B770F4}" type="datetime1">
              <a:rPr lang="de-DE" smtClean="0"/>
              <a:t>01.12.2016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40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B9A-F350-418A-A942-E37D8F967607}" type="datetime1">
              <a:rPr lang="de-DE" smtClean="0"/>
              <a:t>01.12.2016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82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CF4F-E669-4E72-9162-ADDF332D172D}" type="datetime1">
              <a:rPr lang="de-DE" smtClean="0"/>
              <a:t>01.12.2016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4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BEE-D49A-4984-9A0D-EA18D67C6542}" type="datetime1">
              <a:rPr lang="de-DE" smtClean="0"/>
              <a:t>01.12.2016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43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F2E55-DA60-42A3-9F60-D110BF06A931}" type="datetime1">
              <a:rPr lang="de-DE" smtClean="0"/>
              <a:t>01.12.2016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0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1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985611"/>
              </p:ext>
            </p:extLst>
          </p:nvPr>
        </p:nvGraphicFramePr>
        <p:xfrm>
          <a:off x="2267744" y="53752"/>
          <a:ext cx="1414878" cy="9775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188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875889"/>
              </p:ext>
            </p:extLst>
          </p:nvPr>
        </p:nvGraphicFramePr>
        <p:xfrm>
          <a:off x="132786" y="82704"/>
          <a:ext cx="1414878" cy="1402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38200"/>
              </p:ext>
            </p:extLst>
          </p:nvPr>
        </p:nvGraphicFramePr>
        <p:xfrm>
          <a:off x="4499992" y="104567"/>
          <a:ext cx="1944216" cy="210029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5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976261"/>
              </p:ext>
            </p:extLst>
          </p:nvPr>
        </p:nvGraphicFramePr>
        <p:xfrm>
          <a:off x="6804248" y="44624"/>
          <a:ext cx="2339752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[767]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039233"/>
              </p:ext>
            </p:extLst>
          </p:nvPr>
        </p:nvGraphicFramePr>
        <p:xfrm>
          <a:off x="3347864" y="2924944"/>
          <a:ext cx="1800200" cy="20349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646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76742"/>
              </p:ext>
            </p:extLst>
          </p:nvPr>
        </p:nvGraphicFramePr>
        <p:xfrm>
          <a:off x="1619672" y="3384862"/>
          <a:ext cx="1334243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435580"/>
              </p:ext>
            </p:extLst>
          </p:nvPr>
        </p:nvGraphicFramePr>
        <p:xfrm>
          <a:off x="35496" y="3384862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74781"/>
              </p:ext>
            </p:extLst>
          </p:nvPr>
        </p:nvGraphicFramePr>
        <p:xfrm>
          <a:off x="5953570" y="3402707"/>
          <a:ext cx="2057396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539048"/>
              </p:ext>
            </p:extLst>
          </p:nvPr>
        </p:nvGraphicFramePr>
        <p:xfrm>
          <a:off x="3527676" y="5294858"/>
          <a:ext cx="1440160" cy="9381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54698"/>
              </p:ext>
            </p:extLst>
          </p:nvPr>
        </p:nvGraphicFramePr>
        <p:xfrm>
          <a:off x="6090518" y="5210532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[767],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682622" y="542506"/>
            <a:ext cx="81737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444208" y="332656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446226" y="2152697"/>
            <a:ext cx="2247992" cy="25202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982268" y="4223052"/>
            <a:ext cx="5175" cy="987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967836" y="5736312"/>
            <a:ext cx="1122682" cy="2763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4959910"/>
            <a:ext cx="208" cy="3349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2"/>
          </p:cNvCxnSpPr>
          <p:nvPr/>
        </p:nvCxnSpPr>
        <p:spPr>
          <a:xfrm rot="5400000" flipH="1" flipV="1">
            <a:off x="4499992" y="1952836"/>
            <a:ext cx="720080" cy="122413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942427"/>
            <a:ext cx="393949" cy="1393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331640" y="3956362"/>
            <a:ext cx="288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>
            <a:off x="1547664" y="549482"/>
            <a:ext cx="72008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25112" y="6306242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157192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0072" y="5805264"/>
            <a:ext cx="2040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6419" y="5589820"/>
            <a:ext cx="2220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role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z.B.: Admin, Redakteur, Designer, Gast</a:t>
            </a:r>
            <a:endParaRPr lang="de-DE" dirty="0"/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169970"/>
              </p:ext>
            </p:extLst>
          </p:nvPr>
        </p:nvGraphicFramePr>
        <p:xfrm>
          <a:off x="1835696" y="1591628"/>
          <a:ext cx="1846926" cy="1203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46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8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8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11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Searchdate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980587"/>
              </p:ext>
            </p:extLst>
          </p:nvPr>
        </p:nvGraphicFramePr>
        <p:xfrm>
          <a:off x="179512" y="1628800"/>
          <a:ext cx="1224136" cy="1127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(PS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8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8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8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8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Gerade Verbindung mit Pfeil 6"/>
          <p:cNvCxnSpPr>
            <a:stCxn id="27" idx="1"/>
            <a:endCxn id="28" idx="3"/>
          </p:cNvCxnSpPr>
          <p:nvPr/>
        </p:nvCxnSpPr>
        <p:spPr>
          <a:xfrm flipH="1" flipV="1">
            <a:off x="1403648" y="2192680"/>
            <a:ext cx="432048" cy="92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/>
          <p:cNvCxnSpPr/>
          <p:nvPr/>
        </p:nvCxnSpPr>
        <p:spPr>
          <a:xfrm flipV="1">
            <a:off x="3682622" y="1484784"/>
            <a:ext cx="817370" cy="720080"/>
          </a:xfrm>
          <a:prstGeom prst="bentConnector3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71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2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78096"/>
              </p:ext>
            </p:extLst>
          </p:nvPr>
        </p:nvGraphicFramePr>
        <p:xfrm>
          <a:off x="2051720" y="339006"/>
          <a:ext cx="1080120" cy="7445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43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67049"/>
              </p:ext>
            </p:extLst>
          </p:nvPr>
        </p:nvGraphicFramePr>
        <p:xfrm>
          <a:off x="132786" y="171069"/>
          <a:ext cx="792088" cy="109588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5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elle 52"/>
          <p:cNvGraphicFramePr>
            <a:graphicFrameLocks noGrp="1"/>
          </p:cNvGraphicFramePr>
          <p:nvPr>
            <p:extLst/>
          </p:nvPr>
        </p:nvGraphicFramePr>
        <p:xfrm>
          <a:off x="1068890" y="6506187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Tabelle 54"/>
          <p:cNvGraphicFramePr>
            <a:graphicFrameLocks noGrp="1"/>
          </p:cNvGraphicFramePr>
          <p:nvPr>
            <p:extLst/>
          </p:nvPr>
        </p:nvGraphicFramePr>
        <p:xfrm>
          <a:off x="107504" y="6506203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many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Gewinkelte Verbindung 56"/>
          <p:cNvCxnSpPr>
            <a:stCxn id="55" idx="3"/>
            <a:endCxn id="53" idx="1"/>
          </p:cNvCxnSpPr>
          <p:nvPr/>
        </p:nvCxnSpPr>
        <p:spPr>
          <a:xfrm flipV="1">
            <a:off x="683568" y="6676830"/>
            <a:ext cx="385322" cy="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924874" y="6623059"/>
            <a:ext cx="0" cy="10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402726"/>
              </p:ext>
            </p:extLst>
          </p:nvPr>
        </p:nvGraphicFramePr>
        <p:xfrm>
          <a:off x="4499992" y="229603"/>
          <a:ext cx="1224136" cy="170880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4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072719"/>
              </p:ext>
            </p:extLst>
          </p:nvPr>
        </p:nvGraphicFramePr>
        <p:xfrm>
          <a:off x="6660232" y="147135"/>
          <a:ext cx="1728192" cy="191371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773245"/>
              </p:ext>
            </p:extLst>
          </p:nvPr>
        </p:nvGraphicFramePr>
        <p:xfrm>
          <a:off x="3491880" y="2618170"/>
          <a:ext cx="936104" cy="178576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1442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51518"/>
              </p:ext>
            </p:extLst>
          </p:nvPr>
        </p:nvGraphicFramePr>
        <p:xfrm>
          <a:off x="1619672" y="3049910"/>
          <a:ext cx="1334243" cy="924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80005"/>
              </p:ext>
            </p:extLst>
          </p:nvPr>
        </p:nvGraphicFramePr>
        <p:xfrm>
          <a:off x="35495" y="3058418"/>
          <a:ext cx="1118219" cy="902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1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54652"/>
              </p:ext>
            </p:extLst>
          </p:nvPr>
        </p:nvGraphicFramePr>
        <p:xfrm>
          <a:off x="5629998" y="3402707"/>
          <a:ext cx="1121292" cy="792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62599"/>
              </p:ext>
            </p:extLst>
          </p:nvPr>
        </p:nvGraphicFramePr>
        <p:xfrm>
          <a:off x="3330446" y="5085184"/>
          <a:ext cx="1253851" cy="797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25035"/>
              </p:ext>
            </p:extLst>
          </p:nvPr>
        </p:nvGraphicFramePr>
        <p:xfrm>
          <a:off x="5796136" y="5013176"/>
          <a:ext cx="785738" cy="926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8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131840" y="711287"/>
            <a:ext cx="136815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724128" y="764703"/>
            <a:ext cx="936104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4798035" y="2010098"/>
            <a:ext cx="2318703" cy="46651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189005" y="4195187"/>
            <a:ext cx="1639" cy="81798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584297" y="5476575"/>
            <a:ext cx="1211839" cy="75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3957371" y="4403932"/>
            <a:ext cx="2561" cy="68125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462879" y="1581057"/>
            <a:ext cx="1534166" cy="54006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511051"/>
            <a:ext cx="537965" cy="90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 flipV="1">
            <a:off x="1153714" y="3509904"/>
            <a:ext cx="465958" cy="20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924874" y="711287"/>
            <a:ext cx="1126846" cy="77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10072" y="5677029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085184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graphicFrame>
        <p:nvGraphicFramePr>
          <p:cNvPr id="29" name="Tabel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334341"/>
              </p:ext>
            </p:extLst>
          </p:nvPr>
        </p:nvGraphicFramePr>
        <p:xfrm>
          <a:off x="1835696" y="1556792"/>
          <a:ext cx="1656184" cy="868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</a:p>
                    <a:p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  <a:p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el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11138"/>
              </p:ext>
            </p:extLst>
          </p:nvPr>
        </p:nvGraphicFramePr>
        <p:xfrm>
          <a:off x="179512" y="1628800"/>
          <a:ext cx="1224136" cy="73220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</a:t>
                      </a:r>
                      <a:endParaRPr lang="de-DE" sz="600" u="sng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Verbinder: gewinkelt 30"/>
          <p:cNvCxnSpPr/>
          <p:nvPr/>
        </p:nvCxnSpPr>
        <p:spPr>
          <a:xfrm flipV="1">
            <a:off x="3491880" y="908720"/>
            <a:ext cx="1008112" cy="936104"/>
          </a:xfrm>
          <a:prstGeom prst="bentConnector3">
            <a:avLst>
              <a:gd name="adj1" fmla="val 20629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9" idx="1"/>
            <a:endCxn id="30" idx="3"/>
          </p:cNvCxnSpPr>
          <p:nvPr/>
        </p:nvCxnSpPr>
        <p:spPr>
          <a:xfrm flipH="1">
            <a:off x="1403648" y="1991132"/>
            <a:ext cx="432048" cy="376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0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9296" y="1700808"/>
            <a:ext cx="8229600" cy="140102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9600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37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4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/>
          </p:nvPr>
        </p:nvGraphicFramePr>
        <p:xfrm>
          <a:off x="2267744" y="53752"/>
          <a:ext cx="1414878" cy="9775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188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/>
          </p:nvPr>
        </p:nvGraphicFramePr>
        <p:xfrm>
          <a:off x="132786" y="171069"/>
          <a:ext cx="1414878" cy="1402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/>
          </p:nvPr>
        </p:nvGraphicFramePr>
        <p:xfrm>
          <a:off x="4499992" y="39256"/>
          <a:ext cx="1944216" cy="2240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/>
          </p:nvPr>
        </p:nvGraphicFramePr>
        <p:xfrm>
          <a:off x="6804248" y="44624"/>
          <a:ext cx="2339752" cy="2209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[767]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databasemanagement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/>
          </p:nvPr>
        </p:nvGraphicFramePr>
        <p:xfrm>
          <a:off x="3347864" y="2618170"/>
          <a:ext cx="1800200" cy="20349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646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/>
          </p:nvPr>
        </p:nvGraphicFramePr>
        <p:xfrm>
          <a:off x="1619672" y="3078088"/>
          <a:ext cx="1334243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/>
          </p:nvPr>
        </p:nvGraphicFramePr>
        <p:xfrm>
          <a:off x="35496" y="3078088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/>
          </p:nvPr>
        </p:nvGraphicFramePr>
        <p:xfrm>
          <a:off x="5970988" y="3402707"/>
          <a:ext cx="2057396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/>
          </p:nvPr>
        </p:nvGraphicFramePr>
        <p:xfrm>
          <a:off x="3527676" y="5294858"/>
          <a:ext cx="1440160" cy="9181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Tag_Content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/>
          </p:nvPr>
        </p:nvGraphicFramePr>
        <p:xfrm>
          <a:off x="6090518" y="5210532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[767],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682622" y="542506"/>
            <a:ext cx="81737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444208" y="332656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466569" y="2137035"/>
            <a:ext cx="2243312" cy="288033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987443" y="4223052"/>
            <a:ext cx="12243" cy="987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967836" y="5736312"/>
            <a:ext cx="1122682" cy="17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4653136"/>
            <a:ext cx="208" cy="64172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644591" y="1762769"/>
            <a:ext cx="1458774" cy="25202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635653"/>
            <a:ext cx="393949" cy="1393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331640" y="3649588"/>
            <a:ext cx="288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>
            <a:off x="1547664" y="549482"/>
            <a:ext cx="72008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25112" y="6306242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157192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0072" y="5805264"/>
            <a:ext cx="2040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6419" y="5589820"/>
            <a:ext cx="2220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role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z.B.: Admin, Redakteur, Designer, Gast</a:t>
            </a:r>
            <a:endParaRPr lang="de-DE" dirty="0"/>
          </a:p>
        </p:txBody>
      </p:sp>
      <p:grpSp>
        <p:nvGrpSpPr>
          <p:cNvPr id="27" name="Gruppieren 26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28" name="Gerader Verbinder 27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809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5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/>
          </p:nvPr>
        </p:nvGraphicFramePr>
        <p:xfrm>
          <a:off x="2051720" y="339006"/>
          <a:ext cx="1080120" cy="7445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43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/>
          </p:nvPr>
        </p:nvGraphicFramePr>
        <p:xfrm>
          <a:off x="132786" y="171069"/>
          <a:ext cx="792088" cy="109588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5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elle 52"/>
          <p:cNvGraphicFramePr>
            <a:graphicFrameLocks noGrp="1"/>
          </p:cNvGraphicFramePr>
          <p:nvPr>
            <p:extLst/>
          </p:nvPr>
        </p:nvGraphicFramePr>
        <p:xfrm>
          <a:off x="1068890" y="6506187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Tabelle 54"/>
          <p:cNvGraphicFramePr>
            <a:graphicFrameLocks noGrp="1"/>
          </p:cNvGraphicFramePr>
          <p:nvPr>
            <p:extLst/>
          </p:nvPr>
        </p:nvGraphicFramePr>
        <p:xfrm>
          <a:off x="107504" y="6506203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many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Gewinkelte Verbindung 56"/>
          <p:cNvCxnSpPr>
            <a:stCxn id="55" idx="3"/>
            <a:endCxn id="53" idx="1"/>
          </p:cNvCxnSpPr>
          <p:nvPr/>
        </p:nvCxnSpPr>
        <p:spPr>
          <a:xfrm flipV="1">
            <a:off x="683568" y="6676830"/>
            <a:ext cx="385322" cy="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924874" y="6623059"/>
            <a:ext cx="0" cy="10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elle 41"/>
          <p:cNvGraphicFramePr>
            <a:graphicFrameLocks noGrp="1"/>
          </p:cNvGraphicFramePr>
          <p:nvPr>
            <p:extLst/>
          </p:nvPr>
        </p:nvGraphicFramePr>
        <p:xfrm>
          <a:off x="4499992" y="39256"/>
          <a:ext cx="1224136" cy="199202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77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/>
          </p:nvPr>
        </p:nvGraphicFramePr>
        <p:xfrm>
          <a:off x="6660232" y="44624"/>
          <a:ext cx="1728192" cy="2042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databasemanagement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/>
          </p:nvPr>
        </p:nvGraphicFramePr>
        <p:xfrm>
          <a:off x="3347864" y="2618170"/>
          <a:ext cx="936104" cy="178576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1442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/>
          </p:nvPr>
        </p:nvGraphicFramePr>
        <p:xfrm>
          <a:off x="1619672" y="3049910"/>
          <a:ext cx="1334243" cy="924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/>
          </p:nvPr>
        </p:nvGraphicFramePr>
        <p:xfrm>
          <a:off x="35495" y="3058418"/>
          <a:ext cx="1118219" cy="902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1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/>
          </p:nvPr>
        </p:nvGraphicFramePr>
        <p:xfrm>
          <a:off x="5629998" y="3402707"/>
          <a:ext cx="1121292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/>
          </p:nvPr>
        </p:nvGraphicFramePr>
        <p:xfrm>
          <a:off x="3174133" y="5085184"/>
          <a:ext cx="1253851" cy="797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/>
          </p:nvPr>
        </p:nvGraphicFramePr>
        <p:xfrm>
          <a:off x="5796136" y="5013176"/>
          <a:ext cx="785738" cy="926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8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131840" y="711287"/>
            <a:ext cx="136815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724128" y="339006"/>
            <a:ext cx="936104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4773667" y="1985730"/>
            <a:ext cx="2367438" cy="46651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189005" y="4223052"/>
            <a:ext cx="1639" cy="7901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427984" y="5476575"/>
            <a:ext cx="1368152" cy="75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3801058" y="4403932"/>
            <a:ext cx="14858" cy="68125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366504" y="1484682"/>
            <a:ext cx="1582901" cy="68407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511051"/>
            <a:ext cx="393949" cy="90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 flipV="1">
            <a:off x="1153714" y="3509904"/>
            <a:ext cx="465958" cy="20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924874" y="711287"/>
            <a:ext cx="1126846" cy="77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10072" y="5677029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085184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30" name="Gerader Verbinder 29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913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6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51008"/>
              </p:ext>
            </p:extLst>
          </p:nvPr>
        </p:nvGraphicFramePr>
        <p:xfrm>
          <a:off x="2267744" y="188640"/>
          <a:ext cx="1152128" cy="96348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Sperre_User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162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sperre_id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37577"/>
              </p:ext>
            </p:extLst>
          </p:nvPr>
        </p:nvGraphicFramePr>
        <p:xfrm>
          <a:off x="132786" y="171069"/>
          <a:ext cx="1126846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6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begruendung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anfang_sperre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ende_sperre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58240"/>
              </p:ext>
            </p:extLst>
          </p:nvPr>
        </p:nvGraphicFramePr>
        <p:xfrm>
          <a:off x="4644008" y="188640"/>
          <a:ext cx="1296144" cy="2042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rolle_id (FS)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nachname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vorname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benutzername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passwort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status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registrierdatum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00757"/>
              </p:ext>
            </p:extLst>
          </p:nvPr>
        </p:nvGraphicFramePr>
        <p:xfrm>
          <a:off x="7020272" y="188640"/>
          <a:ext cx="1800200" cy="20787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rollenname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gaestebuchverwaltung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benutzerverwaltung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seitenverwaltung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inhaltsverwaltung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gaestebuchnutzung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datenbankverwaltung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templateerstellung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25798"/>
              </p:ext>
            </p:extLst>
          </p:nvPr>
        </p:nvGraphicFramePr>
        <p:xfrm>
          <a:off x="3707904" y="2706608"/>
          <a:ext cx="1152128" cy="17515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7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inhalt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datum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</a:p>
                    <a:p>
                      <a:r>
                        <a:rPr lang="de-DE" sz="1100" u="sng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autor(=user_id)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oeffentlich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41389"/>
              </p:ext>
            </p:extLst>
          </p:nvPr>
        </p:nvGraphicFramePr>
        <p:xfrm>
          <a:off x="1907704" y="3099835"/>
          <a:ext cx="1368152" cy="98453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2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titel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82814"/>
              </p:ext>
            </p:extLst>
          </p:nvPr>
        </p:nvGraphicFramePr>
        <p:xfrm>
          <a:off x="35496" y="3120499"/>
          <a:ext cx="1368152" cy="9508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datenverweis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34265"/>
              </p:ext>
            </p:extLst>
          </p:nvPr>
        </p:nvGraphicFramePr>
        <p:xfrm>
          <a:off x="6084168" y="3138656"/>
          <a:ext cx="1152128" cy="9601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82987"/>
              </p:ext>
            </p:extLst>
          </p:nvPr>
        </p:nvGraphicFramePr>
        <p:xfrm>
          <a:off x="3707904" y="5062324"/>
          <a:ext cx="1152128" cy="1030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6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72321"/>
              </p:ext>
            </p:extLst>
          </p:nvPr>
        </p:nvGraphicFramePr>
        <p:xfrm>
          <a:off x="6090518" y="5085184"/>
          <a:ext cx="1152128" cy="90628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 flipV="1">
            <a:off x="3419872" y="638731"/>
            <a:ext cx="1224136" cy="3165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940152" y="332655"/>
            <a:ext cx="108012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5335724" y="1814148"/>
            <a:ext cx="1928936" cy="72008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660232" y="4098774"/>
            <a:ext cx="6350" cy="98641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860032" y="5538326"/>
            <a:ext cx="1230486" cy="394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83968" y="4458188"/>
            <a:ext cx="0" cy="60413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715544" y="1778144"/>
            <a:ext cx="1496888" cy="36004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3275856" y="3582398"/>
            <a:ext cx="432048" cy="97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403648" y="3592101"/>
            <a:ext cx="504056" cy="381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1259632" y="670381"/>
            <a:ext cx="1008112" cy="188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0" y="6210223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3" name="Gerader Verbinder 2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12112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1405</Words>
  <Application>Microsoft Office PowerPoint</Application>
  <PresentationFormat>Bildschirmpräsentation (4:3)</PresentationFormat>
  <Paragraphs>338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Mirjam</dc:creator>
  <cp:lastModifiedBy>M D</cp:lastModifiedBy>
  <cp:revision>612</cp:revision>
  <cp:lastPrinted>2015-04-13T16:45:21Z</cp:lastPrinted>
  <dcterms:created xsi:type="dcterms:W3CDTF">2015-03-19T15:21:00Z</dcterms:created>
  <dcterms:modified xsi:type="dcterms:W3CDTF">2016-12-01T15:54:34Z</dcterms:modified>
</cp:coreProperties>
</file>