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99" r:id="rId2"/>
    <p:sldId id="297" r:id="rId3"/>
    <p:sldId id="300" r:id="rId4"/>
    <p:sldId id="298" r:id="rId5"/>
  </p:sldIdLst>
  <p:sldSz cx="9144000" cy="6858000" type="screen4x3"/>
  <p:notesSz cx="6797675" cy="987266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81" autoAdjust="0"/>
    <p:restoredTop sz="96370" autoAdjust="0"/>
  </p:normalViewPr>
  <p:slideViewPr>
    <p:cSldViewPr showGuides="1">
      <p:cViewPr varScale="1">
        <p:scale>
          <a:sx n="110" d="100"/>
          <a:sy n="110" d="100"/>
        </p:scale>
        <p:origin x="2106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9DE1E-9C59-4472-9BFE-872FCA557505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9DA3E-CE28-47BA-93AE-26B53A6C5F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685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5880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255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680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7244-F09A-480D-A398-F059C842E541}" type="datetime1">
              <a:rPr lang="de-DE" smtClean="0"/>
              <a:t>24.11.2016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406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24FD-1E9C-442B-9A77-F7854ECD5C4B}" type="datetime1">
              <a:rPr lang="de-DE" smtClean="0"/>
              <a:t>24.11.2016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78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B927-A088-4873-98CF-029B6CB6D85E}" type="datetime1">
              <a:rPr lang="de-DE" smtClean="0"/>
              <a:t>24.11.2016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72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3774-A100-4623-94BA-F6B6B53CC199}" type="datetime1">
              <a:rPr lang="de-DE" smtClean="0"/>
              <a:t>24.11.2016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323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1475-685C-4B07-89AC-60C6EAAB6D4C}" type="datetime1">
              <a:rPr lang="de-DE" smtClean="0"/>
              <a:t>24.11.2016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150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CB55-05F2-4296-95CC-14386AFD87D6}" type="datetime1">
              <a:rPr lang="de-DE" smtClean="0"/>
              <a:t>24.11.2016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2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D420-9AB9-458C-81BE-DAFAA9902404}" type="datetime1">
              <a:rPr lang="de-DE" smtClean="0"/>
              <a:t>24.11.2016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723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B812-3534-4884-8BE6-32A8F8B770F4}" type="datetime1">
              <a:rPr lang="de-DE" smtClean="0"/>
              <a:t>24.11.2016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40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B9A-F350-418A-A942-E37D8F967607}" type="datetime1">
              <a:rPr lang="de-DE" smtClean="0"/>
              <a:t>24.11.2016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82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FCF4F-E669-4E72-9162-ADDF332D172D}" type="datetime1">
              <a:rPr lang="de-DE" smtClean="0"/>
              <a:t>24.11.2016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4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9BEE-D49A-4984-9A0D-EA18D67C6542}" type="datetime1">
              <a:rPr lang="de-DE" smtClean="0"/>
              <a:t>24.11.2016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43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F2E55-DA60-42A3-9F60-D110BF06A931}" type="datetime1">
              <a:rPr lang="de-DE" smtClean="0"/>
              <a:t>24.11.2016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30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1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985611"/>
              </p:ext>
            </p:extLst>
          </p:nvPr>
        </p:nvGraphicFramePr>
        <p:xfrm>
          <a:off x="2267744" y="53752"/>
          <a:ext cx="1414878" cy="97750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4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188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ban_id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981503"/>
              </p:ext>
            </p:extLst>
          </p:nvPr>
        </p:nvGraphicFramePr>
        <p:xfrm>
          <a:off x="132786" y="171069"/>
          <a:ext cx="1414878" cy="14020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4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7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reason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begin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Tabel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811835"/>
              </p:ext>
            </p:extLst>
          </p:nvPr>
        </p:nvGraphicFramePr>
        <p:xfrm>
          <a:off x="4499992" y="39256"/>
          <a:ext cx="1944216" cy="2240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5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role_id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lastname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firstname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state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registrydate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226960"/>
              </p:ext>
            </p:extLst>
          </p:nvPr>
        </p:nvGraphicFramePr>
        <p:xfrm>
          <a:off x="6804248" y="44624"/>
          <a:ext cx="2339752" cy="2209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39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5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b="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b="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[767]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guestbookmanagement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guestbookusage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TRUE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databasemanagement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templateconstruction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/>
          </p:nvPr>
        </p:nvGraphicFramePr>
        <p:xfrm>
          <a:off x="3347864" y="2618170"/>
          <a:ext cx="1800200" cy="203496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0646">
                <a:tc>
                  <a:txBody>
                    <a:bodyPr/>
                    <a:lstStyle/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author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type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[255]: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public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/>
          </p:nvPr>
        </p:nvGraphicFramePr>
        <p:xfrm>
          <a:off x="1619672" y="3078088"/>
          <a:ext cx="1334243" cy="1143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title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359635"/>
              </p:ext>
            </p:extLst>
          </p:nvPr>
        </p:nvGraphicFramePr>
        <p:xfrm>
          <a:off x="35496" y="3078088"/>
          <a:ext cx="1296144" cy="1143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filelink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367425"/>
              </p:ext>
            </p:extLst>
          </p:nvPr>
        </p:nvGraphicFramePr>
        <p:xfrm>
          <a:off x="5970988" y="3402707"/>
          <a:ext cx="2057396" cy="82034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57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385520"/>
              </p:ext>
            </p:extLst>
          </p:nvPr>
        </p:nvGraphicFramePr>
        <p:xfrm>
          <a:off x="3527676" y="5294858"/>
          <a:ext cx="1440160" cy="91810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Tag_Content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7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article_id</a:t>
                      </a:r>
                      <a:r>
                        <a:rPr lang="de-DE" sz="110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816924"/>
              </p:ext>
            </p:extLst>
          </p:nvPr>
        </p:nvGraphicFramePr>
        <p:xfrm>
          <a:off x="6090518" y="5210532"/>
          <a:ext cx="1793850" cy="1051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9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int+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[767],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</p:cNvCxnSpPr>
          <p:nvPr/>
        </p:nvCxnSpPr>
        <p:spPr>
          <a:xfrm>
            <a:off x="3682622" y="542506"/>
            <a:ext cx="817370" cy="697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6444208" y="332656"/>
            <a:ext cx="360040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endCxn id="42" idx="3"/>
          </p:cNvCxnSpPr>
          <p:nvPr/>
        </p:nvCxnSpPr>
        <p:spPr>
          <a:xfrm rot="16200000" flipV="1">
            <a:off x="5466569" y="2137035"/>
            <a:ext cx="2243312" cy="288033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 flipH="1">
            <a:off x="6987443" y="4223052"/>
            <a:ext cx="12243" cy="9874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967836" y="5736312"/>
            <a:ext cx="1122682" cy="176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4247756" y="4653136"/>
            <a:ext cx="208" cy="64172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1"/>
          </p:cNvCxnSpPr>
          <p:nvPr/>
        </p:nvCxnSpPr>
        <p:spPr>
          <a:xfrm rot="5400000" flipH="1" flipV="1">
            <a:off x="3644591" y="1762769"/>
            <a:ext cx="1458774" cy="252028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44" idx="1"/>
            <a:endCxn id="46" idx="3"/>
          </p:cNvCxnSpPr>
          <p:nvPr/>
        </p:nvCxnSpPr>
        <p:spPr>
          <a:xfrm flipH="1">
            <a:off x="2953915" y="3635653"/>
            <a:ext cx="393949" cy="1393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>
            <a:off x="1331640" y="3649588"/>
            <a:ext cx="288032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/>
          <p:nvPr/>
        </p:nvCxnSpPr>
        <p:spPr>
          <a:xfrm flipH="1">
            <a:off x="1547664" y="549482"/>
            <a:ext cx="72008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-25112" y="6306242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sp>
        <p:nvSpPr>
          <p:cNvPr id="69" name="Rechteck 68"/>
          <p:cNvSpPr/>
          <p:nvPr/>
        </p:nvSpPr>
        <p:spPr>
          <a:xfrm>
            <a:off x="35496" y="5157192"/>
            <a:ext cx="9733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tinyint</a:t>
            </a:r>
            <a:r>
              <a:rPr lang="de-DE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</a:t>
            </a:r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boolean</a:t>
            </a: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10072" y="5805264"/>
            <a:ext cx="2040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type: Gästebucheintrag oder Blogeintrag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16419" y="5589820"/>
            <a:ext cx="22204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role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z.B.: Admin, Redakteur, Designer, Gast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2719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2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178096"/>
              </p:ext>
            </p:extLst>
          </p:nvPr>
        </p:nvGraphicFramePr>
        <p:xfrm>
          <a:off x="2051720" y="339006"/>
          <a:ext cx="1080120" cy="74456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243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ban_id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67049"/>
              </p:ext>
            </p:extLst>
          </p:nvPr>
        </p:nvGraphicFramePr>
        <p:xfrm>
          <a:off x="132786" y="171069"/>
          <a:ext cx="792088" cy="109588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15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reason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begin</a:t>
                      </a:r>
                      <a:endParaRPr lang="de-DE" sz="1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Tabelle 52"/>
          <p:cNvGraphicFramePr>
            <a:graphicFrameLocks noGrp="1"/>
          </p:cNvGraphicFramePr>
          <p:nvPr>
            <p:extLst/>
          </p:nvPr>
        </p:nvGraphicFramePr>
        <p:xfrm>
          <a:off x="1068890" y="6506187"/>
          <a:ext cx="576064" cy="34128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7">
                <a:tc>
                  <a:txBody>
                    <a:bodyPr/>
                    <a:lstStyle/>
                    <a:p>
                      <a:endParaRPr lang="de-DE" sz="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Tabelle 54"/>
          <p:cNvGraphicFramePr>
            <a:graphicFrameLocks noGrp="1"/>
          </p:cNvGraphicFramePr>
          <p:nvPr>
            <p:extLst/>
          </p:nvPr>
        </p:nvGraphicFramePr>
        <p:xfrm>
          <a:off x="107504" y="6506203"/>
          <a:ext cx="576064" cy="34128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many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7">
                <a:tc>
                  <a:txBody>
                    <a:bodyPr/>
                    <a:lstStyle/>
                    <a:p>
                      <a:endParaRPr lang="de-DE" sz="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7" name="Gewinkelte Verbindung 56"/>
          <p:cNvCxnSpPr>
            <a:stCxn id="55" idx="3"/>
            <a:endCxn id="53" idx="1"/>
          </p:cNvCxnSpPr>
          <p:nvPr/>
        </p:nvCxnSpPr>
        <p:spPr>
          <a:xfrm flipV="1">
            <a:off x="683568" y="6676830"/>
            <a:ext cx="385322" cy="1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924874" y="6623059"/>
            <a:ext cx="0" cy="1077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el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615485"/>
              </p:ext>
            </p:extLst>
          </p:nvPr>
        </p:nvGraphicFramePr>
        <p:xfrm>
          <a:off x="4499992" y="39256"/>
          <a:ext cx="1224136" cy="199202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77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role_id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lastname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firstname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state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registrydate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084442"/>
              </p:ext>
            </p:extLst>
          </p:nvPr>
        </p:nvGraphicFramePr>
        <p:xfrm>
          <a:off x="6660232" y="44624"/>
          <a:ext cx="1728192" cy="2042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7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guestbookusage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databasemanagement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templateconstruction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326343"/>
              </p:ext>
            </p:extLst>
          </p:nvPr>
        </p:nvGraphicFramePr>
        <p:xfrm>
          <a:off x="3347864" y="2618170"/>
          <a:ext cx="936104" cy="178576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1442">
                <a:tc>
                  <a:txBody>
                    <a:bodyPr/>
                    <a:lstStyle/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author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type </a:t>
                      </a: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public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051518"/>
              </p:ext>
            </p:extLst>
          </p:nvPr>
        </p:nvGraphicFramePr>
        <p:xfrm>
          <a:off x="1619672" y="3049910"/>
          <a:ext cx="1334243" cy="92409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7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title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580005"/>
              </p:ext>
            </p:extLst>
          </p:nvPr>
        </p:nvGraphicFramePr>
        <p:xfrm>
          <a:off x="35495" y="3058418"/>
          <a:ext cx="1118219" cy="90297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18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filelink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182904"/>
              </p:ext>
            </p:extLst>
          </p:nvPr>
        </p:nvGraphicFramePr>
        <p:xfrm>
          <a:off x="5629998" y="3402707"/>
          <a:ext cx="1121292" cy="82034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1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Tag-User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456495"/>
              </p:ext>
            </p:extLst>
          </p:nvPr>
        </p:nvGraphicFramePr>
        <p:xfrm>
          <a:off x="3174133" y="5085184"/>
          <a:ext cx="1253851" cy="79779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53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Tag-Content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article_id</a:t>
                      </a:r>
                      <a:r>
                        <a:rPr lang="de-DE" sz="110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884043"/>
              </p:ext>
            </p:extLst>
          </p:nvPr>
        </p:nvGraphicFramePr>
        <p:xfrm>
          <a:off x="5796136" y="5013176"/>
          <a:ext cx="785738" cy="92679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8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</p:cNvCxnSpPr>
          <p:nvPr/>
        </p:nvCxnSpPr>
        <p:spPr>
          <a:xfrm>
            <a:off x="3131840" y="711287"/>
            <a:ext cx="1368151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5724128" y="339006"/>
            <a:ext cx="936104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stCxn id="49" idx="0"/>
            <a:endCxn id="42" idx="3"/>
          </p:cNvCxnSpPr>
          <p:nvPr/>
        </p:nvCxnSpPr>
        <p:spPr>
          <a:xfrm rot="16200000" flipV="1">
            <a:off x="4773667" y="1985730"/>
            <a:ext cx="2367438" cy="466516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 flipH="1">
            <a:off x="6189005" y="4223052"/>
            <a:ext cx="1639" cy="79012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427984" y="5476575"/>
            <a:ext cx="1368152" cy="750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3801058" y="4403932"/>
            <a:ext cx="14858" cy="68125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1"/>
          </p:cNvCxnSpPr>
          <p:nvPr/>
        </p:nvCxnSpPr>
        <p:spPr>
          <a:xfrm rot="5400000" flipH="1" flipV="1">
            <a:off x="3366504" y="1484682"/>
            <a:ext cx="1582901" cy="684076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44" idx="1"/>
            <a:endCxn id="46" idx="3"/>
          </p:cNvCxnSpPr>
          <p:nvPr/>
        </p:nvCxnSpPr>
        <p:spPr>
          <a:xfrm flipH="1">
            <a:off x="2953915" y="3511051"/>
            <a:ext cx="393949" cy="90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 flipV="1">
            <a:off x="1153714" y="3509904"/>
            <a:ext cx="465958" cy="205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20" idx="1"/>
            <a:endCxn id="40" idx="3"/>
          </p:cNvCxnSpPr>
          <p:nvPr/>
        </p:nvCxnSpPr>
        <p:spPr>
          <a:xfrm flipH="1">
            <a:off x="924874" y="711287"/>
            <a:ext cx="1126846" cy="772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10072" y="5677029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sp>
        <p:nvSpPr>
          <p:cNvPr id="69" name="Rechteck 68"/>
          <p:cNvSpPr/>
          <p:nvPr/>
        </p:nvSpPr>
        <p:spPr>
          <a:xfrm>
            <a:off x="35496" y="5085184"/>
            <a:ext cx="9733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tinyint</a:t>
            </a:r>
            <a:r>
              <a:rPr lang="de-DE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</a:t>
            </a:r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boolean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6705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9296" y="1700808"/>
            <a:ext cx="8229600" cy="140102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de-DE" sz="9600" dirty="0">
                <a:solidFill>
                  <a:srgbClr val="FF0000"/>
                </a:solidFill>
              </a:rPr>
              <a:t>ALT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379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4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751008"/>
              </p:ext>
            </p:extLst>
          </p:nvPr>
        </p:nvGraphicFramePr>
        <p:xfrm>
          <a:off x="2267744" y="188640"/>
          <a:ext cx="1152128" cy="96348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Sperre_User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162">
                <a:tc>
                  <a:txBody>
                    <a:bodyPr/>
                    <a:lstStyle/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sperre_id (FS)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 (FS)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637577"/>
              </p:ext>
            </p:extLst>
          </p:nvPr>
        </p:nvGraphicFramePr>
        <p:xfrm>
          <a:off x="132786" y="171069"/>
          <a:ext cx="1126846" cy="10363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6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Sperre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begruendung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anfang_sperre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ende_sperre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Tabel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358240"/>
              </p:ext>
            </p:extLst>
          </p:nvPr>
        </p:nvGraphicFramePr>
        <p:xfrm>
          <a:off x="4644008" y="188640"/>
          <a:ext cx="1296144" cy="2042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7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rolle_id (FS)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nachname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vorname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benutzername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passwort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status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registrierdatum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100757"/>
              </p:ext>
            </p:extLst>
          </p:nvPr>
        </p:nvGraphicFramePr>
        <p:xfrm>
          <a:off x="7020272" y="188640"/>
          <a:ext cx="1800200" cy="207876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4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rollenname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gaestebuchverwaltung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benutzerverwaltung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seitenverwaltung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inhaltsverwaltung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gaestebuchnutzung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datenbankverwaltung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templateerstellung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925798"/>
              </p:ext>
            </p:extLst>
          </p:nvPr>
        </p:nvGraphicFramePr>
        <p:xfrm>
          <a:off x="3707904" y="2706608"/>
          <a:ext cx="1152128" cy="17515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7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inhalt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datum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</a:t>
                      </a:r>
                    </a:p>
                    <a:p>
                      <a:r>
                        <a:rPr lang="de-DE" sz="1100" u="sng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autor(=user_id)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oeffentlich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041389"/>
              </p:ext>
            </p:extLst>
          </p:nvPr>
        </p:nvGraphicFramePr>
        <p:xfrm>
          <a:off x="1907704" y="3099835"/>
          <a:ext cx="1368152" cy="98453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02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titel</a:t>
                      </a:r>
                      <a:endParaRPr lang="de-DE" sz="1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082814"/>
              </p:ext>
            </p:extLst>
          </p:nvPr>
        </p:nvGraphicFramePr>
        <p:xfrm>
          <a:off x="35496" y="3120499"/>
          <a:ext cx="1368152" cy="95084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5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datenverweis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434265"/>
              </p:ext>
            </p:extLst>
          </p:nvPr>
        </p:nvGraphicFramePr>
        <p:xfrm>
          <a:off x="6084168" y="3138656"/>
          <a:ext cx="1152128" cy="96011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Tag-User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7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 (FS)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 (FS)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082987"/>
              </p:ext>
            </p:extLst>
          </p:nvPr>
        </p:nvGraphicFramePr>
        <p:xfrm>
          <a:off x="3707904" y="5062324"/>
          <a:ext cx="1152128" cy="103097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6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Tag-Content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272321"/>
              </p:ext>
            </p:extLst>
          </p:nvPr>
        </p:nvGraphicFramePr>
        <p:xfrm>
          <a:off x="6090518" y="5085184"/>
          <a:ext cx="1152128" cy="90628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9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tagname</a:t>
                      </a:r>
                      <a:endParaRPr lang="de-DE" sz="1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</p:cNvCxnSpPr>
          <p:nvPr/>
        </p:nvCxnSpPr>
        <p:spPr>
          <a:xfrm flipV="1">
            <a:off x="3419872" y="638731"/>
            <a:ext cx="1224136" cy="3165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5940152" y="332655"/>
            <a:ext cx="1080120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stCxn id="49" idx="0"/>
            <a:endCxn id="42" idx="3"/>
          </p:cNvCxnSpPr>
          <p:nvPr/>
        </p:nvCxnSpPr>
        <p:spPr>
          <a:xfrm rot="16200000" flipV="1">
            <a:off x="5335724" y="1814148"/>
            <a:ext cx="1928936" cy="720080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>
            <a:off x="6660232" y="4098774"/>
            <a:ext cx="6350" cy="98641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860032" y="5538326"/>
            <a:ext cx="1230486" cy="3948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4283968" y="4458188"/>
            <a:ext cx="0" cy="60413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1"/>
          </p:cNvCxnSpPr>
          <p:nvPr/>
        </p:nvCxnSpPr>
        <p:spPr>
          <a:xfrm rot="5400000" flipH="1" flipV="1">
            <a:off x="3715544" y="1778144"/>
            <a:ext cx="1496888" cy="360040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44" idx="1"/>
            <a:endCxn id="46" idx="3"/>
          </p:cNvCxnSpPr>
          <p:nvPr/>
        </p:nvCxnSpPr>
        <p:spPr>
          <a:xfrm flipH="1">
            <a:off x="3275856" y="3582398"/>
            <a:ext cx="432048" cy="970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>
            <a:off x="1403648" y="3592101"/>
            <a:ext cx="504056" cy="381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20" idx="1"/>
            <a:endCxn id="40" idx="3"/>
          </p:cNvCxnSpPr>
          <p:nvPr/>
        </p:nvCxnSpPr>
        <p:spPr>
          <a:xfrm flipH="1">
            <a:off x="1259632" y="670381"/>
            <a:ext cx="1008112" cy="188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0" y="6210223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35496" y="44624"/>
            <a:ext cx="9001000" cy="6676853"/>
            <a:chOff x="35496" y="44624"/>
            <a:chExt cx="9001000" cy="6676853"/>
          </a:xfrm>
        </p:grpSpPr>
        <p:cxnSp>
          <p:nvCxnSpPr>
            <p:cNvPr id="3" name="Gerader Verbinder 2"/>
            <p:cNvCxnSpPr/>
            <p:nvPr/>
          </p:nvCxnSpPr>
          <p:spPr>
            <a:xfrm>
              <a:off x="35496" y="44624"/>
              <a:ext cx="8856984" cy="6676853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r Verbinder 4"/>
            <p:cNvCxnSpPr/>
            <p:nvPr/>
          </p:nvCxnSpPr>
          <p:spPr>
            <a:xfrm flipV="1">
              <a:off x="35496" y="171069"/>
              <a:ext cx="9001000" cy="6550408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312112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756</Words>
  <Application>Microsoft Office PowerPoint</Application>
  <PresentationFormat>Bildschirmpräsentation (4:3)</PresentationFormat>
  <Paragraphs>198</Paragraphs>
  <Slides>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Larissa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Mirjam</dc:creator>
  <cp:lastModifiedBy>M D</cp:lastModifiedBy>
  <cp:revision>592</cp:revision>
  <cp:lastPrinted>2015-04-13T16:45:21Z</cp:lastPrinted>
  <dcterms:created xsi:type="dcterms:W3CDTF">2015-03-19T15:21:00Z</dcterms:created>
  <dcterms:modified xsi:type="dcterms:W3CDTF">2016-11-24T17:19:56Z</dcterms:modified>
</cp:coreProperties>
</file>