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8" r:id="rId2"/>
    <p:sldId id="297" r:id="rId3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06" d="100"/>
          <a:sy n="106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23.11.2016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23.11.2016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23.11.2016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23.11.2016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23.11.2016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23.11.2016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23.11.2016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23.11.2016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23.11.2016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23.11.2016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23.11.2016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23.11.2016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23.11.2016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1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7182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45846"/>
              </p:ext>
            </p:extLst>
          </p:nvPr>
        </p:nvGraphicFramePr>
        <p:xfrm>
          <a:off x="2267744" y="53752"/>
          <a:ext cx="1414878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 (FS)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10243"/>
              </p:ext>
            </p:extLst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89908"/>
              </p:ext>
            </p:extLst>
          </p:nvPr>
        </p:nvGraphicFramePr>
        <p:xfrm>
          <a:off x="4499992" y="39256"/>
          <a:ext cx="1944216" cy="230643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27601"/>
              </p:ext>
            </p:extLst>
          </p:nvPr>
        </p:nvGraphicFramePr>
        <p:xfrm>
          <a:off x="6804248" y="44624"/>
          <a:ext cx="2339752" cy="2301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34738"/>
              </p:ext>
            </p:extLst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</a:t>
                      </a:r>
                      <a:r>
                        <a:rPr lang="de-DE" sz="1100" u="none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(user_id)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68622"/>
              </p:ext>
            </p:extLst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00558"/>
              </p:ext>
            </p:extLst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925223"/>
              </p:ext>
            </p:extLst>
          </p:nvPr>
        </p:nvGraphicFramePr>
        <p:xfrm>
          <a:off x="5970988" y="3402707"/>
          <a:ext cx="2057396" cy="10057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97339"/>
              </p:ext>
            </p:extLst>
          </p:nvPr>
        </p:nvGraphicFramePr>
        <p:xfrm>
          <a:off x="3527676" y="5112344"/>
          <a:ext cx="1440160" cy="11886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+ auto-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90842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682622" y="549482"/>
            <a:ext cx="817370" cy="757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83106" y="2153573"/>
            <a:ext cx="2210236" cy="288032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408479"/>
            <a:ext cx="12243" cy="80205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>
            <a:off x="4967836" y="5706675"/>
            <a:ext cx="1122682" cy="2963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4592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61129" y="1779307"/>
            <a:ext cx="1425699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Bildschirmpräsentation (4:3)</PresentationFormat>
  <Paragraphs>133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544</cp:revision>
  <cp:lastPrinted>2015-04-13T16:45:21Z</cp:lastPrinted>
  <dcterms:created xsi:type="dcterms:W3CDTF">2015-03-19T15:21:00Z</dcterms:created>
  <dcterms:modified xsi:type="dcterms:W3CDTF">2016-11-23T13:44:00Z</dcterms:modified>
</cp:coreProperties>
</file>