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22.12.2016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22.12.2016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22.12.2016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22.12.2016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22.12.2016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22.12.2016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1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60778" y="188640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75287"/>
              </p:ext>
            </p:extLst>
          </p:nvPr>
        </p:nvGraphicFramePr>
        <p:xfrm>
          <a:off x="2051015" y="29617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1475656" y="596527"/>
            <a:ext cx="575359" cy="2416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3885228" y="525340"/>
            <a:ext cx="599933" cy="233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/>
          </p:nvPr>
        </p:nvGraphicFramePr>
        <p:xfrm>
          <a:off x="1547664" y="1986476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/>
          </p:nvPr>
        </p:nvGraphicFramePr>
        <p:xfrm>
          <a:off x="35496" y="192215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259632" y="2486030"/>
            <a:ext cx="288032" cy="5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484784"/>
            <a:ext cx="1105402" cy="1006930"/>
          </a:xfrm>
          <a:prstGeom prst="bentConnector3">
            <a:avLst>
              <a:gd name="adj1" fmla="val 6551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Bildschirmpräsentation (4:3)</PresentationFormat>
  <Paragraphs>418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629</cp:revision>
  <cp:lastPrinted>2015-04-13T16:45:21Z</cp:lastPrinted>
  <dcterms:created xsi:type="dcterms:W3CDTF">2015-03-19T15:21:00Z</dcterms:created>
  <dcterms:modified xsi:type="dcterms:W3CDTF">2016-12-22T22:11:25Z</dcterms:modified>
</cp:coreProperties>
</file>