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xr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0" r:id="rId5"/>
    <p:sldId id="269" r:id="rId6"/>
    <p:sldId id="266" r:id="rId7"/>
    <p:sldId id="270" r:id="rId8"/>
    <p:sldId id="268" r:id="rId9"/>
    <p:sldId id="271" r:id="rId10"/>
    <p:sldId id="263" r:id="rId11"/>
    <p:sldId id="264" r:id="rId12"/>
    <p:sldId id="265" r:id="rId13"/>
    <p:sldId id="267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B20EB-CB6A-4C1C-AB67-AC7EBDEC7A0A}" v="485" dt="2019-03-11T12:59:2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ba Jouamaai" userId="892621841e10eb03" providerId="LiveId" clId="{733B20EB-CB6A-4C1C-AB67-AC7EBDEC7A0A}"/>
    <pc:docChg chg="undo custSel addSld delSld modSld sldOrd">
      <pc:chgData name="Ladiba Jouamaai" userId="892621841e10eb03" providerId="LiveId" clId="{733B20EB-CB6A-4C1C-AB67-AC7EBDEC7A0A}" dt="2019-03-11T13:23:03.214" v="5029" actId="20577"/>
      <pc:docMkLst>
        <pc:docMk/>
      </pc:docMkLst>
      <pc:sldChg chg="del">
        <pc:chgData name="Ladiba Jouamaai" userId="892621841e10eb03" providerId="LiveId" clId="{733B20EB-CB6A-4C1C-AB67-AC7EBDEC7A0A}" dt="2019-03-10T23:01:12.264" v="6" actId="2696"/>
        <pc:sldMkLst>
          <pc:docMk/>
          <pc:sldMk cId="1711025769" sldId="258"/>
        </pc:sldMkLst>
      </pc:sldChg>
      <pc:sldChg chg="addSp delSp modSp setBg">
        <pc:chgData name="Ladiba Jouamaai" userId="892621841e10eb03" providerId="LiveId" clId="{733B20EB-CB6A-4C1C-AB67-AC7EBDEC7A0A}" dt="2019-03-11T10:01:59.962" v="2550" actId="14100"/>
        <pc:sldMkLst>
          <pc:docMk/>
          <pc:sldMk cId="2450059634" sldId="260"/>
        </pc:sldMkLst>
        <pc:spChg chg="mod">
          <ac:chgData name="Ladiba Jouamaai" userId="892621841e10eb03" providerId="LiveId" clId="{733B20EB-CB6A-4C1C-AB67-AC7EBDEC7A0A}" dt="2019-03-11T10:00:53.626" v="2539" actId="1076"/>
          <ac:spMkLst>
            <pc:docMk/>
            <pc:sldMk cId="2450059634" sldId="260"/>
            <ac:spMk id="2" creationId="{AA3EBEE9-B124-4AD2-A820-51FF20669B7D}"/>
          </ac:spMkLst>
        </pc:spChg>
        <pc:spChg chg="mod">
          <ac:chgData name="Ladiba Jouamaai" userId="892621841e10eb03" providerId="LiveId" clId="{733B20EB-CB6A-4C1C-AB67-AC7EBDEC7A0A}" dt="2019-03-11T10:00:10.540" v="2534" actId="1076"/>
          <ac:spMkLst>
            <pc:docMk/>
            <pc:sldMk cId="2450059634" sldId="260"/>
            <ac:spMk id="3" creationId="{14441E10-1717-4BC4-B9E7-01538EAC3C60}"/>
          </ac:spMkLst>
        </pc:spChg>
        <pc:spChg chg="add del mod">
          <ac:chgData name="Ladiba Jouamaai" userId="892621841e10eb03" providerId="LiveId" clId="{733B20EB-CB6A-4C1C-AB67-AC7EBDEC7A0A}" dt="2019-03-11T00:24:30.902" v="492"/>
          <ac:spMkLst>
            <pc:docMk/>
            <pc:sldMk cId="2450059634" sldId="260"/>
            <ac:spMk id="4" creationId="{C9F03DB2-F81A-4B9C-9EAA-FD3DAC07669A}"/>
          </ac:spMkLst>
        </pc:spChg>
        <pc:spChg chg="add mod">
          <ac:chgData name="Ladiba Jouamaai" userId="892621841e10eb03" providerId="LiveId" clId="{733B20EB-CB6A-4C1C-AB67-AC7EBDEC7A0A}" dt="2019-03-11T10:00:58.624" v="2540" actId="1076"/>
          <ac:spMkLst>
            <pc:docMk/>
            <pc:sldMk cId="2450059634" sldId="260"/>
            <ac:spMk id="5" creationId="{F9FC93C8-D9EA-438E-B5F4-6CF10EACD880}"/>
          </ac:spMkLst>
        </pc:spChg>
        <pc:spChg chg="add mod">
          <ac:chgData name="Ladiba Jouamaai" userId="892621841e10eb03" providerId="LiveId" clId="{733B20EB-CB6A-4C1C-AB67-AC7EBDEC7A0A}" dt="2019-03-11T10:01:35.803" v="2546" actId="1076"/>
          <ac:spMkLst>
            <pc:docMk/>
            <pc:sldMk cId="2450059634" sldId="260"/>
            <ac:spMk id="6" creationId="{13094A61-3519-48AA-A113-DACE69156D19}"/>
          </ac:spMkLst>
        </pc:spChg>
        <pc:spChg chg="add del mod">
          <ac:chgData name="Ladiba Jouamaai" userId="892621841e10eb03" providerId="LiveId" clId="{733B20EB-CB6A-4C1C-AB67-AC7EBDEC7A0A}" dt="2019-03-11T00:39:03.192" v="560"/>
          <ac:spMkLst>
            <pc:docMk/>
            <pc:sldMk cId="2450059634" sldId="260"/>
            <ac:spMk id="7" creationId="{8BF21227-A83F-4EF7-99CA-C7D8E8BA4245}"/>
          </ac:spMkLst>
        </pc:spChg>
        <pc:spChg chg="add del mod">
          <ac:chgData name="Ladiba Jouamaai" userId="892621841e10eb03" providerId="LiveId" clId="{733B20EB-CB6A-4C1C-AB67-AC7EBDEC7A0A}" dt="2019-03-11T02:13:41.248" v="713"/>
          <ac:spMkLst>
            <pc:docMk/>
            <pc:sldMk cId="2450059634" sldId="260"/>
            <ac:spMk id="8" creationId="{E0DEF0A3-DCCF-4D50-ABA0-38E789D1F067}"/>
          </ac:spMkLst>
        </pc:spChg>
        <pc:spChg chg="add del mod">
          <ac:chgData name="Ladiba Jouamaai" userId="892621841e10eb03" providerId="LiveId" clId="{733B20EB-CB6A-4C1C-AB67-AC7EBDEC7A0A}" dt="2019-03-11T03:30:12.985" v="892"/>
          <ac:spMkLst>
            <pc:docMk/>
            <pc:sldMk cId="2450059634" sldId="260"/>
            <ac:spMk id="9" creationId="{AA3CC885-2FBA-42A3-99B2-98624990F922}"/>
          </ac:spMkLst>
        </pc:spChg>
        <pc:spChg chg="add mod">
          <ac:chgData name="Ladiba Jouamaai" userId="892621841e10eb03" providerId="LiveId" clId="{733B20EB-CB6A-4C1C-AB67-AC7EBDEC7A0A}" dt="2019-03-11T10:01:39.310" v="2547" actId="1076"/>
          <ac:spMkLst>
            <pc:docMk/>
            <pc:sldMk cId="2450059634" sldId="260"/>
            <ac:spMk id="10" creationId="{18C53F08-50F5-428E-920F-74F119A55F5B}"/>
          </ac:spMkLst>
        </pc:spChg>
        <pc:spChg chg="add mod">
          <ac:chgData name="Ladiba Jouamaai" userId="892621841e10eb03" providerId="LiveId" clId="{733B20EB-CB6A-4C1C-AB67-AC7EBDEC7A0A}" dt="2019-03-11T10:01:59.962" v="2550" actId="14100"/>
          <ac:spMkLst>
            <pc:docMk/>
            <pc:sldMk cId="2450059634" sldId="260"/>
            <ac:spMk id="13" creationId="{DB2A19E8-3143-4EA6-8FA8-42B6C2C78435}"/>
          </ac:spMkLst>
        </pc:spChg>
        <pc:picChg chg="add del mod">
          <ac:chgData name="Ladiba Jouamaai" userId="892621841e10eb03" providerId="LiveId" clId="{733B20EB-CB6A-4C1C-AB67-AC7EBDEC7A0A}" dt="2019-03-11T03:40:30.004" v="1302"/>
          <ac:picMkLst>
            <pc:docMk/>
            <pc:sldMk cId="2450059634" sldId="260"/>
            <ac:picMk id="12" creationId="{7A44A24D-0F21-4AA3-954C-8086FB9E751A}"/>
          </ac:picMkLst>
        </pc:picChg>
      </pc:sldChg>
      <pc:sldChg chg="modSp setBg">
        <pc:chgData name="Ladiba Jouamaai" userId="892621841e10eb03" providerId="LiveId" clId="{733B20EB-CB6A-4C1C-AB67-AC7EBDEC7A0A}" dt="2019-03-11T03:25:11.464" v="801" actId="20577"/>
        <pc:sldMkLst>
          <pc:docMk/>
          <pc:sldMk cId="2357920540" sldId="261"/>
        </pc:sldMkLst>
        <pc:spChg chg="mod">
          <ac:chgData name="Ladiba Jouamaai" userId="892621841e10eb03" providerId="LiveId" clId="{733B20EB-CB6A-4C1C-AB67-AC7EBDEC7A0A}" dt="2019-03-10T23:36:06.487" v="101" actId="1076"/>
          <ac:spMkLst>
            <pc:docMk/>
            <pc:sldMk cId="2357920540" sldId="261"/>
            <ac:spMk id="2" creationId="{018D9114-D2B7-4733-AD39-DAAC9E2C91E5}"/>
          </ac:spMkLst>
        </pc:spChg>
        <pc:spChg chg="mod">
          <ac:chgData name="Ladiba Jouamaai" userId="892621841e10eb03" providerId="LiveId" clId="{733B20EB-CB6A-4C1C-AB67-AC7EBDEC7A0A}" dt="2019-03-11T03:25:11.464" v="801" actId="20577"/>
          <ac:spMkLst>
            <pc:docMk/>
            <pc:sldMk cId="2357920540" sldId="261"/>
            <ac:spMk id="3" creationId="{B16FCB8F-EBA4-47B1-B7B1-FA8D92F0F304}"/>
          </ac:spMkLst>
        </pc:spChg>
      </pc:sldChg>
      <pc:sldChg chg="modSp del">
        <pc:chgData name="Ladiba Jouamaai" userId="892621841e10eb03" providerId="LiveId" clId="{733B20EB-CB6A-4C1C-AB67-AC7EBDEC7A0A}" dt="2019-03-11T03:29:03.148" v="874" actId="2696"/>
        <pc:sldMkLst>
          <pc:docMk/>
          <pc:sldMk cId="1204865288" sldId="262"/>
        </pc:sldMkLst>
        <pc:spChg chg="mod">
          <ac:chgData name="Ladiba Jouamaai" userId="892621841e10eb03" providerId="LiveId" clId="{733B20EB-CB6A-4C1C-AB67-AC7EBDEC7A0A}" dt="2019-03-11T01:45:09.874" v="694" actId="122"/>
          <ac:spMkLst>
            <pc:docMk/>
            <pc:sldMk cId="1204865288" sldId="262"/>
            <ac:spMk id="2" creationId="{60995D97-9487-4061-AFCC-DD9D370904CE}"/>
          </ac:spMkLst>
        </pc:spChg>
      </pc:sldChg>
      <pc:sldChg chg="delSp modSp ord">
        <pc:chgData name="Ladiba Jouamaai" userId="892621841e10eb03" providerId="LiveId" clId="{733B20EB-CB6A-4C1C-AB67-AC7EBDEC7A0A}" dt="2019-03-11T09:49:54.677" v="2182"/>
        <pc:sldMkLst>
          <pc:docMk/>
          <pc:sldMk cId="3083916516" sldId="263"/>
        </pc:sldMkLst>
        <pc:spChg chg="del">
          <ac:chgData name="Ladiba Jouamaai" userId="892621841e10eb03" providerId="LiveId" clId="{733B20EB-CB6A-4C1C-AB67-AC7EBDEC7A0A}" dt="2019-03-11T04:03:39.046" v="1823" actId="478"/>
          <ac:spMkLst>
            <pc:docMk/>
            <pc:sldMk cId="3083916516" sldId="263"/>
            <ac:spMk id="2" creationId="{287C9930-F767-4CDB-86F5-791DDA1B56FE}"/>
          </ac:spMkLst>
        </pc:spChg>
        <pc:spChg chg="del">
          <ac:chgData name="Ladiba Jouamaai" userId="892621841e10eb03" providerId="LiveId" clId="{733B20EB-CB6A-4C1C-AB67-AC7EBDEC7A0A}" dt="2019-03-11T04:03:36.420" v="1822" actId="478"/>
          <ac:spMkLst>
            <pc:docMk/>
            <pc:sldMk cId="3083916516" sldId="263"/>
            <ac:spMk id="3" creationId="{944EFB3A-7F2B-4083-9813-7BCD3B047BAF}"/>
          </ac:spMkLst>
        </pc:spChg>
        <pc:picChg chg="mod modCrop">
          <ac:chgData name="Ladiba Jouamaai" userId="892621841e10eb03" providerId="LiveId" clId="{733B20EB-CB6A-4C1C-AB67-AC7EBDEC7A0A}" dt="2019-03-11T04:05:24.070" v="1862" actId="14100"/>
          <ac:picMkLst>
            <pc:docMk/>
            <pc:sldMk cId="3083916516" sldId="263"/>
            <ac:picMk id="4" creationId="{9F1086E4-D1D2-4E43-9F76-8D5780C3B373}"/>
          </ac:picMkLst>
        </pc:picChg>
      </pc:sldChg>
      <pc:sldChg chg="addSp delSp modSp ord">
        <pc:chgData name="Ladiba Jouamaai" userId="892621841e10eb03" providerId="LiveId" clId="{733B20EB-CB6A-4C1C-AB67-AC7EBDEC7A0A}" dt="2019-03-11T09:49:56.610" v="2184"/>
        <pc:sldMkLst>
          <pc:docMk/>
          <pc:sldMk cId="3943992294" sldId="264"/>
        </pc:sldMkLst>
        <pc:spChg chg="del">
          <ac:chgData name="Ladiba Jouamaai" userId="892621841e10eb03" providerId="LiveId" clId="{733B20EB-CB6A-4C1C-AB67-AC7EBDEC7A0A}" dt="2019-03-10T23:00:09.616" v="0" actId="931"/>
          <ac:spMkLst>
            <pc:docMk/>
            <pc:sldMk cId="3943992294" sldId="264"/>
            <ac:spMk id="7" creationId="{7696478F-5F33-4D30-A4D6-79C15766D3BD}"/>
          </ac:spMkLst>
        </pc:spChg>
        <pc:spChg chg="add del mod">
          <ac:chgData name="Ladiba Jouamaai" userId="892621841e10eb03" providerId="LiveId" clId="{733B20EB-CB6A-4C1C-AB67-AC7EBDEC7A0A}" dt="2019-03-10T23:00:56.292" v="2" actId="931"/>
          <ac:spMkLst>
            <pc:docMk/>
            <pc:sldMk cId="3943992294" sldId="264"/>
            <ac:spMk id="11" creationId="{211C53D1-57DA-4A99-9558-1542269ED4F2}"/>
          </ac:spMkLst>
        </pc:spChg>
        <pc:picChg chg="add del mod">
          <ac:chgData name="Ladiba Jouamaai" userId="892621841e10eb03" providerId="LiveId" clId="{733B20EB-CB6A-4C1C-AB67-AC7EBDEC7A0A}" dt="2019-03-10T23:00:13.185" v="1" actId="478"/>
          <ac:picMkLst>
            <pc:docMk/>
            <pc:sldMk cId="3943992294" sldId="264"/>
            <ac:picMk id="9" creationId="{59E6104F-2B2F-4D6B-83C1-B8DFDC1A9778}"/>
          </ac:picMkLst>
        </pc:picChg>
        <pc:picChg chg="add mod modCrop">
          <ac:chgData name="Ladiba Jouamaai" userId="892621841e10eb03" providerId="LiveId" clId="{733B20EB-CB6A-4C1C-AB67-AC7EBDEC7A0A}" dt="2019-03-11T04:05:40.213" v="1865" actId="1076"/>
          <ac:picMkLst>
            <pc:docMk/>
            <pc:sldMk cId="3943992294" sldId="264"/>
            <ac:picMk id="13" creationId="{9E3C53EC-5176-48DB-B971-7C6BFED2BA8F}"/>
          </ac:picMkLst>
        </pc:picChg>
      </pc:sldChg>
      <pc:sldChg chg="addSp delSp modSp add mod ord setBg setClrOvrMap">
        <pc:chgData name="Ladiba Jouamaai" userId="892621841e10eb03" providerId="LiveId" clId="{733B20EB-CB6A-4C1C-AB67-AC7EBDEC7A0A}" dt="2019-03-11T13:23:03.214" v="5029" actId="20577"/>
        <pc:sldMkLst>
          <pc:docMk/>
          <pc:sldMk cId="1053051507" sldId="265"/>
        </pc:sldMkLst>
        <pc:spChg chg="add del mod">
          <ac:chgData name="Ladiba Jouamaai" userId="892621841e10eb03" providerId="LiveId" clId="{733B20EB-CB6A-4C1C-AB67-AC7EBDEC7A0A}" dt="2019-03-11T10:59:21.157" v="4152" actId="1076"/>
          <ac:spMkLst>
            <pc:docMk/>
            <pc:sldMk cId="1053051507" sldId="265"/>
            <ac:spMk id="2" creationId="{B134EAA6-4766-44D6-97C6-4B2307D2CCA7}"/>
          </ac:spMkLst>
        </pc:spChg>
        <pc:spChg chg="del">
          <ac:chgData name="Ladiba Jouamaai" userId="892621841e10eb03" providerId="LiveId" clId="{733B20EB-CB6A-4C1C-AB67-AC7EBDEC7A0A}" dt="2019-03-10T23:34:06.894" v="94" actId="931"/>
          <ac:spMkLst>
            <pc:docMk/>
            <pc:sldMk cId="1053051507" sldId="265"/>
            <ac:spMk id="3" creationId="{0E01DE20-174B-4288-BC7E-21257E10DE23}"/>
          </ac:spMkLst>
        </pc:spChg>
        <pc:spChg chg="add mod">
          <ac:chgData name="Ladiba Jouamaai" userId="892621841e10eb03" providerId="LiveId" clId="{733B20EB-CB6A-4C1C-AB67-AC7EBDEC7A0A}" dt="2019-03-11T10:59:36.539" v="4154" actId="1076"/>
          <ac:spMkLst>
            <pc:docMk/>
            <pc:sldMk cId="1053051507" sldId="265"/>
            <ac:spMk id="6" creationId="{902916BA-7338-4BBD-9F28-42E857B322E3}"/>
          </ac:spMkLst>
        </pc:spChg>
        <pc:spChg chg="add mod">
          <ac:chgData name="Ladiba Jouamaai" userId="892621841e10eb03" providerId="LiveId" clId="{733B20EB-CB6A-4C1C-AB67-AC7EBDEC7A0A}" dt="2019-03-11T13:23:03.214" v="5029" actId="20577"/>
          <ac:spMkLst>
            <pc:docMk/>
            <pc:sldMk cId="1053051507" sldId="265"/>
            <ac:spMk id="7" creationId="{BDE655F5-28C6-4440-82C6-D037B107C490}"/>
          </ac:spMkLst>
        </pc:spChg>
        <pc:spChg chg="add del">
          <ac:chgData name="Ladiba Jouamaai" userId="892621841e10eb03" providerId="LiveId" clId="{733B20EB-CB6A-4C1C-AB67-AC7EBDEC7A0A}" dt="2019-03-10T23:34:22.820" v="98" actId="26606"/>
          <ac:spMkLst>
            <pc:docMk/>
            <pc:sldMk cId="1053051507" sldId="265"/>
            <ac:spMk id="10" creationId="{1DB7C82F-AB7E-4F0C-B829-FA1B9C415180}"/>
          </ac:spMkLst>
        </pc:spChg>
        <pc:spChg chg="add mod">
          <ac:chgData name="Ladiba Jouamaai" userId="892621841e10eb03" providerId="LiveId" clId="{733B20EB-CB6A-4C1C-AB67-AC7EBDEC7A0A}" dt="2019-03-11T10:59:30.242" v="4153" actId="1076"/>
          <ac:spMkLst>
            <pc:docMk/>
            <pc:sldMk cId="1053051507" sldId="265"/>
            <ac:spMk id="12" creationId="{F797F4CD-30E8-4C71-9A2E-51677DD7F362}"/>
          </ac:spMkLst>
        </pc:spChg>
        <pc:picChg chg="add del mod">
          <ac:chgData name="Ladiba Jouamaai" userId="892621841e10eb03" providerId="LiveId" clId="{733B20EB-CB6A-4C1C-AB67-AC7EBDEC7A0A}" dt="2019-03-10T23:34:22.842" v="99" actId="26606"/>
          <ac:picMkLst>
            <pc:docMk/>
            <pc:sldMk cId="1053051507" sldId="265"/>
            <ac:picMk id="5" creationId="{4C21A7B7-0E8A-4704-BE60-E15F0C2EF89A}"/>
          </ac:picMkLst>
        </pc:picChg>
        <pc:picChg chg="add del mod">
          <ac:chgData name="Ladiba Jouamaai" userId="892621841e10eb03" providerId="LiveId" clId="{733B20EB-CB6A-4C1C-AB67-AC7EBDEC7A0A}" dt="2019-03-11T03:55:35.032" v="1574"/>
          <ac:picMkLst>
            <pc:docMk/>
            <pc:sldMk cId="1053051507" sldId="265"/>
            <ac:picMk id="8" creationId="{4C21A7B7-0E8A-4704-BE60-E15F0C2EF89A}"/>
          </ac:picMkLst>
        </pc:picChg>
      </pc:sldChg>
      <pc:sldChg chg="addSp delSp modSp add setBg">
        <pc:chgData name="Ladiba Jouamaai" userId="892621841e10eb03" providerId="LiveId" clId="{733B20EB-CB6A-4C1C-AB67-AC7EBDEC7A0A}" dt="2019-03-11T10:56:01.514" v="4123" actId="403"/>
        <pc:sldMkLst>
          <pc:docMk/>
          <pc:sldMk cId="3515216402" sldId="266"/>
        </pc:sldMkLst>
        <pc:spChg chg="del">
          <ac:chgData name="Ladiba Jouamaai" userId="892621841e10eb03" providerId="LiveId" clId="{733B20EB-CB6A-4C1C-AB67-AC7EBDEC7A0A}" dt="2019-03-11T02:44:37.432" v="765" actId="478"/>
          <ac:spMkLst>
            <pc:docMk/>
            <pc:sldMk cId="3515216402" sldId="266"/>
            <ac:spMk id="2" creationId="{48D996D8-F5E8-471C-BF36-149816515D82}"/>
          </ac:spMkLst>
        </pc:spChg>
        <pc:spChg chg="del">
          <ac:chgData name="Ladiba Jouamaai" userId="892621841e10eb03" providerId="LiveId" clId="{733B20EB-CB6A-4C1C-AB67-AC7EBDEC7A0A}" dt="2019-03-11T02:18:45.018" v="714" actId="478"/>
          <ac:spMkLst>
            <pc:docMk/>
            <pc:sldMk cId="3515216402" sldId="266"/>
            <ac:spMk id="3" creationId="{D0A48541-8C73-4E8F-BC05-093D324D9E5C}"/>
          </ac:spMkLst>
        </pc:spChg>
        <pc:spChg chg="add del mod">
          <ac:chgData name="Ladiba Jouamaai" userId="892621841e10eb03" providerId="LiveId" clId="{733B20EB-CB6A-4C1C-AB67-AC7EBDEC7A0A}" dt="2019-03-11T03:51:33.428" v="1494"/>
          <ac:spMkLst>
            <pc:docMk/>
            <pc:sldMk cId="3515216402" sldId="266"/>
            <ac:spMk id="25" creationId="{F4E93A60-39F4-41A0-9A33-DC6B988D3977}"/>
          </ac:spMkLst>
        </pc:spChg>
        <pc:spChg chg="add del mod">
          <ac:chgData name="Ladiba Jouamaai" userId="892621841e10eb03" providerId="LiveId" clId="{733B20EB-CB6A-4C1C-AB67-AC7EBDEC7A0A}" dt="2019-03-11T03:51:33.428" v="1496"/>
          <ac:spMkLst>
            <pc:docMk/>
            <pc:sldMk cId="3515216402" sldId="266"/>
            <ac:spMk id="26" creationId="{5AAE94F5-2D3E-401E-B3C3-4ADF474F3A2E}"/>
          </ac:spMkLst>
        </pc:spChg>
        <pc:spChg chg="add del mod">
          <ac:chgData name="Ladiba Jouamaai" userId="892621841e10eb03" providerId="LiveId" clId="{733B20EB-CB6A-4C1C-AB67-AC7EBDEC7A0A}" dt="2019-03-11T03:51:33.428" v="1498"/>
          <ac:spMkLst>
            <pc:docMk/>
            <pc:sldMk cId="3515216402" sldId="266"/>
            <ac:spMk id="27" creationId="{A5BB6105-C92B-4752-B476-0E5FC7674EDE}"/>
          </ac:spMkLst>
        </pc:spChg>
        <pc:spChg chg="add del mod">
          <ac:chgData name="Ladiba Jouamaai" userId="892621841e10eb03" providerId="LiveId" clId="{733B20EB-CB6A-4C1C-AB67-AC7EBDEC7A0A}" dt="2019-03-11T03:51:33.428" v="1500"/>
          <ac:spMkLst>
            <pc:docMk/>
            <pc:sldMk cId="3515216402" sldId="266"/>
            <ac:spMk id="28" creationId="{FCB6252F-C7C8-40CB-BE50-9303CCC27DF8}"/>
          </ac:spMkLst>
        </pc:spChg>
        <pc:spChg chg="add del mod">
          <ac:chgData name="Ladiba Jouamaai" userId="892621841e10eb03" providerId="LiveId" clId="{733B20EB-CB6A-4C1C-AB67-AC7EBDEC7A0A}" dt="2019-03-11T03:51:33.428" v="1502"/>
          <ac:spMkLst>
            <pc:docMk/>
            <pc:sldMk cId="3515216402" sldId="266"/>
            <ac:spMk id="29" creationId="{5A207340-674B-4F57-9ABB-029D9FCEB88B}"/>
          </ac:spMkLst>
        </pc:spChg>
        <pc:spChg chg="add del mod">
          <ac:chgData name="Ladiba Jouamaai" userId="892621841e10eb03" providerId="LiveId" clId="{733B20EB-CB6A-4C1C-AB67-AC7EBDEC7A0A}" dt="2019-03-11T03:51:33.428" v="1504"/>
          <ac:spMkLst>
            <pc:docMk/>
            <pc:sldMk cId="3515216402" sldId="266"/>
            <ac:spMk id="30" creationId="{4071C45E-91C1-4E22-A727-86FAECEB982C}"/>
          </ac:spMkLst>
        </pc:spChg>
        <pc:spChg chg="add del mod">
          <ac:chgData name="Ladiba Jouamaai" userId="892621841e10eb03" providerId="LiveId" clId="{733B20EB-CB6A-4C1C-AB67-AC7EBDEC7A0A}" dt="2019-03-11T03:51:33.428" v="1506"/>
          <ac:spMkLst>
            <pc:docMk/>
            <pc:sldMk cId="3515216402" sldId="266"/>
            <ac:spMk id="31" creationId="{913D8FFC-E44F-480B-B45D-BDB76FAF93DC}"/>
          </ac:spMkLst>
        </pc:spChg>
        <pc:spChg chg="add mod">
          <ac:chgData name="Ladiba Jouamaai" userId="892621841e10eb03" providerId="LiveId" clId="{733B20EB-CB6A-4C1C-AB67-AC7EBDEC7A0A}" dt="2019-03-11T10:56:01.514" v="4123" actId="403"/>
          <ac:spMkLst>
            <pc:docMk/>
            <pc:sldMk cId="3515216402" sldId="266"/>
            <ac:spMk id="32" creationId="{F4F025B5-3FEB-47DA-9D58-E8FD80DDF560}"/>
          </ac:spMkLst>
        </pc:spChg>
        <pc:spChg chg="add mod">
          <ac:chgData name="Ladiba Jouamaai" userId="892621841e10eb03" providerId="LiveId" clId="{733B20EB-CB6A-4C1C-AB67-AC7EBDEC7A0A}" dt="2019-03-11T10:15:59.132" v="2838" actId="1076"/>
          <ac:spMkLst>
            <pc:docMk/>
            <pc:sldMk cId="3515216402" sldId="266"/>
            <ac:spMk id="35" creationId="{52CDAD88-15C1-4AD3-822F-54AD6FFB584E}"/>
          </ac:spMkLst>
        </pc:spChg>
        <pc:spChg chg="add mod">
          <ac:chgData name="Ladiba Jouamaai" userId="892621841e10eb03" providerId="LiveId" clId="{733B20EB-CB6A-4C1C-AB67-AC7EBDEC7A0A}" dt="2019-03-11T10:06:50.698" v="2680" actId="1076"/>
          <ac:spMkLst>
            <pc:docMk/>
            <pc:sldMk cId="3515216402" sldId="266"/>
            <ac:spMk id="36" creationId="{B0814684-105C-49D1-A48B-E1792153CF33}"/>
          </ac:spMkLst>
        </pc:spChg>
        <pc:spChg chg="add mod">
          <ac:chgData name="Ladiba Jouamaai" userId="892621841e10eb03" providerId="LiveId" clId="{733B20EB-CB6A-4C1C-AB67-AC7EBDEC7A0A}" dt="2019-03-11T10:14:34.494" v="2819" actId="1076"/>
          <ac:spMkLst>
            <pc:docMk/>
            <pc:sldMk cId="3515216402" sldId="266"/>
            <ac:spMk id="37" creationId="{C42FF787-9255-4D64-BED0-B8F26362F101}"/>
          </ac:spMkLst>
        </pc:spChg>
        <pc:spChg chg="add mod">
          <ac:chgData name="Ladiba Jouamaai" userId="892621841e10eb03" providerId="LiveId" clId="{733B20EB-CB6A-4C1C-AB67-AC7EBDEC7A0A}" dt="2019-03-11T10:19:01.643" v="2910" actId="1076"/>
          <ac:spMkLst>
            <pc:docMk/>
            <pc:sldMk cId="3515216402" sldId="266"/>
            <ac:spMk id="38" creationId="{0FAC32E3-2AA0-4DE6-B7EF-0AADEC7EED9D}"/>
          </ac:spMkLst>
        </pc:spChg>
        <pc:spChg chg="add mod">
          <ac:chgData name="Ladiba Jouamaai" userId="892621841e10eb03" providerId="LiveId" clId="{733B20EB-CB6A-4C1C-AB67-AC7EBDEC7A0A}" dt="2019-03-11T10:19:29.388" v="2912" actId="1076"/>
          <ac:spMkLst>
            <pc:docMk/>
            <pc:sldMk cId="3515216402" sldId="266"/>
            <ac:spMk id="39" creationId="{467821D4-810C-4C3D-BC34-21162A27D1E0}"/>
          </ac:spMkLst>
        </pc:spChg>
        <pc:spChg chg="add mod">
          <ac:chgData name="Ladiba Jouamaai" userId="892621841e10eb03" providerId="LiveId" clId="{733B20EB-CB6A-4C1C-AB67-AC7EBDEC7A0A}" dt="2019-03-11T10:19:42.715" v="2913" actId="1076"/>
          <ac:spMkLst>
            <pc:docMk/>
            <pc:sldMk cId="3515216402" sldId="266"/>
            <ac:spMk id="40" creationId="{A40D312D-3598-419F-BC68-70C6BD5ACB8C}"/>
          </ac:spMkLst>
        </pc:spChg>
        <pc:spChg chg="add mod">
          <ac:chgData name="Ladiba Jouamaai" userId="892621841e10eb03" providerId="LiveId" clId="{733B20EB-CB6A-4C1C-AB67-AC7EBDEC7A0A}" dt="2019-03-11T10:20:10.162" v="2918" actId="1076"/>
          <ac:spMkLst>
            <pc:docMk/>
            <pc:sldMk cId="3515216402" sldId="266"/>
            <ac:spMk id="41" creationId="{C0343A4A-587E-434D-A2ED-DC514B0D7F1C}"/>
          </ac:spMkLst>
        </pc:spChg>
        <pc:picChg chg="add del">
          <ac:chgData name="Ladiba Jouamaai" userId="892621841e10eb03" providerId="LiveId" clId="{733B20EB-CB6A-4C1C-AB67-AC7EBDEC7A0A}" dt="2019-03-11T02:18:58.017" v="716" actId="478"/>
          <ac:picMkLst>
            <pc:docMk/>
            <pc:sldMk cId="3515216402" sldId="266"/>
            <ac:picMk id="4" creationId="{0B7666DD-3491-41EA-9380-972255DB2FB4}"/>
          </ac:picMkLst>
        </pc:picChg>
        <pc:picChg chg="add mod modCrop">
          <ac:chgData name="Ladiba Jouamaai" userId="892621841e10eb03" providerId="LiveId" clId="{733B20EB-CB6A-4C1C-AB67-AC7EBDEC7A0A}" dt="2019-03-11T10:15:50.950" v="2837" actId="732"/>
          <ac:picMkLst>
            <pc:docMk/>
            <pc:sldMk cId="3515216402" sldId="266"/>
            <ac:picMk id="6" creationId="{B5A9B973-1314-4399-89ED-E638A1CDC5AE}"/>
          </ac:picMkLst>
        </pc:picChg>
        <pc:picChg chg="add mod">
          <ac:chgData name="Ladiba Jouamaai" userId="892621841e10eb03" providerId="LiveId" clId="{733B20EB-CB6A-4C1C-AB67-AC7EBDEC7A0A}" dt="2019-03-11T10:20:00.950" v="2917" actId="1076"/>
          <ac:picMkLst>
            <pc:docMk/>
            <pc:sldMk cId="3515216402" sldId="266"/>
            <ac:picMk id="8" creationId="{ECA05AED-8A14-4473-B383-B0B2F05BE4C2}"/>
          </ac:picMkLst>
        </pc:picChg>
        <pc:picChg chg="add mod">
          <ac:chgData name="Ladiba Jouamaai" userId="892621841e10eb03" providerId="LiveId" clId="{733B20EB-CB6A-4C1C-AB67-AC7EBDEC7A0A}" dt="2019-03-11T10:15:17.371" v="2829" actId="1440"/>
          <ac:picMkLst>
            <pc:docMk/>
            <pc:sldMk cId="3515216402" sldId="266"/>
            <ac:picMk id="10" creationId="{56FA4F12-C114-43FD-AD23-7445457F7C72}"/>
          </ac:picMkLst>
        </pc:picChg>
        <pc:picChg chg="add del mod">
          <ac:chgData name="Ladiba Jouamaai" userId="892621841e10eb03" providerId="LiveId" clId="{733B20EB-CB6A-4C1C-AB67-AC7EBDEC7A0A}" dt="2019-03-11T02:30:12.441" v="744" actId="478"/>
          <ac:picMkLst>
            <pc:docMk/>
            <pc:sldMk cId="3515216402" sldId="266"/>
            <ac:picMk id="12" creationId="{24F390CD-756A-4C75-B73A-D86E56F0FEEB}"/>
          </ac:picMkLst>
        </pc:picChg>
        <pc:picChg chg="add del mod">
          <ac:chgData name="Ladiba Jouamaai" userId="892621841e10eb03" providerId="LiveId" clId="{733B20EB-CB6A-4C1C-AB67-AC7EBDEC7A0A}" dt="2019-03-11T02:30:43.114" v="746" actId="478"/>
          <ac:picMkLst>
            <pc:docMk/>
            <pc:sldMk cId="3515216402" sldId="266"/>
            <ac:picMk id="14" creationId="{F154C113-1444-4B85-8DC9-95C05D6F8661}"/>
          </ac:picMkLst>
        </pc:picChg>
        <pc:picChg chg="add del mod">
          <ac:chgData name="Ladiba Jouamaai" userId="892621841e10eb03" providerId="LiveId" clId="{733B20EB-CB6A-4C1C-AB67-AC7EBDEC7A0A}" dt="2019-03-11T02:30:52.352" v="748" actId="478"/>
          <ac:picMkLst>
            <pc:docMk/>
            <pc:sldMk cId="3515216402" sldId="266"/>
            <ac:picMk id="16" creationId="{1072EEE2-C9E1-424A-BCBF-86940E3A40D7}"/>
          </ac:picMkLst>
        </pc:picChg>
        <pc:picChg chg="add del mod">
          <ac:chgData name="Ladiba Jouamaai" userId="892621841e10eb03" providerId="LiveId" clId="{733B20EB-CB6A-4C1C-AB67-AC7EBDEC7A0A}" dt="2019-03-11T02:31:10.542" v="750" actId="478"/>
          <ac:picMkLst>
            <pc:docMk/>
            <pc:sldMk cId="3515216402" sldId="266"/>
            <ac:picMk id="18" creationId="{59CA3885-6864-4864-B33E-BD9C760B3687}"/>
          </ac:picMkLst>
        </pc:picChg>
        <pc:picChg chg="add mod modCrop">
          <ac:chgData name="Ladiba Jouamaai" userId="892621841e10eb03" providerId="LiveId" clId="{733B20EB-CB6A-4C1C-AB67-AC7EBDEC7A0A}" dt="2019-03-11T10:15:20.926" v="2830" actId="1440"/>
          <ac:picMkLst>
            <pc:docMk/>
            <pc:sldMk cId="3515216402" sldId="266"/>
            <ac:picMk id="20" creationId="{370B3B30-63E9-4EDA-B74A-D33A5494D53D}"/>
          </ac:picMkLst>
        </pc:picChg>
        <pc:picChg chg="add mod">
          <ac:chgData name="Ladiba Jouamaai" userId="892621841e10eb03" providerId="LiveId" clId="{733B20EB-CB6A-4C1C-AB67-AC7EBDEC7A0A}" dt="2019-03-11T10:19:50.376" v="2915" actId="1076"/>
          <ac:picMkLst>
            <pc:docMk/>
            <pc:sldMk cId="3515216402" sldId="266"/>
            <ac:picMk id="22" creationId="{46727A01-F952-4C9F-A87B-4682DBB50EDB}"/>
          </ac:picMkLst>
        </pc:picChg>
        <pc:picChg chg="add mod">
          <ac:chgData name="Ladiba Jouamaai" userId="892621841e10eb03" providerId="LiveId" clId="{733B20EB-CB6A-4C1C-AB67-AC7EBDEC7A0A}" dt="2019-03-11T10:19:25.966" v="2911" actId="1076"/>
          <ac:picMkLst>
            <pc:docMk/>
            <pc:sldMk cId="3515216402" sldId="266"/>
            <ac:picMk id="24" creationId="{A1B4BC68-059E-4D9C-8DEC-812B5E9449F6}"/>
          </ac:picMkLst>
        </pc:picChg>
        <pc:picChg chg="add mod">
          <ac:chgData name="Ladiba Jouamaai" userId="892621841e10eb03" providerId="LiveId" clId="{733B20EB-CB6A-4C1C-AB67-AC7EBDEC7A0A}" dt="2019-03-11T10:19:56.173" v="2916" actId="14100"/>
          <ac:picMkLst>
            <pc:docMk/>
            <pc:sldMk cId="3515216402" sldId="266"/>
            <ac:picMk id="34" creationId="{F70989FD-0E8A-4BE7-AD9A-FE16ADF0F41C}"/>
          </ac:picMkLst>
        </pc:picChg>
      </pc:sldChg>
      <pc:sldChg chg="addSp delSp modSp add setBg">
        <pc:chgData name="Ladiba Jouamaai" userId="892621841e10eb03" providerId="LiveId" clId="{733B20EB-CB6A-4C1C-AB67-AC7EBDEC7A0A}" dt="2019-03-11T10:58:05.397" v="4142" actId="1076"/>
        <pc:sldMkLst>
          <pc:docMk/>
          <pc:sldMk cId="1295445762" sldId="267"/>
        </pc:sldMkLst>
        <pc:spChg chg="mod">
          <ac:chgData name="Ladiba Jouamaai" userId="892621841e10eb03" providerId="LiveId" clId="{733B20EB-CB6A-4C1C-AB67-AC7EBDEC7A0A}" dt="2019-03-11T10:57:16.884" v="4138" actId="255"/>
          <ac:spMkLst>
            <pc:docMk/>
            <pc:sldMk cId="1295445762" sldId="267"/>
            <ac:spMk id="2" creationId="{B7F66E7E-85D5-4BBC-AA2A-F67890796898}"/>
          </ac:spMkLst>
        </pc:spChg>
        <pc:spChg chg="del">
          <ac:chgData name="Ladiba Jouamaai" userId="892621841e10eb03" providerId="LiveId" clId="{733B20EB-CB6A-4C1C-AB67-AC7EBDEC7A0A}" dt="2019-03-11T10:27:49.282" v="2990" actId="931"/>
          <ac:spMkLst>
            <pc:docMk/>
            <pc:sldMk cId="1295445762" sldId="267"/>
            <ac:spMk id="3" creationId="{A07CC8F8-23A6-4D7A-84C0-75FFE2D93987}"/>
          </ac:spMkLst>
        </pc:spChg>
        <pc:spChg chg="add mod">
          <ac:chgData name="Ladiba Jouamaai" userId="892621841e10eb03" providerId="LiveId" clId="{733B20EB-CB6A-4C1C-AB67-AC7EBDEC7A0A}" dt="2019-03-11T10:58:05.397" v="4142" actId="1076"/>
          <ac:spMkLst>
            <pc:docMk/>
            <pc:sldMk cId="1295445762" sldId="267"/>
            <ac:spMk id="6" creationId="{C1D19052-5C55-404B-AC2D-EED722E4B1A7}"/>
          </ac:spMkLst>
        </pc:spChg>
        <pc:picChg chg="add mod">
          <ac:chgData name="Ladiba Jouamaai" userId="892621841e10eb03" providerId="LiveId" clId="{733B20EB-CB6A-4C1C-AB67-AC7EBDEC7A0A}" dt="2019-03-11T10:50:59.043" v="4071" actId="1076"/>
          <ac:picMkLst>
            <pc:docMk/>
            <pc:sldMk cId="1295445762" sldId="267"/>
            <ac:picMk id="5" creationId="{C164A21E-322B-4EC1-831D-4D1AEFB4C2C8}"/>
          </ac:picMkLst>
        </pc:picChg>
      </pc:sldChg>
      <pc:sldChg chg="modSp add ord setBg">
        <pc:chgData name="Ladiba Jouamaai" userId="892621841e10eb03" providerId="LiveId" clId="{733B20EB-CB6A-4C1C-AB67-AC7EBDEC7A0A}" dt="2019-03-11T12:59:22.890" v="5018"/>
        <pc:sldMkLst>
          <pc:docMk/>
          <pc:sldMk cId="2284147070" sldId="268"/>
        </pc:sldMkLst>
        <pc:spChg chg="mod">
          <ac:chgData name="Ladiba Jouamaai" userId="892621841e10eb03" providerId="LiveId" clId="{733B20EB-CB6A-4C1C-AB67-AC7EBDEC7A0A}" dt="2019-03-11T10:56:40.134" v="4135" actId="1076"/>
          <ac:spMkLst>
            <pc:docMk/>
            <pc:sldMk cId="2284147070" sldId="268"/>
            <ac:spMk id="2" creationId="{874514B2-D1FE-4654-862E-93F12A2488CA}"/>
          </ac:spMkLst>
        </pc:spChg>
        <pc:spChg chg="mod">
          <ac:chgData name="Ladiba Jouamaai" userId="892621841e10eb03" providerId="LiveId" clId="{733B20EB-CB6A-4C1C-AB67-AC7EBDEC7A0A}" dt="2019-03-11T12:11:41.554" v="5006" actId="1076"/>
          <ac:spMkLst>
            <pc:docMk/>
            <pc:sldMk cId="2284147070" sldId="268"/>
            <ac:spMk id="3" creationId="{C1E8FFB2-CC1E-48B2-B85A-E3EFF0DEB9EC}"/>
          </ac:spMkLst>
        </pc:spChg>
      </pc:sldChg>
      <pc:sldChg chg="addSp delSp modSp add">
        <pc:chgData name="Ladiba Jouamaai" userId="892621841e10eb03" providerId="LiveId" clId="{733B20EB-CB6A-4C1C-AB67-AC7EBDEC7A0A}" dt="2019-03-11T10:03:59.554" v="2617" actId="1076"/>
        <pc:sldMkLst>
          <pc:docMk/>
          <pc:sldMk cId="3383076921" sldId="269"/>
        </pc:sldMkLst>
        <pc:spChg chg="mod">
          <ac:chgData name="Ladiba Jouamaai" userId="892621841e10eb03" providerId="LiveId" clId="{733B20EB-CB6A-4C1C-AB67-AC7EBDEC7A0A}" dt="2019-03-11T10:02:33.004" v="2551" actId="1076"/>
          <ac:spMkLst>
            <pc:docMk/>
            <pc:sldMk cId="3383076921" sldId="269"/>
            <ac:spMk id="2" creationId="{AA3EBEE9-B124-4AD2-A820-51FF20669B7D}"/>
          </ac:spMkLst>
        </pc:spChg>
        <pc:spChg chg="del mod">
          <ac:chgData name="Ladiba Jouamaai" userId="892621841e10eb03" providerId="LiveId" clId="{733B20EB-CB6A-4C1C-AB67-AC7EBDEC7A0A}" dt="2019-03-11T03:40:53.196" v="1328" actId="478"/>
          <ac:spMkLst>
            <pc:docMk/>
            <pc:sldMk cId="3383076921" sldId="269"/>
            <ac:spMk id="3" creationId="{14441E10-1717-4BC4-B9E7-01538EAC3C60}"/>
          </ac:spMkLst>
        </pc:spChg>
        <pc:spChg chg="del mod">
          <ac:chgData name="Ladiba Jouamaai" userId="892621841e10eb03" providerId="LiveId" clId="{733B20EB-CB6A-4C1C-AB67-AC7EBDEC7A0A}" dt="2019-03-11T03:26:00.540" v="831"/>
          <ac:spMkLst>
            <pc:docMk/>
            <pc:sldMk cId="3383076921" sldId="269"/>
            <ac:spMk id="5" creationId="{F9FC93C8-D9EA-438E-B5F4-6CF10EACD880}"/>
          </ac:spMkLst>
        </pc:spChg>
        <pc:spChg chg="mod">
          <ac:chgData name="Ladiba Jouamaai" userId="892621841e10eb03" providerId="LiveId" clId="{733B20EB-CB6A-4C1C-AB67-AC7EBDEC7A0A}" dt="2019-03-11T03:42:55.893" v="1370" actId="1076"/>
          <ac:spMkLst>
            <pc:docMk/>
            <pc:sldMk cId="3383076921" sldId="269"/>
            <ac:spMk id="6" creationId="{13094A61-3519-48AA-A113-DACE69156D19}"/>
          </ac:spMkLst>
        </pc:spChg>
        <pc:spChg chg="add mod">
          <ac:chgData name="Ladiba Jouamaai" userId="892621841e10eb03" providerId="LiveId" clId="{733B20EB-CB6A-4C1C-AB67-AC7EBDEC7A0A}" dt="2019-03-11T10:03:59.554" v="2617" actId="1076"/>
          <ac:spMkLst>
            <pc:docMk/>
            <pc:sldMk cId="3383076921" sldId="269"/>
            <ac:spMk id="9" creationId="{1925511E-21B9-4398-BCDE-0D881E5CA2FB}"/>
          </ac:spMkLst>
        </pc:spChg>
        <pc:picChg chg="add mod">
          <ac:chgData name="Ladiba Jouamaai" userId="892621841e10eb03" providerId="LiveId" clId="{733B20EB-CB6A-4C1C-AB67-AC7EBDEC7A0A}" dt="2019-03-11T10:02:37.512" v="2552" actId="1076"/>
          <ac:picMkLst>
            <pc:docMk/>
            <pc:sldMk cId="3383076921" sldId="269"/>
            <ac:picMk id="4" creationId="{B5C21FDE-EF4B-4DC7-BB4B-79B600F75833}"/>
          </ac:picMkLst>
        </pc:picChg>
        <pc:picChg chg="add mod">
          <ac:chgData name="Ladiba Jouamaai" userId="892621841e10eb03" providerId="LiveId" clId="{733B20EB-CB6A-4C1C-AB67-AC7EBDEC7A0A}" dt="2019-03-11T10:02:40.839" v="2553" actId="1076"/>
          <ac:picMkLst>
            <pc:docMk/>
            <pc:sldMk cId="3383076921" sldId="269"/>
            <ac:picMk id="8" creationId="{B3AEB44C-0CD0-4634-AFD1-542FA6D52197}"/>
          </ac:picMkLst>
        </pc:picChg>
      </pc:sldChg>
      <pc:sldChg chg="addSp delSp modSp add setBg">
        <pc:chgData name="Ladiba Jouamaai" userId="892621841e10eb03" providerId="LiveId" clId="{733B20EB-CB6A-4C1C-AB67-AC7EBDEC7A0A}" dt="2019-03-11T10:56:17.864" v="4128" actId="1076"/>
        <pc:sldMkLst>
          <pc:docMk/>
          <pc:sldMk cId="888211686" sldId="270"/>
        </pc:sldMkLst>
        <pc:spChg chg="mod">
          <ac:chgData name="Ladiba Jouamaai" userId="892621841e10eb03" providerId="LiveId" clId="{733B20EB-CB6A-4C1C-AB67-AC7EBDEC7A0A}" dt="2019-03-11T10:56:17.864" v="4128" actId="1076"/>
          <ac:spMkLst>
            <pc:docMk/>
            <pc:sldMk cId="888211686" sldId="270"/>
            <ac:spMk id="2" creationId="{26537F1B-4446-409A-B503-FC7CDF915A42}"/>
          </ac:spMkLst>
        </pc:spChg>
        <pc:spChg chg="del">
          <ac:chgData name="Ladiba Jouamaai" userId="892621841e10eb03" providerId="LiveId" clId="{733B20EB-CB6A-4C1C-AB67-AC7EBDEC7A0A}" dt="2019-03-11T03:55:47.394" v="1576" actId="478"/>
          <ac:spMkLst>
            <pc:docMk/>
            <pc:sldMk cId="888211686" sldId="270"/>
            <ac:spMk id="3" creationId="{10F18544-AF17-45B1-A21E-C2ED75CA926E}"/>
          </ac:spMkLst>
        </pc:spChg>
        <pc:picChg chg="add mod">
          <ac:chgData name="Ladiba Jouamaai" userId="892621841e10eb03" providerId="LiveId" clId="{733B20EB-CB6A-4C1C-AB67-AC7EBDEC7A0A}" dt="2019-03-11T10:21:47.174" v="2934" actId="14100"/>
          <ac:picMkLst>
            <pc:docMk/>
            <pc:sldMk cId="888211686" sldId="270"/>
            <ac:picMk id="4" creationId="{B69C2287-987B-4252-AB36-792FAD6EC409}"/>
          </ac:picMkLst>
        </pc:picChg>
        <pc:picChg chg="add mod modCrop">
          <ac:chgData name="Ladiba Jouamaai" userId="892621841e10eb03" providerId="LiveId" clId="{733B20EB-CB6A-4C1C-AB67-AC7EBDEC7A0A}" dt="2019-03-11T10:21:29.310" v="2929" actId="1076"/>
          <ac:picMkLst>
            <pc:docMk/>
            <pc:sldMk cId="888211686" sldId="270"/>
            <ac:picMk id="6" creationId="{0F37763B-A3FE-4EFD-B4E8-841D9B8E3619}"/>
          </ac:picMkLst>
        </pc:picChg>
      </pc:sldChg>
      <pc:sldChg chg="addSp modSp add setBg">
        <pc:chgData name="Ladiba Jouamaai" userId="892621841e10eb03" providerId="LiveId" clId="{733B20EB-CB6A-4C1C-AB67-AC7EBDEC7A0A}" dt="2019-03-11T11:08:22.323" v="4325" actId="1076"/>
        <pc:sldMkLst>
          <pc:docMk/>
          <pc:sldMk cId="1644819353" sldId="271"/>
        </pc:sldMkLst>
        <pc:spChg chg="mod">
          <ac:chgData name="Ladiba Jouamaai" userId="892621841e10eb03" providerId="LiveId" clId="{733B20EB-CB6A-4C1C-AB67-AC7EBDEC7A0A}" dt="2019-03-11T10:56:52.752" v="4136" actId="255"/>
          <ac:spMkLst>
            <pc:docMk/>
            <pc:sldMk cId="1644819353" sldId="271"/>
            <ac:spMk id="2" creationId="{A6D7970A-C640-402F-8BC7-2F09B947FC4A}"/>
          </ac:spMkLst>
        </pc:spChg>
        <pc:spChg chg="mod">
          <ac:chgData name="Ladiba Jouamaai" userId="892621841e10eb03" providerId="LiveId" clId="{733B20EB-CB6A-4C1C-AB67-AC7EBDEC7A0A}" dt="2019-03-11T11:08:17.561" v="4324" actId="1076"/>
          <ac:spMkLst>
            <pc:docMk/>
            <pc:sldMk cId="1644819353" sldId="271"/>
            <ac:spMk id="3" creationId="{D34BC3D7-B338-4225-8C21-D5A38EE25E0E}"/>
          </ac:spMkLst>
        </pc:spChg>
        <pc:spChg chg="add mod">
          <ac:chgData name="Ladiba Jouamaai" userId="892621841e10eb03" providerId="LiveId" clId="{733B20EB-CB6A-4C1C-AB67-AC7EBDEC7A0A}" dt="2019-03-11T10:31:50.474" v="3173" actId="1076"/>
          <ac:spMkLst>
            <pc:docMk/>
            <pc:sldMk cId="1644819353" sldId="271"/>
            <ac:spMk id="6" creationId="{5054E943-01D4-450E-88A8-5EC2DFACB0CC}"/>
          </ac:spMkLst>
        </pc:spChg>
        <pc:picChg chg="add mod modCrop">
          <ac:chgData name="Ladiba Jouamaai" userId="892621841e10eb03" providerId="LiveId" clId="{733B20EB-CB6A-4C1C-AB67-AC7EBDEC7A0A}" dt="2019-03-11T11:08:22.323" v="4325" actId="1076"/>
          <ac:picMkLst>
            <pc:docMk/>
            <pc:sldMk cId="1644819353" sldId="271"/>
            <ac:picMk id="5" creationId="{4E5E876D-7679-4DEF-86E1-96FDBE5D699C}"/>
          </ac:picMkLst>
        </pc:picChg>
      </pc:sldChg>
      <pc:sldChg chg="modSp add setBg">
        <pc:chgData name="Ladiba Jouamaai" userId="892621841e10eb03" providerId="LiveId" clId="{733B20EB-CB6A-4C1C-AB67-AC7EBDEC7A0A}" dt="2019-03-11T12:54:48.156" v="5017" actId="1076"/>
        <pc:sldMkLst>
          <pc:docMk/>
          <pc:sldMk cId="1960581402" sldId="272"/>
        </pc:sldMkLst>
        <pc:spChg chg="mod">
          <ac:chgData name="Ladiba Jouamaai" userId="892621841e10eb03" providerId="LiveId" clId="{733B20EB-CB6A-4C1C-AB67-AC7EBDEC7A0A}" dt="2019-03-11T10:57:24.252" v="4140" actId="122"/>
          <ac:spMkLst>
            <pc:docMk/>
            <pc:sldMk cId="1960581402" sldId="272"/>
            <ac:spMk id="2" creationId="{B9A6260E-3C3C-4902-8970-503C91699C64}"/>
          </ac:spMkLst>
        </pc:spChg>
        <pc:spChg chg="mod">
          <ac:chgData name="Ladiba Jouamaai" userId="892621841e10eb03" providerId="LiveId" clId="{733B20EB-CB6A-4C1C-AB67-AC7EBDEC7A0A}" dt="2019-03-11T12:54:48.156" v="5017" actId="1076"/>
          <ac:spMkLst>
            <pc:docMk/>
            <pc:sldMk cId="1960581402" sldId="272"/>
            <ac:spMk id="3" creationId="{E8FB7C75-433F-4A55-95AC-58F73400FA13}"/>
          </ac:spMkLst>
        </pc:spChg>
      </pc:sldChg>
      <pc:sldChg chg="add del setBg">
        <pc:chgData name="Ladiba Jouamaai" userId="892621841e10eb03" providerId="LiveId" clId="{733B20EB-CB6A-4C1C-AB67-AC7EBDEC7A0A}" dt="2019-03-11T12:03:20.115" v="4572" actId="2696"/>
        <pc:sldMkLst>
          <pc:docMk/>
          <pc:sldMk cId="148032969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DB04F-5566-4B50-AC2F-F997EB9D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0CA756-5482-432D-BE1E-D3EC43B8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46C2A-3059-477F-8392-9DC5019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0DA47-984D-45A9-BB54-47F14025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8E64-2C20-4E3F-8C3A-8B4C5815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3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5161-D852-4DAB-A338-6E3EB1F9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D651D0-04F9-4A4C-97AB-E3253A37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79FF-2406-4C12-AC77-8AF72F54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11208-9291-4969-BB3B-41E7408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7B118-BC91-4914-BBB4-41E573FB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6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44B1AF-6F91-472A-BDFA-D7DF658FB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936BD-4F05-4649-82A9-0877FFD6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A4A64-EC4B-4BE1-B774-BDE61501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B5A08-273F-4E8B-A558-4A4714E5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BAE19-F514-4054-81DA-048FE0E1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7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15379-1AD8-4ECE-87D8-016D1599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532231-A8FF-47D4-9E91-16757E94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99424-A7A5-4BE4-9126-4BF5A0D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106D9-5650-493B-8636-FA31D31E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2B5A3-ACE0-43FA-947C-C4480DBE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8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00880-8FC8-4B4C-AB0A-5305308B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47638-A2B5-44D2-BE41-70FF839C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04FEE-EA0B-45E5-BDA5-226A8EF9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D1EAD-1810-400D-9348-39EC67B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DF032-06AC-406B-A3E0-3AC073FD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3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F5038-B687-4953-857E-893EF0F5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7DEE1-0BEB-4172-AC35-D1D0A055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5824B-85F7-49A4-AAB7-C5CF7DCC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A053F-AC63-48B1-A142-DB3A1474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20618-8E31-4094-B43A-F12B2C83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4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FC081-C07D-4647-8879-ECD9054C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D8EF4-B129-45E2-8F36-6137ADF9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2CB843-0F88-4324-9757-26D95167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6B2A58-FD62-4112-93E0-8021811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0FEC2-CF01-4B8B-81CF-E1A59F20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AB2A2-3DEE-4049-9DA5-07F977D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61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8E325-ED85-43CD-BC10-0067B0D6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EB5133-380F-49AB-B6C5-CFE66CB6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65E878-BC97-408D-B6A3-C22D19CC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C7828A-19A5-4BB5-B78F-D7C9EAAF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582FBE-0A5E-40CF-BE72-7453638A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681B16-ED8B-47FD-AE66-300EC94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4F9FA-62AC-408F-8C82-98A2A280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49B19F-D88E-433D-A3AF-1BAC1840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37531-6D7D-42E1-9547-A1D36896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9B05D1-4062-4578-97A1-B93CE435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FAB4B7-E40F-45E3-A975-37EB318F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BA196D-53D5-49E6-BFB2-7745490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98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ADEF61-6978-4FBD-8B8C-D5059593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48C5F4-7792-494A-B058-CF7E33E0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428D1-C3B9-4D2C-B723-CFCEC30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927ED-A572-4875-B9E4-5CE853A3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FB61F-5680-4AC3-AF9F-D378E77A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4794C-E6E7-4F9F-8531-9531E3FB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8BBE5E-36FA-4BE9-B63F-83E48FF8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9F2C1-4261-4086-9841-5B3AD71A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24CD7-3F2A-4422-A4F6-57D50FE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9B44C-9BF5-40E8-A5AA-D692F207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7800-26C2-4822-AD3E-4D2D88E2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BCC48-409B-48F8-AF0C-D4A97875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5CAB1-245E-45C4-A985-C7C19E0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7D43C-600B-48E4-BE9D-54D82ED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66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A6F2-B886-4A75-8BB3-BD609FE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0F0596-548A-48C1-88B8-C87A463B6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22280D-81F6-4040-9A3A-0E2DDF92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A9F9A-0D96-4248-BA97-B88BEEC1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84761-412B-4126-9770-C2E82E8A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44E51-FD66-4973-910C-E133DE41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169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93B31-5A81-48D4-955F-D5434A4E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CD5258-E65F-4B38-A07E-28AFCB00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312DE-86A9-4056-9621-25E83148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2732A-429D-4303-8FDA-D59A8F55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ED418-088E-417F-BDAC-E1CE08F6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38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FAA26E-9B79-48D5-A94E-FABD23AA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E1AF5E-B3B1-496F-9470-ACDC648F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EF54F-D4BC-4F2D-BE92-81FBD947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BAAA3-6910-4747-8128-E6F593B6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C22E5-7D71-4E38-8902-85DD3F25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4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D268F-89D9-4BB8-8F31-A6453E47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DF99B-6EC1-4524-910D-EDDCB3A34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115B5-AAC4-4518-B9DA-C9A9A33E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1EF88-8BA2-46DE-B18B-E4AF3678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2C859-27E3-45E9-8D34-8839213B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AC28D-5D08-48D2-A00A-82343288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54173-EB74-4869-9EB4-B11727C13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80ADD-1D82-4192-9C93-9311B0CD6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1C6BB-87F5-4569-B29A-F2913AD5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C7152-2A7D-4F9D-A599-0DF2DC1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E34465-D32A-4EBA-8751-A12189F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40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4DDD2-C07F-419B-920E-96E12752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08BD7B-D4F3-4F7F-8CAA-8D24D72B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1E015-63AB-4A08-B151-8B9029F4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4C9590-8956-45B9-A03E-72971313C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B189F3-A396-4A65-894A-F537AD76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0FFF0D-CE0B-4810-9587-C6AC7B27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07FA7-161B-47AD-8A04-FB72F81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03906B-28E1-4653-8806-30485685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760EB-B688-46BA-984C-49FBA1CA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E95CA-CBDB-4FD7-B27D-1644162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93CA71-1463-4FCA-939A-4365BEA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425F5B-E550-4E13-9E90-E8C84AA4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D35F08-75DA-4FDB-AFEE-B9C598BA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7D995F-8725-44BC-97F7-63A9F26A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0A92FF-8113-46C7-9A6D-139E683E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15808-D640-46B7-9E84-502ACA24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22F07-CB2B-4145-A9C2-91C32450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07C221-5F1B-4B82-AA22-42E8D51D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4F4C9-26CE-4A37-AC8F-22B992AE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73998-0654-42C9-8A77-C387D326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D5BA0-20A9-4A12-94BB-0ED941C3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5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D43AA-2984-4E6A-9294-E4F14284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60ECBD-68AB-4ECC-A7F3-74220C96C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F6AFF-561F-48BD-9D01-ECB71729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21AC5-C8F8-451A-ABEC-58335EF1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6D389F-60FE-482A-9502-559D289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4BEFA-A802-4B1E-9CA5-0E699FC4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20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E615A0-61CB-4146-803A-45CD88E6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3C86A-BC65-47DD-9BF2-EBA1667D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41056-2DD2-4291-87F9-BE557B719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7C37-782F-4894-A6D7-9337FCFD836B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B5369-4955-4526-9412-4AEB9E050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AB8B9-5650-404E-8782-7866B495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2F6-4EF5-4DD3-AF21-1CEC1F3D6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9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6E3B1E-4237-4041-BBDE-A7023F00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F23AF-FDC2-49DB-B085-DB04D859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9F3FE-314A-4EE2-9BAB-B04E81E9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89DD-E2DC-49C3-AD14-53844D14CC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A704A-17AF-429B-8AF0-5750947B8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AE249-5042-4135-B810-A775276D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D82F-A19F-4B38-B320-3FBD44F54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6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xr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objet, trousse de secours, clipart&#10;&#10;Description générée automatiquement">
            <a:extLst>
              <a:ext uri="{FF2B5EF4-FFF2-40B4-BE49-F238E27FC236}">
                <a16:creationId xmlns:a16="http://schemas.microsoft.com/office/drawing/2014/main" id="{A6E07F76-77F3-4381-AF30-27BD70EAFF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93365"/>
            <a:ext cx="1282700" cy="8177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2D9869-EB23-4D36-9D0A-7BFF97B6D4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097" y="193365"/>
            <a:ext cx="2606478" cy="81771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pic>
        <p:nvPicPr>
          <p:cNvPr id="8" name="Image 7" descr="Une image contenant objet, bleu&#10;&#10;Description générée automatiquement">
            <a:extLst>
              <a:ext uri="{FF2B5EF4-FFF2-40B4-BE49-F238E27FC236}">
                <a16:creationId xmlns:a16="http://schemas.microsoft.com/office/drawing/2014/main" id="{9325119D-811C-450D-854F-773304E63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1"/>
          <a:stretch/>
        </p:blipFill>
        <p:spPr>
          <a:xfrm>
            <a:off x="397909" y="2076449"/>
            <a:ext cx="6330605" cy="4588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CB1483-5D68-4021-9102-D466D6467295}"/>
              </a:ext>
            </a:extLst>
          </p:cNvPr>
          <p:cNvSpPr txBox="1"/>
          <p:nvPr/>
        </p:nvSpPr>
        <p:spPr>
          <a:xfrm>
            <a:off x="2514601" y="72364"/>
            <a:ext cx="63055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fr-FR" sz="72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Horloge POV</a:t>
            </a:r>
          </a:p>
          <a:p>
            <a:r>
              <a:rPr lang="fr-FR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(Persistance Of Vision)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1B5A29-BD2A-4B0E-8DA2-CD2EDB74575B}"/>
              </a:ext>
            </a:extLst>
          </p:cNvPr>
          <p:cNvSpPr txBox="1"/>
          <p:nvPr/>
        </p:nvSpPr>
        <p:spPr>
          <a:xfrm>
            <a:off x="7192168" y="3642805"/>
            <a:ext cx="4686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Réalisé par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Ladiba Jouamaai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Tingting Shen</a:t>
            </a:r>
          </a:p>
          <a:p>
            <a:endParaRPr lang="fr-F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Encadré par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Pascal Masson  </a:t>
            </a: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B50D0E-8016-4DED-866E-3A5087EE4A64}"/>
              </a:ext>
            </a:extLst>
          </p:cNvPr>
          <p:cNvSpPr txBox="1"/>
          <p:nvPr/>
        </p:nvSpPr>
        <p:spPr>
          <a:xfrm>
            <a:off x="7382072" y="2403812"/>
            <a:ext cx="427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Projet Arduino : PEIP2, Groupe 4</a:t>
            </a:r>
          </a:p>
          <a:p>
            <a:endParaRPr lang="fr-FR" sz="16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EAC3A2-ED06-4E67-B6DA-AEB1251C7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582" y="6128141"/>
            <a:ext cx="178018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3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E3C53EC-5176-48DB-B971-7C6BFED2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4224" r="4241" b="14378"/>
          <a:stretch/>
        </p:blipFill>
        <p:spPr>
          <a:xfrm>
            <a:off x="0" y="-390525"/>
            <a:ext cx="12180014" cy="81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4EAA6-4766-44D6-97C6-4B2307D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91" y="30480"/>
            <a:ext cx="11209696" cy="1392845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Problèmes rencontrés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797F4CD-30E8-4C71-9A2E-51677DD7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91" y="1423325"/>
            <a:ext cx="3651466" cy="36271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Montage : </a:t>
            </a:r>
          </a:p>
          <a:p>
            <a:pPr marL="0" indent="0">
              <a:buNone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900" dirty="0"/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Code : </a:t>
            </a:r>
          </a:p>
          <a:p>
            <a:endParaRPr lang="en-US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2916BA-7338-4BBD-9F28-42E857B322E3}"/>
              </a:ext>
            </a:extLst>
          </p:cNvPr>
          <p:cNvSpPr txBox="1"/>
          <p:nvPr/>
        </p:nvSpPr>
        <p:spPr>
          <a:xfrm>
            <a:off x="3497932" y="1953956"/>
            <a:ext cx="60072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Collage du collecteur sur le moteur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Bruit provoqué par un frottement entre les deux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Stabilité de l’ensemble lors de la rotation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E655F5-28C6-4440-82C6-D037B107C490}"/>
              </a:ext>
            </a:extLst>
          </p:cNvPr>
          <p:cNvSpPr txBox="1"/>
          <p:nvPr/>
        </p:nvSpPr>
        <p:spPr>
          <a:xfrm>
            <a:off x="3497932" y="4323836"/>
            <a:ext cx="75312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Phototransistor ne fonctionnant pas à grande vitesse ( PWM : 220 )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Code des lettres/chiffres non compatibles avec Neopixel (uniquement </a:t>
            </a:r>
            <a:r>
              <a:rPr lang="fr-FR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LEDs</a:t>
            </a: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 classiques)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Communication RF impossible ( problème de librairies 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05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66E7E-85D5-4BBC-AA2A-F6789079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249715"/>
            <a:ext cx="11220635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Améliorations possibles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64A21E-322B-4EC1-831D-4D1AEFB4C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72" y="2245360"/>
            <a:ext cx="4692167" cy="3434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D19052-5C55-404B-AC2D-EED722E4B1A7}"/>
              </a:ext>
            </a:extLst>
          </p:cNvPr>
          <p:cNvSpPr txBox="1"/>
          <p:nvPr/>
        </p:nvSpPr>
        <p:spPr>
          <a:xfrm>
            <a:off x="1148301" y="1666240"/>
            <a:ext cx="4826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Remplacement des </a:t>
            </a:r>
            <a:r>
              <a:rPr lang="fr-F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LEDs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Neopixel par des </a:t>
            </a:r>
            <a:r>
              <a:rPr lang="fr-F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LEDs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classiques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Utilisation de l’aimant et le capteur à effet hall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Remplacement de l’alimentation 12V par une pile 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4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6260E-3C3C-4902-8970-503C916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Démonstration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B7C75-433F-4A55-95AC-58F73400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506662"/>
            <a:ext cx="8488680" cy="4351338"/>
          </a:xfrm>
        </p:spPr>
        <p:txBody>
          <a:bodyPr>
            <a:normAutofit/>
          </a:bodyPr>
          <a:lstStyle/>
          <a:p>
            <a:r>
              <a:rPr lang="fr-FR" sz="3600" dirty="0"/>
              <a:t>1</a:t>
            </a:r>
            <a:r>
              <a:rPr lang="fr-FR" sz="3600" baseline="30000" dirty="0"/>
              <a:t>er</a:t>
            </a:r>
            <a:r>
              <a:rPr lang="fr-FR" sz="3600" dirty="0"/>
              <a:t> Tour : Toutes les </a:t>
            </a:r>
            <a:r>
              <a:rPr lang="fr-FR" sz="3600" dirty="0" err="1"/>
              <a:t>LEDs</a:t>
            </a:r>
            <a:r>
              <a:rPr lang="fr-FR" sz="3600" dirty="0"/>
              <a:t> allumées </a:t>
            </a:r>
          </a:p>
          <a:p>
            <a:pPr marL="0" indent="0">
              <a:buNone/>
            </a:pPr>
            <a:endParaRPr lang="fr-FR" sz="3600" dirty="0"/>
          </a:p>
          <a:p>
            <a:r>
              <a:rPr lang="fr-FR" sz="3600" dirty="0"/>
              <a:t>2ème Tour : Diminuer la vitesse de rotation et afficher le cadre d’une horloge </a:t>
            </a:r>
          </a:p>
        </p:txBody>
      </p:sp>
    </p:spTree>
    <p:extLst>
      <p:ext uri="{BB962C8B-B14F-4D97-AF65-F5344CB8AC3E}">
        <p14:creationId xmlns:p14="http://schemas.microsoft.com/office/powerpoint/2010/main" val="19605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D9114-D2B7-4733-AD39-DAAC9E2C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799" y="0"/>
            <a:ext cx="5476876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FCB8F-EBA4-47B1-B7B1-FA8D92F0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99" y="1431131"/>
            <a:ext cx="6296025" cy="5190332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Objectifs du projet 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Explication du principe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Présentation des composantes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Montage et Réalisation 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Algorithme du programme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 Tâches réalisées 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 Comparaison des plannings</a:t>
            </a:r>
          </a:p>
          <a:p>
            <a:pPr marL="571500" indent="-571500">
              <a:lnSpc>
                <a:spcPct val="110000"/>
              </a:lnSpc>
              <a:buAutoNum type="romanUcParenR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3579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EBEE9-B124-4AD2-A820-51FF206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Cahier des Charges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41E10-1717-4BC4-B9E7-01538EAC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612442"/>
            <a:ext cx="4419600" cy="527844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Motivations :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FC93C8-D9EA-438E-B5F4-6CF10EACD880}"/>
              </a:ext>
            </a:extLst>
          </p:cNvPr>
          <p:cNvSpPr txBox="1"/>
          <p:nvPr/>
        </p:nvSpPr>
        <p:spPr>
          <a:xfrm>
            <a:off x="2524125" y="2037608"/>
            <a:ext cx="636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Remplacer une horloge murale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Manipulation plus facile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094A61-3519-48AA-A113-DACE69156D19}"/>
              </a:ext>
            </a:extLst>
          </p:cNvPr>
          <p:cNvSpPr txBox="1"/>
          <p:nvPr/>
        </p:nvSpPr>
        <p:spPr>
          <a:xfrm>
            <a:off x="1118870" y="2940505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mbria" panose="02040503050406030204" pitchFamily="18" charset="0"/>
                <a:ea typeface="Cambria" panose="02040503050406030204" pitchFamily="18" charset="0"/>
              </a:rPr>
              <a:t>Objectifs du projet 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C53F08-50F5-428E-920F-74F119A55F5B}"/>
              </a:ext>
            </a:extLst>
          </p:cNvPr>
          <p:cNvSpPr txBox="1"/>
          <p:nvPr/>
        </p:nvSpPr>
        <p:spPr>
          <a:xfrm>
            <a:off x="2524125" y="3463968"/>
            <a:ext cx="569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Utiliser la persistance rétinienne pour créer un afficheur rotatif qui affiche l’heure locale ou d’autres affichages désirés.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Contrôler l’affichage par Bluetooth 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2A19E8-3143-4EA6-8FA8-42B6C2C78435}"/>
              </a:ext>
            </a:extLst>
          </p:cNvPr>
          <p:cNvSpPr txBox="1"/>
          <p:nvPr/>
        </p:nvSpPr>
        <p:spPr>
          <a:xfrm>
            <a:off x="3202780" y="5331813"/>
            <a:ext cx="6052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Modification de la vitesse de rotation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de la couleur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Et de l’heure affichée 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5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EBEE9-B124-4AD2-A820-51FF206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94" y="1893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Cahier des Charges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094A61-3519-48AA-A113-DACE69156D19}"/>
              </a:ext>
            </a:extLst>
          </p:cNvPr>
          <p:cNvSpPr txBox="1"/>
          <p:nvPr/>
        </p:nvSpPr>
        <p:spPr>
          <a:xfrm>
            <a:off x="561975" y="1704194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Principe : persistance rétinienne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C21FDE-EF4B-4DC7-BB4B-79B600F7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94" y="2506796"/>
            <a:ext cx="3914520" cy="3161097"/>
          </a:xfrm>
          <a:prstGeom prst="rect">
            <a:avLst/>
          </a:prstGeom>
        </p:spPr>
      </p:pic>
      <p:pic>
        <p:nvPicPr>
          <p:cNvPr id="8" name="Image 7" descr="Une image contenant objet, clipart&#10;&#10;Description générée automatiquement">
            <a:extLst>
              <a:ext uri="{FF2B5EF4-FFF2-40B4-BE49-F238E27FC236}">
                <a16:creationId xmlns:a16="http://schemas.microsoft.com/office/drawing/2014/main" id="{B3AEB44C-0CD0-4634-AFD1-542FA6D52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94" y="2667601"/>
            <a:ext cx="5028255" cy="2839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925511E-21B9-4398-BCDE-0D881E5CA2FB}"/>
              </a:ext>
            </a:extLst>
          </p:cNvPr>
          <p:cNvSpPr txBox="1"/>
          <p:nvPr/>
        </p:nvSpPr>
        <p:spPr>
          <a:xfrm>
            <a:off x="561975" y="6046525"/>
            <a:ext cx="793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Délai de réalisation : 9 Séances de 3h </a:t>
            </a:r>
          </a:p>
        </p:txBody>
      </p:sp>
    </p:spTree>
    <p:extLst>
      <p:ext uri="{BB962C8B-B14F-4D97-AF65-F5344CB8AC3E}">
        <p14:creationId xmlns:p14="http://schemas.microsoft.com/office/powerpoint/2010/main" val="33830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objets métalliques&#10;&#10;Description générée automatiquement">
            <a:extLst>
              <a:ext uri="{FF2B5EF4-FFF2-40B4-BE49-F238E27FC236}">
                <a16:creationId xmlns:a16="http://schemas.microsoft.com/office/drawing/2014/main" id="{B5A9B973-1314-4399-89ED-E638A1CDC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1"/>
          <a:stretch/>
        </p:blipFill>
        <p:spPr>
          <a:xfrm>
            <a:off x="4016697" y="4175067"/>
            <a:ext cx="2354177" cy="206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A05AED-8A14-4473-B383-B0B2F05B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7" y="1279365"/>
            <a:ext cx="2361135" cy="178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FA4F12-C114-43FD-AD23-7445457F7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06" y="1279365"/>
            <a:ext cx="3204037" cy="239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70B3B30-63E9-4EDA-B74A-D33A5494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13935" r="17904" b="12628"/>
          <a:stretch/>
        </p:blipFill>
        <p:spPr>
          <a:xfrm>
            <a:off x="306028" y="4315241"/>
            <a:ext cx="2937623" cy="1715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6727A01-F952-4C9F-A87B-4682DBB50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24" y="3986222"/>
            <a:ext cx="1973153" cy="197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1B4BC68-059E-4D9C-8DEC-812B5E944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6" y="1312750"/>
            <a:ext cx="2172994" cy="217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4F025B5-3FEB-47DA-9D58-E8FD80DDF560}"/>
              </a:ext>
            </a:extLst>
          </p:cNvPr>
          <p:cNvSpPr txBox="1"/>
          <p:nvPr/>
        </p:nvSpPr>
        <p:spPr>
          <a:xfrm>
            <a:off x="663154" y="11198"/>
            <a:ext cx="1119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Différentes composantes </a:t>
            </a:r>
          </a:p>
        </p:txBody>
      </p:sp>
      <p:pic>
        <p:nvPicPr>
          <p:cNvPr id="34" name="Image 3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70989FD-0E8A-4BE7-AD9A-FE16ADF0F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72" y="3085634"/>
            <a:ext cx="2354178" cy="2945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2CDAD88-15C1-4AD3-822F-54AD6FFB584E}"/>
              </a:ext>
            </a:extLst>
          </p:cNvPr>
          <p:cNvSpPr txBox="1"/>
          <p:nvPr/>
        </p:nvSpPr>
        <p:spPr>
          <a:xfrm>
            <a:off x="4208823" y="6267151"/>
            <a:ext cx="245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Moteur DC 12V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814684-105C-49D1-A48B-E1792153CF33}"/>
              </a:ext>
            </a:extLst>
          </p:cNvPr>
          <p:cNvSpPr txBox="1"/>
          <p:nvPr/>
        </p:nvSpPr>
        <p:spPr>
          <a:xfrm>
            <a:off x="784017" y="6031168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MH-Real-Time Clock Module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42FF787-9255-4D64-BED0-B8F26362F101}"/>
              </a:ext>
            </a:extLst>
          </p:cNvPr>
          <p:cNvSpPr txBox="1"/>
          <p:nvPr/>
        </p:nvSpPr>
        <p:spPr>
          <a:xfrm>
            <a:off x="3499381" y="3679300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Ruban de 25 </a:t>
            </a:r>
            <a:r>
              <a:rPr lang="fr-FR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LEDs</a:t>
            </a:r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Neopixel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FAC32E3-2AA0-4DE6-B7EF-0AADEC7EED9D}"/>
              </a:ext>
            </a:extLst>
          </p:cNvPr>
          <p:cNvSpPr txBox="1"/>
          <p:nvPr/>
        </p:nvSpPr>
        <p:spPr>
          <a:xfrm>
            <a:off x="6913374" y="6013885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Carte ATmega328P </a:t>
            </a:r>
            <a:r>
              <a:rPr lang="fr-FR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Xplained</a:t>
            </a:r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Mini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67821D4-810C-4C3D-BC34-21162A27D1E0}"/>
              </a:ext>
            </a:extLst>
          </p:cNvPr>
          <p:cNvSpPr txBox="1"/>
          <p:nvPr/>
        </p:nvSpPr>
        <p:spPr>
          <a:xfrm>
            <a:off x="742967" y="3512756"/>
            <a:ext cx="206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Phototransistor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40D312D-3598-419F-BC68-70C6BD5ACB8C}"/>
              </a:ext>
            </a:extLst>
          </p:cNvPr>
          <p:cNvSpPr txBox="1"/>
          <p:nvPr/>
        </p:nvSpPr>
        <p:spPr>
          <a:xfrm>
            <a:off x="9881079" y="5959375"/>
            <a:ext cx="2185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Bluetooth module HC06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0343A4A-587E-434D-A2ED-DC514B0D7F1C}"/>
              </a:ext>
            </a:extLst>
          </p:cNvPr>
          <p:cNvSpPr txBox="1"/>
          <p:nvPr/>
        </p:nvSpPr>
        <p:spPr>
          <a:xfrm>
            <a:off x="9453374" y="308563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Collecteur tournant </a:t>
            </a:r>
          </a:p>
        </p:txBody>
      </p:sp>
    </p:spTree>
    <p:extLst>
      <p:ext uri="{BB962C8B-B14F-4D97-AF65-F5344CB8AC3E}">
        <p14:creationId xmlns:p14="http://schemas.microsoft.com/office/powerpoint/2010/main" val="351521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9C2287-987B-4252-AB36-792FAD6E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1" y="1823583"/>
            <a:ext cx="4409440" cy="4026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537F1B-4446-409A-B503-FC7CDF91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70" y="227018"/>
            <a:ext cx="11378460" cy="1325563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Réalisation de la maquette </a:t>
            </a:r>
          </a:p>
        </p:txBody>
      </p:sp>
      <p:pic>
        <p:nvPicPr>
          <p:cNvPr id="6" name="Image 5" descr="Une image contenant intérieur, table&#10;&#10;Description générée automatiquement">
            <a:extLst>
              <a:ext uri="{FF2B5EF4-FFF2-40B4-BE49-F238E27FC236}">
                <a16:creationId xmlns:a16="http://schemas.microsoft.com/office/drawing/2014/main" id="{0F37763B-A3FE-4EFD-B4E8-841D9B8E3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r="7307" b="24335"/>
          <a:stretch/>
        </p:blipFill>
        <p:spPr>
          <a:xfrm>
            <a:off x="6532880" y="1823582"/>
            <a:ext cx="4409440" cy="4026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821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514B2-D1FE-4654-862E-93F12A24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90975"/>
            <a:ext cx="12100560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Enchaînement des fonctions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8FFB2-CC1E-48B2-B85A-E3EFF0DE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r>
              <a:rPr lang="fr-FR" dirty="0"/>
              <a:t>« Clock module » : affiche l’heure locale </a:t>
            </a:r>
          </a:p>
          <a:p>
            <a:r>
              <a:rPr lang="fr-FR" dirty="0"/>
              <a:t>« Speed » : calcule le temps de rotation grâce au phototransistor</a:t>
            </a:r>
          </a:p>
          <a:p>
            <a:r>
              <a:rPr lang="fr-FR" dirty="0"/>
              <a:t>« Test » : fonction qui permet de tester l’allumage des </a:t>
            </a:r>
            <a:r>
              <a:rPr lang="fr-FR" dirty="0" err="1"/>
              <a:t>LEDs</a:t>
            </a:r>
            <a:r>
              <a:rPr lang="fr-FR" dirty="0"/>
              <a:t> en rotation </a:t>
            </a:r>
          </a:p>
          <a:p>
            <a:r>
              <a:rPr lang="fr-FR" dirty="0"/>
              <a:t>« Bluetooth » : fonction pour effectuer la communication RF</a:t>
            </a:r>
          </a:p>
          <a:p>
            <a:r>
              <a:rPr lang="fr-FR" dirty="0"/>
              <a:t>« POV » : le programme final qui détermine l’heure locale, détecte les positions nécessaires pour son affichage puis met les </a:t>
            </a:r>
            <a:r>
              <a:rPr lang="fr-FR" dirty="0" err="1"/>
              <a:t>LEDs</a:t>
            </a:r>
            <a:r>
              <a:rPr lang="fr-FR" dirty="0"/>
              <a:t> en rotation.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14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7970A-C640-402F-8BC7-2F09B9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Résultat Final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BC3D7-B338-4225-8C21-D5A38EE2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161"/>
            <a:ext cx="7127240" cy="28654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LEDs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tournantes à grande vitesse (persistance rétinienne) </a:t>
            </a:r>
          </a:p>
          <a:p>
            <a:pPr marL="0" indent="0">
              <a:lnSpc>
                <a:spcPct val="80000"/>
              </a:lnSpc>
              <a:buNone/>
            </a:pP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Couleur et vitesse modifiables directement sur le programme et non par Bluetooth </a:t>
            </a:r>
            <a:endParaRPr lang="fr-FR" sz="3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fr-FR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 4" descr="Une image contenant intérieur, assis&#10;&#10;Description générée automatiquement">
            <a:extLst>
              <a:ext uri="{FF2B5EF4-FFF2-40B4-BE49-F238E27FC236}">
                <a16:creationId xmlns:a16="http://schemas.microsoft.com/office/drawing/2014/main" id="{4E5E876D-7679-4DEF-86E1-96FDBE5D6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7349" r="9777"/>
          <a:stretch/>
        </p:blipFill>
        <p:spPr>
          <a:xfrm>
            <a:off x="8229600" y="2409571"/>
            <a:ext cx="3519358" cy="3149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54E943-01D4-450E-88A8-5EC2DFACB0CC}"/>
              </a:ext>
            </a:extLst>
          </p:cNvPr>
          <p:cNvSpPr txBox="1"/>
          <p:nvPr/>
        </p:nvSpPr>
        <p:spPr>
          <a:xfrm>
            <a:off x="838200" y="1579765"/>
            <a:ext cx="473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Tâches réalisées :</a:t>
            </a:r>
          </a:p>
        </p:txBody>
      </p:sp>
    </p:spTree>
    <p:extLst>
      <p:ext uri="{BB962C8B-B14F-4D97-AF65-F5344CB8AC3E}">
        <p14:creationId xmlns:p14="http://schemas.microsoft.com/office/powerpoint/2010/main" val="164481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1086E4-D1D2-4E43-9F76-8D5780C3B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4" t="-81" r="6057" b="1372"/>
          <a:stretch/>
        </p:blipFill>
        <p:spPr>
          <a:xfrm>
            <a:off x="0" y="-676275"/>
            <a:ext cx="12159712" cy="77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6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293</Words>
  <Application>Microsoft Office PowerPoint</Application>
  <PresentationFormat>Grand écran</PresentationFormat>
  <Paragraphs>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Thème Office</vt:lpstr>
      <vt:lpstr>1_Thème Office</vt:lpstr>
      <vt:lpstr>Présentation PowerPoint</vt:lpstr>
      <vt:lpstr>Sommaire </vt:lpstr>
      <vt:lpstr>Cahier des Charges </vt:lpstr>
      <vt:lpstr>Cahier des Charges </vt:lpstr>
      <vt:lpstr>Présentation PowerPoint</vt:lpstr>
      <vt:lpstr>Réalisation de la maquette </vt:lpstr>
      <vt:lpstr>Enchaînement des fonctions </vt:lpstr>
      <vt:lpstr>Résultat Final </vt:lpstr>
      <vt:lpstr>Présentation PowerPoint</vt:lpstr>
      <vt:lpstr>Présentation PowerPoint</vt:lpstr>
      <vt:lpstr>Problèmes rencontrés </vt:lpstr>
      <vt:lpstr>Améliorations possibles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Ladiba Jouamaai</dc:creator>
  <cp:lastModifiedBy>Ladiba Jouamaai</cp:lastModifiedBy>
  <cp:revision>9</cp:revision>
  <dcterms:created xsi:type="dcterms:W3CDTF">2019-03-10T20:28:35Z</dcterms:created>
  <dcterms:modified xsi:type="dcterms:W3CDTF">2019-03-11T13:23:12Z</dcterms:modified>
</cp:coreProperties>
</file>