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5309-3B66-4BA3-ACCA-35D4004A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5A00C-5143-4315-A14B-9039A6706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E1BE-C524-4778-9A73-0C2A84B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ACE7-87B4-4321-B785-41E24BAE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D90B-F8EC-4031-A684-C114B3DA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97C8-08F5-46C1-865D-D35645C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76EB5-9D2B-475C-A1E2-1E8F17F4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B838-000E-47F2-9F14-AF16B97D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BC43-EBD4-4DEA-B8B2-349ED2A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ECA8-13DD-4CB3-90A3-7773665F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83B4-5E25-4417-8B7D-7ABA7150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C85B-7E2E-442E-88A5-58091F7C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6980-76C7-429F-8D59-6E4B8904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444E-6710-4F91-9CB4-133D5FC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4A6-405A-4A94-8F4B-EB9124F2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9D11-5D91-4E96-9595-4E34391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A506-90EA-4DE7-826E-F98CCE84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D36B-C70A-41D6-95A3-581717E2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CA74-3A99-4C8B-8199-397C26CD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A4CE-F3DF-4ECB-A7AF-E386C869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E57B-507E-416D-BDA0-9CD5ECB4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48E0-1EAB-4F9F-A037-58A6B9C5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593F-19BC-48DD-AE3D-82C04AD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DC5B-2FD1-4EF3-8BB8-3F3A2A9D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38CF-20D7-4DAB-9F17-E1B94E1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CE31-8891-4595-BCE8-3BA0CAF7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C620-BE19-4582-99EA-C4BC6F313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0F4A-7B99-4E9E-AB9C-3E8837E44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614B2-18CF-44DB-85FB-D5A24813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3C600-704D-4BDE-AE89-B65A6A6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9C67D-8B75-422F-A98A-D4B6E63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5758-4E1E-4889-8783-937A17D1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C41A-AF8A-479A-8B5D-620CD971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4B46-1642-4D7A-94C5-BFA16D5AE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A4D9E-C300-40C0-AD7E-5A4AF110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8AF52-3703-4FEA-8BD8-D9AF07588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D2AD7-5D47-4541-AFBE-E7C0661A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2F6F5-9EDD-4F2D-B25F-442B49D6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959EB-581A-4CB2-8588-090A5E40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7853-20A9-4A83-938E-85786A0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37AF2-2163-471B-97D6-44389E59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290C2-70D9-4F71-B203-CAACF581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F1E3-6289-4E86-AAEE-A8B768EA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3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A5372-04F2-4192-8D23-886E56F4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69FAA-D6F4-4778-9CA2-BF762320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E7C08-EC70-4EB4-8054-2E51D9D0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E6A8-9269-452B-95F7-16F7E76D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2825-9DEC-4B5F-9ADF-879A994A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FA98-48A3-4464-926A-1378421D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89C71-3243-4F81-A50F-37F76F07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1E1A-A4C3-4F84-BDE5-8239A20C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63281-0CF9-4CB8-948D-BA56589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23FE-0ADD-4798-9E1C-B4E96F9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DA19B-B180-4F14-9446-3138F7025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C535A-4682-47CD-9258-2954040D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C035C-35CA-423D-8426-FDE8AAA0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13242-D62D-4A05-9459-24CEC0F3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F6CFE-070E-4079-B9E1-D2CA18E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09BC9-5CDC-4AA8-BD7A-315F8C06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4CB61-86A7-4B21-9553-7027B18C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2FDA-7142-457E-B938-299F13AE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A0AF-3756-4EB9-9C84-82620BF79BF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83FB-9C93-4DD9-8934-1BE75A21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59BA-5B47-4BB7-B3D0-5839860F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2569-600F-4C96-8B6D-2851D90F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BB59-28B8-478C-9E0C-0044E785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406401"/>
            <a:ext cx="11465780" cy="4364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	Catalog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27C43-E0E9-480E-8169-FD8BCFA9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652" y="1097278"/>
            <a:ext cx="2019631" cy="532241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Catagories</a:t>
            </a:r>
            <a:endParaRPr lang="en-US" dirty="0"/>
          </a:p>
          <a:p>
            <a:endParaRPr lang="en-US" dirty="0"/>
          </a:p>
          <a:p>
            <a:r>
              <a:rPr lang="en-US" sz="1400" dirty="0"/>
              <a:t>List of </a:t>
            </a:r>
            <a:r>
              <a:rPr lang="en-US" sz="1400" dirty="0" err="1"/>
              <a:t>catagores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19E32-F373-45D0-A434-EB32C98D624F}"/>
              </a:ext>
            </a:extLst>
          </p:cNvPr>
          <p:cNvSpPr txBox="1"/>
          <p:nvPr/>
        </p:nvSpPr>
        <p:spPr>
          <a:xfrm>
            <a:off x="7879744" y="469127"/>
            <a:ext cx="707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0A09D-6F1C-4255-B8F2-3C37A382EA06}"/>
              </a:ext>
            </a:extLst>
          </p:cNvPr>
          <p:cNvSpPr txBox="1"/>
          <p:nvPr/>
        </p:nvSpPr>
        <p:spPr>
          <a:xfrm>
            <a:off x="4389120" y="1097278"/>
            <a:ext cx="43493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Item</a:t>
            </a:r>
          </a:p>
          <a:p>
            <a:r>
              <a:rPr lang="en-US" dirty="0"/>
              <a:t>Latest Items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Items and </a:t>
            </a:r>
            <a:r>
              <a:rPr lang="en-US" dirty="0" err="1"/>
              <a:t>sociated</a:t>
            </a:r>
            <a:r>
              <a:rPr lang="en-US" dirty="0"/>
              <a:t> </a:t>
            </a:r>
            <a:r>
              <a:rPr lang="en-US" dirty="0" err="1"/>
              <a:t>catagory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F1ABC-5078-49BD-962C-F771F4CCB494}"/>
              </a:ext>
            </a:extLst>
          </p:cNvPr>
          <p:cNvSpPr/>
          <p:nvPr/>
        </p:nvSpPr>
        <p:spPr>
          <a:xfrm>
            <a:off x="1526652" y="1097278"/>
            <a:ext cx="7219783" cy="532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BB59-28B8-478C-9E0C-0044E785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406401"/>
            <a:ext cx="11465780" cy="4364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	Catalog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27C43-E0E9-480E-8169-FD8BCFA9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652" y="1097278"/>
            <a:ext cx="2019631" cy="532241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Catagories</a:t>
            </a:r>
            <a:endParaRPr lang="en-US" dirty="0"/>
          </a:p>
          <a:p>
            <a:endParaRPr lang="en-US" dirty="0"/>
          </a:p>
          <a:p>
            <a:r>
              <a:rPr lang="en-US" sz="1400" dirty="0"/>
              <a:t>List of </a:t>
            </a:r>
            <a:r>
              <a:rPr lang="en-US" sz="1400" dirty="0" err="1"/>
              <a:t>catagores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19E32-F373-45D0-A434-EB32C98D624F}"/>
              </a:ext>
            </a:extLst>
          </p:cNvPr>
          <p:cNvSpPr txBox="1"/>
          <p:nvPr/>
        </p:nvSpPr>
        <p:spPr>
          <a:xfrm>
            <a:off x="7879744" y="469127"/>
            <a:ext cx="707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0A09D-6F1C-4255-B8F2-3C37A382EA06}"/>
              </a:ext>
            </a:extLst>
          </p:cNvPr>
          <p:cNvSpPr txBox="1"/>
          <p:nvPr/>
        </p:nvSpPr>
        <p:spPr>
          <a:xfrm>
            <a:off x="4389120" y="1097278"/>
            <a:ext cx="43493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Catagory</a:t>
            </a:r>
            <a:r>
              <a:rPr lang="en-US" dirty="0"/>
              <a:t> Items (item count)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of 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F1ABC-5078-49BD-962C-F771F4CCB494}"/>
              </a:ext>
            </a:extLst>
          </p:cNvPr>
          <p:cNvSpPr/>
          <p:nvPr/>
        </p:nvSpPr>
        <p:spPr>
          <a:xfrm>
            <a:off x="1526652" y="1097278"/>
            <a:ext cx="7219783" cy="532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C362E-4CBB-4C12-BA31-BD6936C1D3D0}"/>
              </a:ext>
            </a:extLst>
          </p:cNvPr>
          <p:cNvSpPr txBox="1"/>
          <p:nvPr/>
        </p:nvSpPr>
        <p:spPr>
          <a:xfrm>
            <a:off x="4389119" y="2504661"/>
            <a:ext cx="140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Edit</a:t>
            </a:r>
            <a:r>
              <a:rPr lang="en-US" dirty="0"/>
              <a:t> | </a:t>
            </a:r>
            <a:r>
              <a:rPr lang="en-US" dirty="0">
                <a:solidFill>
                  <a:srgbClr val="7030A0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65133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BB59-28B8-478C-9E0C-0044E785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406401"/>
            <a:ext cx="11465780" cy="4364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	Catalog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27C43-E0E9-480E-8169-FD8BCFA9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652" y="1097278"/>
            <a:ext cx="2019631" cy="532241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Catagories</a:t>
            </a:r>
            <a:endParaRPr lang="en-US" dirty="0"/>
          </a:p>
          <a:p>
            <a:endParaRPr lang="en-US" dirty="0"/>
          </a:p>
          <a:p>
            <a:r>
              <a:rPr lang="en-US" sz="1400" dirty="0"/>
              <a:t>List of </a:t>
            </a:r>
            <a:r>
              <a:rPr lang="en-US" sz="1400" dirty="0" err="1"/>
              <a:t>catagores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19E32-F373-45D0-A434-EB32C98D624F}"/>
              </a:ext>
            </a:extLst>
          </p:cNvPr>
          <p:cNvSpPr txBox="1"/>
          <p:nvPr/>
        </p:nvSpPr>
        <p:spPr>
          <a:xfrm>
            <a:off x="7879744" y="469127"/>
            <a:ext cx="707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0A09D-6F1C-4255-B8F2-3C37A382EA06}"/>
              </a:ext>
            </a:extLst>
          </p:cNvPr>
          <p:cNvSpPr txBox="1"/>
          <p:nvPr/>
        </p:nvSpPr>
        <p:spPr>
          <a:xfrm>
            <a:off x="4035287" y="1176792"/>
            <a:ext cx="43493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Items 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Item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F1ABC-5078-49BD-962C-F771F4CCB494}"/>
              </a:ext>
            </a:extLst>
          </p:cNvPr>
          <p:cNvSpPr/>
          <p:nvPr/>
        </p:nvSpPr>
        <p:spPr>
          <a:xfrm>
            <a:off x="1526652" y="1097278"/>
            <a:ext cx="7219783" cy="532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BB59-28B8-478C-9E0C-0044E785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37"/>
            <a:ext cx="12192000" cy="4364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	Catalog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27C43-E0E9-480E-8169-FD8BCFA9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652" y="1097278"/>
            <a:ext cx="2019631" cy="532241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Catagories</a:t>
            </a:r>
            <a:endParaRPr lang="en-US" dirty="0"/>
          </a:p>
          <a:p>
            <a:endParaRPr lang="en-US" dirty="0"/>
          </a:p>
          <a:p>
            <a:r>
              <a:rPr lang="en-US" sz="1400" dirty="0"/>
              <a:t>List of </a:t>
            </a:r>
            <a:r>
              <a:rPr lang="en-US" sz="1400" dirty="0" err="1"/>
              <a:t>catagores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19E32-F373-45D0-A434-EB32C98D624F}"/>
              </a:ext>
            </a:extLst>
          </p:cNvPr>
          <p:cNvSpPr txBox="1"/>
          <p:nvPr/>
        </p:nvSpPr>
        <p:spPr>
          <a:xfrm>
            <a:off x="7879744" y="469127"/>
            <a:ext cx="707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0A09D-6F1C-4255-B8F2-3C37A382EA06}"/>
              </a:ext>
            </a:extLst>
          </p:cNvPr>
          <p:cNvSpPr txBox="1"/>
          <p:nvPr/>
        </p:nvSpPr>
        <p:spPr>
          <a:xfrm>
            <a:off x="4035287" y="1176792"/>
            <a:ext cx="43493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Items</a:t>
            </a:r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Description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F1ABC-5078-49BD-962C-F771F4CCB494}"/>
              </a:ext>
            </a:extLst>
          </p:cNvPr>
          <p:cNvSpPr/>
          <p:nvPr/>
        </p:nvSpPr>
        <p:spPr>
          <a:xfrm>
            <a:off x="1526652" y="1097278"/>
            <a:ext cx="7219783" cy="532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B238A-A6BA-48BE-BD58-A4A55A8ADAD3}"/>
              </a:ext>
            </a:extLst>
          </p:cNvPr>
          <p:cNvSpPr txBox="1"/>
          <p:nvPr/>
        </p:nvSpPr>
        <p:spPr>
          <a:xfrm>
            <a:off x="4118776" y="2051437"/>
            <a:ext cx="319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item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5220A-CC4D-4BC7-AFEC-2496BE8B4797}"/>
              </a:ext>
            </a:extLst>
          </p:cNvPr>
          <p:cNvSpPr txBox="1"/>
          <p:nvPr/>
        </p:nvSpPr>
        <p:spPr>
          <a:xfrm>
            <a:off x="4112813" y="2906776"/>
            <a:ext cx="319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Item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93C75-047C-4182-9720-A20CFA3E775E}"/>
              </a:ext>
            </a:extLst>
          </p:cNvPr>
          <p:cNvSpPr txBox="1"/>
          <p:nvPr/>
        </p:nvSpPr>
        <p:spPr>
          <a:xfrm>
            <a:off x="4132691" y="3820067"/>
            <a:ext cx="31964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Drop down menu of available 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0EC6-EBF9-4C5D-929C-F8E791DD71A3}"/>
              </a:ext>
            </a:extLst>
          </p:cNvPr>
          <p:cNvSpPr txBox="1"/>
          <p:nvPr/>
        </p:nvSpPr>
        <p:spPr>
          <a:xfrm>
            <a:off x="5361167" y="4715122"/>
            <a:ext cx="848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9735D-B4F4-47F6-9779-B845B116E24D}"/>
              </a:ext>
            </a:extLst>
          </p:cNvPr>
          <p:cNvSpPr txBox="1"/>
          <p:nvPr/>
        </p:nvSpPr>
        <p:spPr>
          <a:xfrm>
            <a:off x="4152570" y="4715123"/>
            <a:ext cx="928314" cy="375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51132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BB59-28B8-478C-9E0C-0044E7853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37"/>
            <a:ext cx="12192000" cy="4364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	Catalog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27C43-E0E9-480E-8169-FD8BCFA9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652" y="1097278"/>
            <a:ext cx="2019631" cy="532241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Catagories</a:t>
            </a:r>
            <a:endParaRPr lang="en-US" dirty="0"/>
          </a:p>
          <a:p>
            <a:endParaRPr lang="en-US" dirty="0"/>
          </a:p>
          <a:p>
            <a:r>
              <a:rPr lang="en-US" sz="1400" dirty="0"/>
              <a:t>List of </a:t>
            </a:r>
            <a:r>
              <a:rPr lang="en-US" sz="1400" dirty="0" err="1"/>
              <a:t>catagores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19E32-F373-45D0-A434-EB32C98D624F}"/>
              </a:ext>
            </a:extLst>
          </p:cNvPr>
          <p:cNvSpPr txBox="1"/>
          <p:nvPr/>
        </p:nvSpPr>
        <p:spPr>
          <a:xfrm>
            <a:off x="7879744" y="469127"/>
            <a:ext cx="707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0A09D-6F1C-4255-B8F2-3C37A382EA06}"/>
              </a:ext>
            </a:extLst>
          </p:cNvPr>
          <p:cNvSpPr txBox="1"/>
          <p:nvPr/>
        </p:nvSpPr>
        <p:spPr>
          <a:xfrm>
            <a:off x="4035287" y="1176792"/>
            <a:ext cx="434936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Delete Item 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Are you sure you want it delete?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F1ABC-5078-49BD-962C-F771F4CCB494}"/>
              </a:ext>
            </a:extLst>
          </p:cNvPr>
          <p:cNvSpPr/>
          <p:nvPr/>
        </p:nvSpPr>
        <p:spPr>
          <a:xfrm>
            <a:off x="1526652" y="1097278"/>
            <a:ext cx="7219783" cy="5322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0EC6-EBF9-4C5D-929C-F8E791DD71A3}"/>
              </a:ext>
            </a:extLst>
          </p:cNvPr>
          <p:cNvSpPr txBox="1"/>
          <p:nvPr/>
        </p:nvSpPr>
        <p:spPr>
          <a:xfrm>
            <a:off x="5361167" y="4715122"/>
            <a:ext cx="848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9735D-B4F4-47F6-9779-B845B116E24D}"/>
              </a:ext>
            </a:extLst>
          </p:cNvPr>
          <p:cNvSpPr txBox="1"/>
          <p:nvPr/>
        </p:nvSpPr>
        <p:spPr>
          <a:xfrm>
            <a:off x="4152570" y="4715123"/>
            <a:ext cx="928314" cy="375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27517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Catalog       </vt:lpstr>
      <vt:lpstr> Catalog       </vt:lpstr>
      <vt:lpstr> Catalog       </vt:lpstr>
      <vt:lpstr> Catalog       </vt:lpstr>
      <vt:lpstr> Catalog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Antrell K</dc:creator>
  <cp:lastModifiedBy>Antrell K</cp:lastModifiedBy>
  <cp:revision>6</cp:revision>
  <dcterms:created xsi:type="dcterms:W3CDTF">2018-09-25T19:16:56Z</dcterms:created>
  <dcterms:modified xsi:type="dcterms:W3CDTF">2018-09-26T03:02:46Z</dcterms:modified>
</cp:coreProperties>
</file>