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EA511-7592-4F87-BCB8-07ADFF71CF8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6808DB-C2DB-4078-A6DE-1EB5480D48B3}">
      <dgm:prSet phldrT="[Текст]"/>
      <dgm:spPr/>
      <dgm:t>
        <a:bodyPr/>
        <a:lstStyle/>
        <a:p>
          <a:r>
            <a:rPr lang="ru-RU" dirty="0"/>
            <a:t> </a:t>
          </a:r>
        </a:p>
      </dgm:t>
    </dgm:pt>
    <dgm:pt modelId="{3BE82112-D38E-4A94-BCEB-4D172619B089}" type="parTrans" cxnId="{39736CF6-8C49-49AA-8F21-1BDED57E522E}">
      <dgm:prSet/>
      <dgm:spPr/>
      <dgm:t>
        <a:bodyPr/>
        <a:lstStyle/>
        <a:p>
          <a:endParaRPr lang="ru-RU"/>
        </a:p>
      </dgm:t>
    </dgm:pt>
    <dgm:pt modelId="{B3337E07-3DB6-4DD7-AECE-A083188B5D3C}" type="sibTrans" cxnId="{39736CF6-8C49-49AA-8F21-1BDED57E522E}">
      <dgm:prSet/>
      <dgm:spPr/>
      <dgm:t>
        <a:bodyPr/>
        <a:lstStyle/>
        <a:p>
          <a:endParaRPr lang="ru-RU"/>
        </a:p>
      </dgm:t>
    </dgm:pt>
    <dgm:pt modelId="{AF9898C5-BF9D-479F-806F-7B4B6F4830A0}">
      <dgm:prSet phldrT="[Текст]"/>
      <dgm:spPr/>
      <dgm:t>
        <a:bodyPr/>
        <a:lstStyle/>
        <a:p>
          <a:r>
            <a:rPr lang="ru-RU" dirty="0"/>
            <a:t>Запросы</a:t>
          </a:r>
        </a:p>
      </dgm:t>
    </dgm:pt>
    <dgm:pt modelId="{C91AA673-88EB-494D-8816-9C37A2312CA1}" type="parTrans" cxnId="{A8D07CBE-72B7-4675-8181-F055132D5A10}">
      <dgm:prSet/>
      <dgm:spPr/>
      <dgm:t>
        <a:bodyPr/>
        <a:lstStyle/>
        <a:p>
          <a:endParaRPr lang="ru-RU"/>
        </a:p>
      </dgm:t>
    </dgm:pt>
    <dgm:pt modelId="{B489F5EB-CF2E-4DCF-9D15-3C98D7A22FC0}" type="sibTrans" cxnId="{A8D07CBE-72B7-4675-8181-F055132D5A10}">
      <dgm:prSet/>
      <dgm:spPr/>
      <dgm:t>
        <a:bodyPr/>
        <a:lstStyle/>
        <a:p>
          <a:endParaRPr lang="ru-RU"/>
        </a:p>
      </dgm:t>
    </dgm:pt>
    <dgm:pt modelId="{C53BA25B-D31A-4292-824F-21A9BB72AC59}">
      <dgm:prSet phldrT="[Текст]"/>
      <dgm:spPr/>
      <dgm:t>
        <a:bodyPr/>
        <a:lstStyle/>
        <a:p>
          <a:r>
            <a:rPr lang="ru-RU" dirty="0"/>
            <a:t> </a:t>
          </a:r>
        </a:p>
      </dgm:t>
    </dgm:pt>
    <dgm:pt modelId="{FF462EDD-F37F-4FC3-95F9-AB288D5F61BC}" type="parTrans" cxnId="{D58703DD-89FB-46B7-B092-792C03233FB7}">
      <dgm:prSet/>
      <dgm:spPr/>
      <dgm:t>
        <a:bodyPr/>
        <a:lstStyle/>
        <a:p>
          <a:endParaRPr lang="ru-RU"/>
        </a:p>
      </dgm:t>
    </dgm:pt>
    <dgm:pt modelId="{41F0998B-01E5-474C-85BD-37DBF7E3EAC1}" type="sibTrans" cxnId="{D58703DD-89FB-46B7-B092-792C03233FB7}">
      <dgm:prSet/>
      <dgm:spPr/>
      <dgm:t>
        <a:bodyPr/>
        <a:lstStyle/>
        <a:p>
          <a:endParaRPr lang="ru-RU"/>
        </a:p>
      </dgm:t>
    </dgm:pt>
    <dgm:pt modelId="{06BB5BEA-8706-45AB-8743-690D34CB6B27}">
      <dgm:prSet phldrT="[Текст]"/>
      <dgm:spPr/>
      <dgm:t>
        <a:bodyPr/>
        <a:lstStyle/>
        <a:p>
          <a:r>
            <a:rPr lang="ru-RU" dirty="0"/>
            <a:t>Мутации</a:t>
          </a:r>
        </a:p>
      </dgm:t>
    </dgm:pt>
    <dgm:pt modelId="{1516FCBD-7DD6-4F87-A036-959A9E840B79}" type="parTrans" cxnId="{B29DE6A5-A8BC-4C4F-BC57-83876841B5DE}">
      <dgm:prSet/>
      <dgm:spPr/>
      <dgm:t>
        <a:bodyPr/>
        <a:lstStyle/>
        <a:p>
          <a:endParaRPr lang="ru-RU"/>
        </a:p>
      </dgm:t>
    </dgm:pt>
    <dgm:pt modelId="{9FAE8808-B71E-4948-A0DB-FCF36725AA94}" type="sibTrans" cxnId="{B29DE6A5-A8BC-4C4F-BC57-83876841B5DE}">
      <dgm:prSet/>
      <dgm:spPr/>
      <dgm:t>
        <a:bodyPr/>
        <a:lstStyle/>
        <a:p>
          <a:endParaRPr lang="ru-RU"/>
        </a:p>
      </dgm:t>
    </dgm:pt>
    <dgm:pt modelId="{873F0605-539C-4B4F-8297-9613CFF434EB}">
      <dgm:prSet phldrT="[Текст]"/>
      <dgm:spPr/>
      <dgm:t>
        <a:bodyPr/>
        <a:lstStyle/>
        <a:p>
          <a:r>
            <a:rPr lang="ru-RU" dirty="0"/>
            <a:t> </a:t>
          </a:r>
        </a:p>
      </dgm:t>
    </dgm:pt>
    <dgm:pt modelId="{F79E4FAC-E2A8-45BB-8A0B-DD2143DE561B}" type="parTrans" cxnId="{1B010C9F-2E92-44FD-9655-E6646B37056F}">
      <dgm:prSet/>
      <dgm:spPr/>
      <dgm:t>
        <a:bodyPr/>
        <a:lstStyle/>
        <a:p>
          <a:endParaRPr lang="ru-RU"/>
        </a:p>
      </dgm:t>
    </dgm:pt>
    <dgm:pt modelId="{B32F9621-8068-48FD-8E70-C3ECEB711F06}" type="sibTrans" cxnId="{1B010C9F-2E92-44FD-9655-E6646B37056F}">
      <dgm:prSet/>
      <dgm:spPr/>
      <dgm:t>
        <a:bodyPr/>
        <a:lstStyle/>
        <a:p>
          <a:endParaRPr lang="ru-RU"/>
        </a:p>
      </dgm:t>
    </dgm:pt>
    <dgm:pt modelId="{CF6199BB-1C00-4810-94DC-95815236EAC2}">
      <dgm:prSet phldrT="[Текст]"/>
      <dgm:spPr/>
      <dgm:t>
        <a:bodyPr/>
        <a:lstStyle/>
        <a:p>
          <a:r>
            <a:rPr lang="ru-RU" dirty="0"/>
            <a:t>Подписки</a:t>
          </a:r>
        </a:p>
      </dgm:t>
    </dgm:pt>
    <dgm:pt modelId="{7E185154-3F3D-4291-8946-2D0EED7F47D4}" type="parTrans" cxnId="{41270501-4C72-4452-84F5-AC2BA52936B5}">
      <dgm:prSet/>
      <dgm:spPr/>
      <dgm:t>
        <a:bodyPr/>
        <a:lstStyle/>
        <a:p>
          <a:endParaRPr lang="ru-RU"/>
        </a:p>
      </dgm:t>
    </dgm:pt>
    <dgm:pt modelId="{ABB393C3-DA8F-4B5C-A532-1ECBC6AB4D22}" type="sibTrans" cxnId="{41270501-4C72-4452-84F5-AC2BA52936B5}">
      <dgm:prSet/>
      <dgm:spPr/>
      <dgm:t>
        <a:bodyPr/>
        <a:lstStyle/>
        <a:p>
          <a:endParaRPr lang="ru-RU"/>
        </a:p>
      </dgm:t>
    </dgm:pt>
    <dgm:pt modelId="{E42CBE83-0F83-4EAC-81FC-E5381C37B6B4}" type="pres">
      <dgm:prSet presAssocID="{86CEA511-7592-4F87-BCB8-07ADFF71CF8D}" presName="theList" presStyleCnt="0">
        <dgm:presLayoutVars>
          <dgm:dir/>
          <dgm:animLvl val="lvl"/>
          <dgm:resizeHandles val="exact"/>
        </dgm:presLayoutVars>
      </dgm:prSet>
      <dgm:spPr/>
    </dgm:pt>
    <dgm:pt modelId="{F11898EB-9EA5-4F81-9F69-CFC1EC60B606}" type="pres">
      <dgm:prSet presAssocID="{246808DB-C2DB-4078-A6DE-1EB5480D48B3}" presName="compNode" presStyleCnt="0"/>
      <dgm:spPr/>
    </dgm:pt>
    <dgm:pt modelId="{DC1A1F9F-37DD-45F7-B85E-4B6C12B6CC4A}" type="pres">
      <dgm:prSet presAssocID="{246808DB-C2DB-4078-A6DE-1EB5480D48B3}" presName="aNode" presStyleLbl="bgShp" presStyleIdx="0" presStyleCnt="3"/>
      <dgm:spPr/>
    </dgm:pt>
    <dgm:pt modelId="{12C5C635-2B27-4D75-8FB5-75007A484DF5}" type="pres">
      <dgm:prSet presAssocID="{246808DB-C2DB-4078-A6DE-1EB5480D48B3}" presName="textNode" presStyleLbl="bgShp" presStyleIdx="0" presStyleCnt="3"/>
      <dgm:spPr/>
    </dgm:pt>
    <dgm:pt modelId="{1DB56F28-E8F9-4229-A878-A767E6363E3C}" type="pres">
      <dgm:prSet presAssocID="{246808DB-C2DB-4078-A6DE-1EB5480D48B3}" presName="compChildNode" presStyleCnt="0"/>
      <dgm:spPr/>
    </dgm:pt>
    <dgm:pt modelId="{F1F9E099-BB13-4BE1-92AA-AACB73E7B569}" type="pres">
      <dgm:prSet presAssocID="{246808DB-C2DB-4078-A6DE-1EB5480D48B3}" presName="theInnerList" presStyleCnt="0"/>
      <dgm:spPr/>
    </dgm:pt>
    <dgm:pt modelId="{4D2CE854-9EFA-4989-9117-95068C3F4AF1}" type="pres">
      <dgm:prSet presAssocID="{AF9898C5-BF9D-479F-806F-7B4B6F4830A0}" presName="childNode" presStyleLbl="node1" presStyleIdx="0" presStyleCnt="3">
        <dgm:presLayoutVars>
          <dgm:bulletEnabled val="1"/>
        </dgm:presLayoutVars>
      </dgm:prSet>
      <dgm:spPr/>
    </dgm:pt>
    <dgm:pt modelId="{8DF3C43C-4A3D-4448-9E9C-D76399579BE5}" type="pres">
      <dgm:prSet presAssocID="{246808DB-C2DB-4078-A6DE-1EB5480D48B3}" presName="aSpace" presStyleCnt="0"/>
      <dgm:spPr/>
    </dgm:pt>
    <dgm:pt modelId="{5FF2174D-7BE0-4630-9DF0-D9DDBFE83060}" type="pres">
      <dgm:prSet presAssocID="{C53BA25B-D31A-4292-824F-21A9BB72AC59}" presName="compNode" presStyleCnt="0"/>
      <dgm:spPr/>
    </dgm:pt>
    <dgm:pt modelId="{1E103EC5-1BD9-4F93-B744-9528F3CB6AEB}" type="pres">
      <dgm:prSet presAssocID="{C53BA25B-D31A-4292-824F-21A9BB72AC59}" presName="aNode" presStyleLbl="bgShp" presStyleIdx="1" presStyleCnt="3"/>
      <dgm:spPr/>
    </dgm:pt>
    <dgm:pt modelId="{26865AE2-140C-4B3E-A545-2E02A40BFE95}" type="pres">
      <dgm:prSet presAssocID="{C53BA25B-D31A-4292-824F-21A9BB72AC59}" presName="textNode" presStyleLbl="bgShp" presStyleIdx="1" presStyleCnt="3"/>
      <dgm:spPr/>
    </dgm:pt>
    <dgm:pt modelId="{0AF03835-B62C-442E-9821-EC05341A2BFC}" type="pres">
      <dgm:prSet presAssocID="{C53BA25B-D31A-4292-824F-21A9BB72AC59}" presName="compChildNode" presStyleCnt="0"/>
      <dgm:spPr/>
    </dgm:pt>
    <dgm:pt modelId="{48293CFD-8101-461A-96D6-A176C66179F7}" type="pres">
      <dgm:prSet presAssocID="{C53BA25B-D31A-4292-824F-21A9BB72AC59}" presName="theInnerList" presStyleCnt="0"/>
      <dgm:spPr/>
    </dgm:pt>
    <dgm:pt modelId="{E9729F8E-3286-4BE5-B0C6-15F9EF2044B7}" type="pres">
      <dgm:prSet presAssocID="{06BB5BEA-8706-45AB-8743-690D34CB6B27}" presName="childNode" presStyleLbl="node1" presStyleIdx="1" presStyleCnt="3">
        <dgm:presLayoutVars>
          <dgm:bulletEnabled val="1"/>
        </dgm:presLayoutVars>
      </dgm:prSet>
      <dgm:spPr/>
    </dgm:pt>
    <dgm:pt modelId="{4CAAD641-EDD2-4BB3-ACA3-E5992C4C0E5B}" type="pres">
      <dgm:prSet presAssocID="{C53BA25B-D31A-4292-824F-21A9BB72AC59}" presName="aSpace" presStyleCnt="0"/>
      <dgm:spPr/>
    </dgm:pt>
    <dgm:pt modelId="{2E1AD1E8-8D46-43D9-9B11-1635F429C762}" type="pres">
      <dgm:prSet presAssocID="{873F0605-539C-4B4F-8297-9613CFF434EB}" presName="compNode" presStyleCnt="0"/>
      <dgm:spPr/>
    </dgm:pt>
    <dgm:pt modelId="{9C478C03-0351-45D7-93A2-60810861804F}" type="pres">
      <dgm:prSet presAssocID="{873F0605-539C-4B4F-8297-9613CFF434EB}" presName="aNode" presStyleLbl="bgShp" presStyleIdx="2" presStyleCnt="3"/>
      <dgm:spPr/>
    </dgm:pt>
    <dgm:pt modelId="{3A161FF1-6A48-4D9F-AA89-EAA46902DD36}" type="pres">
      <dgm:prSet presAssocID="{873F0605-539C-4B4F-8297-9613CFF434EB}" presName="textNode" presStyleLbl="bgShp" presStyleIdx="2" presStyleCnt="3"/>
      <dgm:spPr/>
    </dgm:pt>
    <dgm:pt modelId="{57E82C64-56AC-415D-A0A2-ECD6CF196822}" type="pres">
      <dgm:prSet presAssocID="{873F0605-539C-4B4F-8297-9613CFF434EB}" presName="compChildNode" presStyleCnt="0"/>
      <dgm:spPr/>
    </dgm:pt>
    <dgm:pt modelId="{2B51BF88-3A61-4D8D-99C0-C0506699E534}" type="pres">
      <dgm:prSet presAssocID="{873F0605-539C-4B4F-8297-9613CFF434EB}" presName="theInnerList" presStyleCnt="0"/>
      <dgm:spPr/>
    </dgm:pt>
    <dgm:pt modelId="{8F89951D-F822-4481-9522-71897F3D42C1}" type="pres">
      <dgm:prSet presAssocID="{CF6199BB-1C00-4810-94DC-95815236EAC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1270501-4C72-4452-84F5-AC2BA52936B5}" srcId="{873F0605-539C-4B4F-8297-9613CFF434EB}" destId="{CF6199BB-1C00-4810-94DC-95815236EAC2}" srcOrd="0" destOrd="0" parTransId="{7E185154-3F3D-4291-8946-2D0EED7F47D4}" sibTransId="{ABB393C3-DA8F-4B5C-A532-1ECBC6AB4D22}"/>
    <dgm:cxn modelId="{33282306-8133-495C-9365-3698842B12D4}" type="presOf" srcId="{873F0605-539C-4B4F-8297-9613CFF434EB}" destId="{9C478C03-0351-45D7-93A2-60810861804F}" srcOrd="0" destOrd="0" presId="urn:microsoft.com/office/officeart/2005/8/layout/lProcess2"/>
    <dgm:cxn modelId="{17193A12-DA50-46C2-BB67-FEB4676B0F97}" type="presOf" srcId="{CF6199BB-1C00-4810-94DC-95815236EAC2}" destId="{8F89951D-F822-4481-9522-71897F3D42C1}" srcOrd="0" destOrd="0" presId="urn:microsoft.com/office/officeart/2005/8/layout/lProcess2"/>
    <dgm:cxn modelId="{FBAB503E-DE2E-4BCC-BFB5-3D5EDA90C638}" type="presOf" srcId="{873F0605-539C-4B4F-8297-9613CFF434EB}" destId="{3A161FF1-6A48-4D9F-AA89-EAA46902DD36}" srcOrd="1" destOrd="0" presId="urn:microsoft.com/office/officeart/2005/8/layout/lProcess2"/>
    <dgm:cxn modelId="{BC77356A-DBFC-418E-8132-27F1C29BC65C}" type="presOf" srcId="{06BB5BEA-8706-45AB-8743-690D34CB6B27}" destId="{E9729F8E-3286-4BE5-B0C6-15F9EF2044B7}" srcOrd="0" destOrd="0" presId="urn:microsoft.com/office/officeart/2005/8/layout/lProcess2"/>
    <dgm:cxn modelId="{FD88786B-3D5C-4623-80F2-9125A121F2C3}" type="presOf" srcId="{246808DB-C2DB-4078-A6DE-1EB5480D48B3}" destId="{DC1A1F9F-37DD-45F7-B85E-4B6C12B6CC4A}" srcOrd="0" destOrd="0" presId="urn:microsoft.com/office/officeart/2005/8/layout/lProcess2"/>
    <dgm:cxn modelId="{A3FB3B55-E0C8-4C86-ABA2-96E96DC06C3C}" type="presOf" srcId="{AF9898C5-BF9D-479F-806F-7B4B6F4830A0}" destId="{4D2CE854-9EFA-4989-9117-95068C3F4AF1}" srcOrd="0" destOrd="0" presId="urn:microsoft.com/office/officeart/2005/8/layout/lProcess2"/>
    <dgm:cxn modelId="{BC934692-34D9-495F-8938-8C6C9C7E4D5D}" type="presOf" srcId="{C53BA25B-D31A-4292-824F-21A9BB72AC59}" destId="{26865AE2-140C-4B3E-A545-2E02A40BFE95}" srcOrd="1" destOrd="0" presId="urn:microsoft.com/office/officeart/2005/8/layout/lProcess2"/>
    <dgm:cxn modelId="{1B010C9F-2E92-44FD-9655-E6646B37056F}" srcId="{86CEA511-7592-4F87-BCB8-07ADFF71CF8D}" destId="{873F0605-539C-4B4F-8297-9613CFF434EB}" srcOrd="2" destOrd="0" parTransId="{F79E4FAC-E2A8-45BB-8A0B-DD2143DE561B}" sibTransId="{B32F9621-8068-48FD-8E70-C3ECEB711F06}"/>
    <dgm:cxn modelId="{B29DE6A5-A8BC-4C4F-BC57-83876841B5DE}" srcId="{C53BA25B-D31A-4292-824F-21A9BB72AC59}" destId="{06BB5BEA-8706-45AB-8743-690D34CB6B27}" srcOrd="0" destOrd="0" parTransId="{1516FCBD-7DD6-4F87-A036-959A9E840B79}" sibTransId="{9FAE8808-B71E-4948-A0DB-FCF36725AA94}"/>
    <dgm:cxn modelId="{A8D07CBE-72B7-4675-8181-F055132D5A10}" srcId="{246808DB-C2DB-4078-A6DE-1EB5480D48B3}" destId="{AF9898C5-BF9D-479F-806F-7B4B6F4830A0}" srcOrd="0" destOrd="0" parTransId="{C91AA673-88EB-494D-8816-9C37A2312CA1}" sibTransId="{B489F5EB-CF2E-4DCF-9D15-3C98D7A22FC0}"/>
    <dgm:cxn modelId="{AD5ED6C5-6119-44A5-A828-DDD9D797C541}" type="presOf" srcId="{86CEA511-7592-4F87-BCB8-07ADFF71CF8D}" destId="{E42CBE83-0F83-4EAC-81FC-E5381C37B6B4}" srcOrd="0" destOrd="0" presId="urn:microsoft.com/office/officeart/2005/8/layout/lProcess2"/>
    <dgm:cxn modelId="{BDE018CA-3D67-41ED-9276-9EBC2C20B66F}" type="presOf" srcId="{246808DB-C2DB-4078-A6DE-1EB5480D48B3}" destId="{12C5C635-2B27-4D75-8FB5-75007A484DF5}" srcOrd="1" destOrd="0" presId="urn:microsoft.com/office/officeart/2005/8/layout/lProcess2"/>
    <dgm:cxn modelId="{D58703DD-89FB-46B7-B092-792C03233FB7}" srcId="{86CEA511-7592-4F87-BCB8-07ADFF71CF8D}" destId="{C53BA25B-D31A-4292-824F-21A9BB72AC59}" srcOrd="1" destOrd="0" parTransId="{FF462EDD-F37F-4FC3-95F9-AB288D5F61BC}" sibTransId="{41F0998B-01E5-474C-85BD-37DBF7E3EAC1}"/>
    <dgm:cxn modelId="{39736CF6-8C49-49AA-8F21-1BDED57E522E}" srcId="{86CEA511-7592-4F87-BCB8-07ADFF71CF8D}" destId="{246808DB-C2DB-4078-A6DE-1EB5480D48B3}" srcOrd="0" destOrd="0" parTransId="{3BE82112-D38E-4A94-BCEB-4D172619B089}" sibTransId="{B3337E07-3DB6-4DD7-AECE-A083188B5D3C}"/>
    <dgm:cxn modelId="{3208FBFD-3648-4674-95B2-85BE6DFB44D4}" type="presOf" srcId="{C53BA25B-D31A-4292-824F-21A9BB72AC59}" destId="{1E103EC5-1BD9-4F93-B744-9528F3CB6AEB}" srcOrd="0" destOrd="0" presId="urn:microsoft.com/office/officeart/2005/8/layout/lProcess2"/>
    <dgm:cxn modelId="{67C8B86A-DC20-4A86-90CE-C2D6A0F7F3AC}" type="presParOf" srcId="{E42CBE83-0F83-4EAC-81FC-E5381C37B6B4}" destId="{F11898EB-9EA5-4F81-9F69-CFC1EC60B606}" srcOrd="0" destOrd="0" presId="urn:microsoft.com/office/officeart/2005/8/layout/lProcess2"/>
    <dgm:cxn modelId="{14BA40B5-9088-4D6A-8C0F-AC8E16710606}" type="presParOf" srcId="{F11898EB-9EA5-4F81-9F69-CFC1EC60B606}" destId="{DC1A1F9F-37DD-45F7-B85E-4B6C12B6CC4A}" srcOrd="0" destOrd="0" presId="urn:microsoft.com/office/officeart/2005/8/layout/lProcess2"/>
    <dgm:cxn modelId="{7422C480-786C-48A6-89E2-08A5423E5D7F}" type="presParOf" srcId="{F11898EB-9EA5-4F81-9F69-CFC1EC60B606}" destId="{12C5C635-2B27-4D75-8FB5-75007A484DF5}" srcOrd="1" destOrd="0" presId="urn:microsoft.com/office/officeart/2005/8/layout/lProcess2"/>
    <dgm:cxn modelId="{2808A5FE-E6C9-4912-AB30-1CD99770F709}" type="presParOf" srcId="{F11898EB-9EA5-4F81-9F69-CFC1EC60B606}" destId="{1DB56F28-E8F9-4229-A878-A767E6363E3C}" srcOrd="2" destOrd="0" presId="urn:microsoft.com/office/officeart/2005/8/layout/lProcess2"/>
    <dgm:cxn modelId="{DC2806DB-AC2D-42DE-B953-0BCBCEE0963A}" type="presParOf" srcId="{1DB56F28-E8F9-4229-A878-A767E6363E3C}" destId="{F1F9E099-BB13-4BE1-92AA-AACB73E7B569}" srcOrd="0" destOrd="0" presId="urn:microsoft.com/office/officeart/2005/8/layout/lProcess2"/>
    <dgm:cxn modelId="{1F4D59CA-EF52-4A75-8E7A-33A31BAD34CF}" type="presParOf" srcId="{F1F9E099-BB13-4BE1-92AA-AACB73E7B569}" destId="{4D2CE854-9EFA-4989-9117-95068C3F4AF1}" srcOrd="0" destOrd="0" presId="urn:microsoft.com/office/officeart/2005/8/layout/lProcess2"/>
    <dgm:cxn modelId="{BE8124E9-5263-4C76-ABC7-91AEBA1CD207}" type="presParOf" srcId="{E42CBE83-0F83-4EAC-81FC-E5381C37B6B4}" destId="{8DF3C43C-4A3D-4448-9E9C-D76399579BE5}" srcOrd="1" destOrd="0" presId="urn:microsoft.com/office/officeart/2005/8/layout/lProcess2"/>
    <dgm:cxn modelId="{48F4DC18-AF7D-4CD6-A838-9A6AF3323C77}" type="presParOf" srcId="{E42CBE83-0F83-4EAC-81FC-E5381C37B6B4}" destId="{5FF2174D-7BE0-4630-9DF0-D9DDBFE83060}" srcOrd="2" destOrd="0" presId="urn:microsoft.com/office/officeart/2005/8/layout/lProcess2"/>
    <dgm:cxn modelId="{E9F44C82-F8A5-4BF0-AC30-40773D9B75D7}" type="presParOf" srcId="{5FF2174D-7BE0-4630-9DF0-D9DDBFE83060}" destId="{1E103EC5-1BD9-4F93-B744-9528F3CB6AEB}" srcOrd="0" destOrd="0" presId="urn:microsoft.com/office/officeart/2005/8/layout/lProcess2"/>
    <dgm:cxn modelId="{9A678BEA-AA8F-4D9E-9E00-67DFE0C28804}" type="presParOf" srcId="{5FF2174D-7BE0-4630-9DF0-D9DDBFE83060}" destId="{26865AE2-140C-4B3E-A545-2E02A40BFE95}" srcOrd="1" destOrd="0" presId="urn:microsoft.com/office/officeart/2005/8/layout/lProcess2"/>
    <dgm:cxn modelId="{0444733E-B931-483A-B18D-8BF5B19694D7}" type="presParOf" srcId="{5FF2174D-7BE0-4630-9DF0-D9DDBFE83060}" destId="{0AF03835-B62C-442E-9821-EC05341A2BFC}" srcOrd="2" destOrd="0" presId="urn:microsoft.com/office/officeart/2005/8/layout/lProcess2"/>
    <dgm:cxn modelId="{48262EC0-D043-45AB-9DA4-CEC52CF248A8}" type="presParOf" srcId="{0AF03835-B62C-442E-9821-EC05341A2BFC}" destId="{48293CFD-8101-461A-96D6-A176C66179F7}" srcOrd="0" destOrd="0" presId="urn:microsoft.com/office/officeart/2005/8/layout/lProcess2"/>
    <dgm:cxn modelId="{A30C66B4-2E81-48B8-95E8-F38B9F30CC65}" type="presParOf" srcId="{48293CFD-8101-461A-96D6-A176C66179F7}" destId="{E9729F8E-3286-4BE5-B0C6-15F9EF2044B7}" srcOrd="0" destOrd="0" presId="urn:microsoft.com/office/officeart/2005/8/layout/lProcess2"/>
    <dgm:cxn modelId="{99189567-6DD4-49FE-9318-C4C528A701D5}" type="presParOf" srcId="{E42CBE83-0F83-4EAC-81FC-E5381C37B6B4}" destId="{4CAAD641-EDD2-4BB3-ACA3-E5992C4C0E5B}" srcOrd="3" destOrd="0" presId="urn:microsoft.com/office/officeart/2005/8/layout/lProcess2"/>
    <dgm:cxn modelId="{C0477F4C-7E06-40E4-948C-4AFA871C0756}" type="presParOf" srcId="{E42CBE83-0F83-4EAC-81FC-E5381C37B6B4}" destId="{2E1AD1E8-8D46-43D9-9B11-1635F429C762}" srcOrd="4" destOrd="0" presId="urn:microsoft.com/office/officeart/2005/8/layout/lProcess2"/>
    <dgm:cxn modelId="{C7BE278C-9756-4B6C-BC3B-2C810A2EE1F2}" type="presParOf" srcId="{2E1AD1E8-8D46-43D9-9B11-1635F429C762}" destId="{9C478C03-0351-45D7-93A2-60810861804F}" srcOrd="0" destOrd="0" presId="urn:microsoft.com/office/officeart/2005/8/layout/lProcess2"/>
    <dgm:cxn modelId="{C266F73C-9997-4C19-800B-4AFE2AD012AB}" type="presParOf" srcId="{2E1AD1E8-8D46-43D9-9B11-1635F429C762}" destId="{3A161FF1-6A48-4D9F-AA89-EAA46902DD36}" srcOrd="1" destOrd="0" presId="urn:microsoft.com/office/officeart/2005/8/layout/lProcess2"/>
    <dgm:cxn modelId="{6DB780CB-4D2F-4AB9-9890-50EB0CF4A7FA}" type="presParOf" srcId="{2E1AD1E8-8D46-43D9-9B11-1635F429C762}" destId="{57E82C64-56AC-415D-A0A2-ECD6CF196822}" srcOrd="2" destOrd="0" presId="urn:microsoft.com/office/officeart/2005/8/layout/lProcess2"/>
    <dgm:cxn modelId="{2F674A77-CB3F-44BA-BE55-67AC3ECFEE04}" type="presParOf" srcId="{57E82C64-56AC-415D-A0A2-ECD6CF196822}" destId="{2B51BF88-3A61-4D8D-99C0-C0506699E534}" srcOrd="0" destOrd="0" presId="urn:microsoft.com/office/officeart/2005/8/layout/lProcess2"/>
    <dgm:cxn modelId="{00BEE36C-9EDC-4E98-8AE2-B155C9766911}" type="presParOf" srcId="{2B51BF88-3A61-4D8D-99C0-C0506699E534}" destId="{8F89951D-F822-4481-9522-71897F3D42C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F9222-F6DD-4E86-BFFA-F78B0714713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F004047-DD26-48CB-BBD8-DB0E1B67D64E}">
      <dgm:prSet phldrT="[Текст]"/>
      <dgm:spPr/>
      <dgm:t>
        <a:bodyPr/>
        <a:lstStyle/>
        <a:p>
          <a:r>
            <a:rPr lang="ru-RU" dirty="0"/>
            <a:t>Методы запросов</a:t>
          </a:r>
        </a:p>
      </dgm:t>
    </dgm:pt>
    <dgm:pt modelId="{09C320FA-2F93-4C93-8F96-67DA82A7AB73}" type="parTrans" cxnId="{BDBA9663-9B25-411F-9B97-A46953EFE40E}">
      <dgm:prSet/>
      <dgm:spPr/>
      <dgm:t>
        <a:bodyPr/>
        <a:lstStyle/>
        <a:p>
          <a:endParaRPr lang="ru-RU"/>
        </a:p>
      </dgm:t>
    </dgm:pt>
    <dgm:pt modelId="{AF65A8DE-86F8-4FA0-8AD0-0F08B00D1557}" type="sibTrans" cxnId="{BDBA9663-9B25-411F-9B97-A46953EFE40E}">
      <dgm:prSet/>
      <dgm:spPr/>
      <dgm:t>
        <a:bodyPr/>
        <a:lstStyle/>
        <a:p>
          <a:endParaRPr lang="ru-RU"/>
        </a:p>
      </dgm:t>
    </dgm:pt>
    <dgm:pt modelId="{F5CEA0EE-C89B-4E47-899F-4DB7A804C4C0}">
      <dgm:prSet phldrT="[Текст]" custT="1"/>
      <dgm:spPr/>
      <dgm:t>
        <a:bodyPr/>
        <a:lstStyle/>
        <a:p>
          <a:r>
            <a:rPr lang="en-US" sz="1400" dirty="0"/>
            <a:t>GET </a:t>
          </a:r>
          <a:r>
            <a:rPr lang="ru-RU" sz="1400" dirty="0"/>
            <a:t>(не имеет </a:t>
          </a:r>
          <a:r>
            <a:rPr lang="en-US" sz="1400" dirty="0"/>
            <a:t>body)</a:t>
          </a:r>
          <a:endParaRPr lang="ru-RU" sz="1400" dirty="0"/>
        </a:p>
      </dgm:t>
    </dgm:pt>
    <dgm:pt modelId="{1B983320-4317-40DA-AB12-5BA7C5249C78}" type="parTrans" cxnId="{6034E457-DEFA-4589-BD88-00F0C1782241}">
      <dgm:prSet/>
      <dgm:spPr/>
      <dgm:t>
        <a:bodyPr/>
        <a:lstStyle/>
        <a:p>
          <a:endParaRPr lang="ru-RU"/>
        </a:p>
      </dgm:t>
    </dgm:pt>
    <dgm:pt modelId="{1E977E93-3DBD-4E52-913E-1FD2B795F856}" type="sibTrans" cxnId="{6034E457-DEFA-4589-BD88-00F0C1782241}">
      <dgm:prSet/>
      <dgm:spPr/>
      <dgm:t>
        <a:bodyPr/>
        <a:lstStyle/>
        <a:p>
          <a:endParaRPr lang="ru-RU"/>
        </a:p>
      </dgm:t>
    </dgm:pt>
    <dgm:pt modelId="{41627745-F3C0-4E8D-9BF7-45AA6F6D3904}">
      <dgm:prSet phldrT="[Текст]" custT="1"/>
      <dgm:spPr/>
      <dgm:t>
        <a:bodyPr/>
        <a:lstStyle/>
        <a:p>
          <a:r>
            <a:rPr lang="en-US" sz="1400" dirty="0"/>
            <a:t>DELETE</a:t>
          </a:r>
          <a:endParaRPr lang="ru-RU" sz="1400" dirty="0"/>
        </a:p>
      </dgm:t>
    </dgm:pt>
    <dgm:pt modelId="{B286D54F-56EA-4FBC-A9FE-62BF807CB432}" type="parTrans" cxnId="{9849B4DC-C6D5-45D2-B42D-7A89DC72A2F2}">
      <dgm:prSet/>
      <dgm:spPr/>
      <dgm:t>
        <a:bodyPr/>
        <a:lstStyle/>
        <a:p>
          <a:endParaRPr lang="ru-RU"/>
        </a:p>
      </dgm:t>
    </dgm:pt>
    <dgm:pt modelId="{1D5209ED-8A8D-4D96-A929-EDC4EB9F4483}" type="sibTrans" cxnId="{9849B4DC-C6D5-45D2-B42D-7A89DC72A2F2}">
      <dgm:prSet/>
      <dgm:spPr/>
      <dgm:t>
        <a:bodyPr/>
        <a:lstStyle/>
        <a:p>
          <a:endParaRPr lang="ru-RU"/>
        </a:p>
      </dgm:t>
    </dgm:pt>
    <dgm:pt modelId="{129D9D7A-74F8-49F1-BE74-23FABBC62A35}">
      <dgm:prSet phldrT="[Текст]"/>
      <dgm:spPr/>
      <dgm:t>
        <a:bodyPr/>
        <a:lstStyle/>
        <a:p>
          <a:r>
            <a:rPr lang="ru-RU" dirty="0"/>
            <a:t>Передача параметров через </a:t>
          </a:r>
          <a:r>
            <a:rPr lang="en-US" dirty="0"/>
            <a:t>URL</a:t>
          </a:r>
          <a:endParaRPr lang="ru-RU" dirty="0"/>
        </a:p>
      </dgm:t>
    </dgm:pt>
    <dgm:pt modelId="{2A3993EC-9058-45ED-BE29-FA5C80E4FE21}" type="parTrans" cxnId="{B2720DDF-0240-4938-AC35-9CA913BFCA0B}">
      <dgm:prSet/>
      <dgm:spPr/>
      <dgm:t>
        <a:bodyPr/>
        <a:lstStyle/>
        <a:p>
          <a:endParaRPr lang="ru-RU"/>
        </a:p>
      </dgm:t>
    </dgm:pt>
    <dgm:pt modelId="{F7DEE36D-432E-40DB-955A-331503B566A6}" type="sibTrans" cxnId="{B2720DDF-0240-4938-AC35-9CA913BFCA0B}">
      <dgm:prSet/>
      <dgm:spPr/>
      <dgm:t>
        <a:bodyPr/>
        <a:lstStyle/>
        <a:p>
          <a:endParaRPr lang="ru-RU"/>
        </a:p>
      </dgm:t>
    </dgm:pt>
    <dgm:pt modelId="{9FD8266C-0E34-4C67-874B-1A96701B5E3C}">
      <dgm:prSet phldrT="[Текст]"/>
      <dgm:spPr/>
      <dgm:t>
        <a:bodyPr/>
        <a:lstStyle/>
        <a:p>
          <a:r>
            <a:rPr lang="en-US" dirty="0"/>
            <a:t>Param: http://example.ru/api/user/Ivanov</a:t>
          </a:r>
          <a:endParaRPr lang="ru-RU" dirty="0"/>
        </a:p>
      </dgm:t>
    </dgm:pt>
    <dgm:pt modelId="{71B723DD-3809-4271-97AE-4F2DB964A593}" type="parTrans" cxnId="{FB442875-4F88-4EC9-9437-27CDF8DB7B68}">
      <dgm:prSet/>
      <dgm:spPr/>
      <dgm:t>
        <a:bodyPr/>
        <a:lstStyle/>
        <a:p>
          <a:endParaRPr lang="ru-RU"/>
        </a:p>
      </dgm:t>
    </dgm:pt>
    <dgm:pt modelId="{58DACBE2-CC92-47EF-81EF-13F7D1A35E2D}" type="sibTrans" cxnId="{FB442875-4F88-4EC9-9437-27CDF8DB7B68}">
      <dgm:prSet/>
      <dgm:spPr/>
      <dgm:t>
        <a:bodyPr/>
        <a:lstStyle/>
        <a:p>
          <a:endParaRPr lang="ru-RU"/>
        </a:p>
      </dgm:t>
    </dgm:pt>
    <dgm:pt modelId="{441473B8-9FAB-46BA-8279-CBC2419B9FD3}">
      <dgm:prSet phldrT="[Текст]"/>
      <dgm:spPr/>
      <dgm:t>
        <a:bodyPr/>
        <a:lstStyle/>
        <a:p>
          <a:r>
            <a:rPr lang="en-US" dirty="0"/>
            <a:t>Query: http://example.ru/api/user/?name=Ivanov&amp;password=root</a:t>
          </a:r>
          <a:endParaRPr lang="ru-RU" dirty="0"/>
        </a:p>
      </dgm:t>
    </dgm:pt>
    <dgm:pt modelId="{9EF3C71D-29CC-43CB-AAF0-D3A8B1A2F6A3}" type="parTrans" cxnId="{CD02EA03-101C-4608-8647-1006E9060F0D}">
      <dgm:prSet/>
      <dgm:spPr/>
      <dgm:t>
        <a:bodyPr/>
        <a:lstStyle/>
        <a:p>
          <a:endParaRPr lang="ru-RU"/>
        </a:p>
      </dgm:t>
    </dgm:pt>
    <dgm:pt modelId="{88C4D7D1-D66C-4DD7-8CA7-C965FEF6522C}" type="sibTrans" cxnId="{CD02EA03-101C-4608-8647-1006E9060F0D}">
      <dgm:prSet/>
      <dgm:spPr/>
      <dgm:t>
        <a:bodyPr/>
        <a:lstStyle/>
        <a:p>
          <a:endParaRPr lang="ru-RU"/>
        </a:p>
      </dgm:t>
    </dgm:pt>
    <dgm:pt modelId="{A03A6EDA-74F3-4500-99DE-5B733ED6F9A3}">
      <dgm:prSet phldrT="[Текст]"/>
      <dgm:spPr/>
      <dgm:t>
        <a:bodyPr/>
        <a:lstStyle/>
        <a:p>
          <a:r>
            <a:rPr lang="en-US" dirty="0"/>
            <a:t>Body</a:t>
          </a:r>
          <a:endParaRPr lang="ru-RU" dirty="0"/>
        </a:p>
      </dgm:t>
    </dgm:pt>
    <dgm:pt modelId="{74E81B5E-2C98-4171-9D92-342EA828C64E}" type="parTrans" cxnId="{E6F53729-CB7C-4532-9D68-FAE8FCC5F10B}">
      <dgm:prSet/>
      <dgm:spPr/>
      <dgm:t>
        <a:bodyPr/>
        <a:lstStyle/>
        <a:p>
          <a:endParaRPr lang="ru-RU"/>
        </a:p>
      </dgm:t>
    </dgm:pt>
    <dgm:pt modelId="{3B9C0FC0-23A4-445A-914A-C3C8407B10A6}" type="sibTrans" cxnId="{E6F53729-CB7C-4532-9D68-FAE8FCC5F10B}">
      <dgm:prSet/>
      <dgm:spPr/>
      <dgm:t>
        <a:bodyPr/>
        <a:lstStyle/>
        <a:p>
          <a:endParaRPr lang="ru-RU"/>
        </a:p>
      </dgm:t>
    </dgm:pt>
    <dgm:pt modelId="{755D58EC-1FD2-431F-87C3-7A6F84930BF1}">
      <dgm:prSet phldrT="[Текст]"/>
      <dgm:spPr/>
      <dgm:t>
        <a:bodyPr/>
        <a:lstStyle/>
        <a:p>
          <a:r>
            <a:rPr lang="en-US" dirty="0"/>
            <a:t>JSON</a:t>
          </a:r>
          <a:endParaRPr lang="ru-RU" dirty="0"/>
        </a:p>
      </dgm:t>
    </dgm:pt>
    <dgm:pt modelId="{29E35255-8E24-4BF7-AE8A-99DF02ADF9C6}" type="parTrans" cxnId="{65505306-1921-4005-9FE8-3DE9F737FFBA}">
      <dgm:prSet/>
      <dgm:spPr/>
      <dgm:t>
        <a:bodyPr/>
        <a:lstStyle/>
        <a:p>
          <a:endParaRPr lang="ru-RU"/>
        </a:p>
      </dgm:t>
    </dgm:pt>
    <dgm:pt modelId="{0C4BF857-5F9E-4CAA-B991-B6E34523932C}" type="sibTrans" cxnId="{65505306-1921-4005-9FE8-3DE9F737FFBA}">
      <dgm:prSet/>
      <dgm:spPr/>
      <dgm:t>
        <a:bodyPr/>
        <a:lstStyle/>
        <a:p>
          <a:endParaRPr lang="ru-RU"/>
        </a:p>
      </dgm:t>
    </dgm:pt>
    <dgm:pt modelId="{E04F461C-B577-40EA-9E72-1B0DA1F40DE0}">
      <dgm:prSet phldrT="[Текст]"/>
      <dgm:spPr/>
      <dgm:t>
        <a:bodyPr/>
        <a:lstStyle/>
        <a:p>
          <a:r>
            <a:rPr lang="en-US" dirty="0" err="1"/>
            <a:t>FormData</a:t>
          </a:r>
          <a:r>
            <a:rPr lang="en-US" dirty="0"/>
            <a:t> (</a:t>
          </a:r>
          <a:r>
            <a:rPr lang="ru-RU" dirty="0"/>
            <a:t>полезен при передаче файлов</a:t>
          </a:r>
          <a:r>
            <a:rPr lang="en-US" dirty="0"/>
            <a:t>)</a:t>
          </a:r>
          <a:endParaRPr lang="ru-RU" dirty="0"/>
        </a:p>
      </dgm:t>
    </dgm:pt>
    <dgm:pt modelId="{36B1A5BF-8436-461E-BEA9-EACD02F1C6B3}" type="parTrans" cxnId="{8E1FF129-58B0-4D64-A3CC-8B14E78F5060}">
      <dgm:prSet/>
      <dgm:spPr/>
      <dgm:t>
        <a:bodyPr/>
        <a:lstStyle/>
        <a:p>
          <a:endParaRPr lang="ru-RU"/>
        </a:p>
      </dgm:t>
    </dgm:pt>
    <dgm:pt modelId="{72DD78E1-47CE-4492-8B7C-AFA89B101415}" type="sibTrans" cxnId="{8E1FF129-58B0-4D64-A3CC-8B14E78F5060}">
      <dgm:prSet/>
      <dgm:spPr/>
      <dgm:t>
        <a:bodyPr/>
        <a:lstStyle/>
        <a:p>
          <a:endParaRPr lang="ru-RU"/>
        </a:p>
      </dgm:t>
    </dgm:pt>
    <dgm:pt modelId="{88218C39-6B59-4E1D-920B-CFA42350A6F6}">
      <dgm:prSet phldrT="[Текст]" custT="1"/>
      <dgm:spPr/>
      <dgm:t>
        <a:bodyPr/>
        <a:lstStyle/>
        <a:p>
          <a:r>
            <a:rPr lang="en-US" sz="1400" dirty="0"/>
            <a:t>POST</a:t>
          </a:r>
          <a:endParaRPr lang="ru-RU" sz="1400" dirty="0"/>
        </a:p>
      </dgm:t>
    </dgm:pt>
    <dgm:pt modelId="{6C350261-A301-424D-BA2D-93A53AB715C2}" type="parTrans" cxnId="{8E7BE7FB-1C7D-435C-80E4-6A884C36455E}">
      <dgm:prSet/>
      <dgm:spPr/>
      <dgm:t>
        <a:bodyPr/>
        <a:lstStyle/>
        <a:p>
          <a:endParaRPr lang="ru-RU"/>
        </a:p>
      </dgm:t>
    </dgm:pt>
    <dgm:pt modelId="{4A5B58BD-41D3-4297-90DF-FF214B6A02E2}" type="sibTrans" cxnId="{8E7BE7FB-1C7D-435C-80E4-6A884C36455E}">
      <dgm:prSet/>
      <dgm:spPr/>
      <dgm:t>
        <a:bodyPr/>
        <a:lstStyle/>
        <a:p>
          <a:endParaRPr lang="ru-RU"/>
        </a:p>
      </dgm:t>
    </dgm:pt>
    <dgm:pt modelId="{B4D68AAA-187C-4B1C-8F82-3991DD3BB2BE}">
      <dgm:prSet phldrT="[Текст]" custT="1"/>
      <dgm:spPr/>
      <dgm:t>
        <a:bodyPr/>
        <a:lstStyle/>
        <a:p>
          <a:r>
            <a:rPr lang="en-US" sz="1400" dirty="0"/>
            <a:t>PUT</a:t>
          </a:r>
          <a:endParaRPr lang="ru-RU" sz="1400" dirty="0"/>
        </a:p>
      </dgm:t>
    </dgm:pt>
    <dgm:pt modelId="{D493D10F-2724-405C-A846-9010401CE41A}" type="parTrans" cxnId="{75EDC66B-16CD-42F9-B34C-C7F082398B5A}">
      <dgm:prSet/>
      <dgm:spPr/>
      <dgm:t>
        <a:bodyPr/>
        <a:lstStyle/>
        <a:p>
          <a:endParaRPr lang="ru-RU"/>
        </a:p>
      </dgm:t>
    </dgm:pt>
    <dgm:pt modelId="{6CE28A59-1C0E-4633-9664-7A0BD2495EC4}" type="sibTrans" cxnId="{75EDC66B-16CD-42F9-B34C-C7F082398B5A}">
      <dgm:prSet/>
      <dgm:spPr/>
      <dgm:t>
        <a:bodyPr/>
        <a:lstStyle/>
        <a:p>
          <a:endParaRPr lang="ru-RU"/>
        </a:p>
      </dgm:t>
    </dgm:pt>
    <dgm:pt modelId="{D99B7BCB-79A8-4DC7-921A-135E2A44FE16}">
      <dgm:prSet phldrT="[Текст]" custT="1"/>
      <dgm:spPr/>
      <dgm:t>
        <a:bodyPr/>
        <a:lstStyle/>
        <a:p>
          <a:r>
            <a:rPr lang="en-US" sz="1400" dirty="0"/>
            <a:t>PATCH</a:t>
          </a:r>
          <a:endParaRPr lang="ru-RU" sz="1400" dirty="0"/>
        </a:p>
      </dgm:t>
    </dgm:pt>
    <dgm:pt modelId="{377262C9-21C7-440D-8F1F-6127164B70FF}" type="parTrans" cxnId="{87483C41-1B7C-43E7-BF26-B171EA8DCD12}">
      <dgm:prSet/>
      <dgm:spPr/>
      <dgm:t>
        <a:bodyPr/>
        <a:lstStyle/>
        <a:p>
          <a:endParaRPr lang="ru-RU"/>
        </a:p>
      </dgm:t>
    </dgm:pt>
    <dgm:pt modelId="{46529619-BF1D-4D1D-92A2-C6C7F1F317D4}" type="sibTrans" cxnId="{87483C41-1B7C-43E7-BF26-B171EA8DCD12}">
      <dgm:prSet/>
      <dgm:spPr/>
      <dgm:t>
        <a:bodyPr/>
        <a:lstStyle/>
        <a:p>
          <a:endParaRPr lang="ru-RU"/>
        </a:p>
      </dgm:t>
    </dgm:pt>
    <dgm:pt modelId="{B2406E7C-3459-48B8-8372-A7B63BB8999E}" type="pres">
      <dgm:prSet presAssocID="{3D2F9222-F6DD-4E86-BFFA-F78B07147139}" presName="Name0" presStyleCnt="0">
        <dgm:presLayoutVars>
          <dgm:dir/>
          <dgm:animLvl val="lvl"/>
          <dgm:resizeHandles val="exact"/>
        </dgm:presLayoutVars>
      </dgm:prSet>
      <dgm:spPr/>
    </dgm:pt>
    <dgm:pt modelId="{EE1403BD-9CBA-41B8-9B92-30185FD6A3ED}" type="pres">
      <dgm:prSet presAssocID="{8F004047-DD26-48CB-BBD8-DB0E1B67D64E}" presName="linNode" presStyleCnt="0"/>
      <dgm:spPr/>
    </dgm:pt>
    <dgm:pt modelId="{07EE1996-1255-47B5-95ED-EB80F1391A77}" type="pres">
      <dgm:prSet presAssocID="{8F004047-DD26-48CB-BBD8-DB0E1B67D64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D823CEA-9E38-4CA3-96F4-565D311B8FB0}" type="pres">
      <dgm:prSet presAssocID="{8F004047-DD26-48CB-BBD8-DB0E1B67D64E}" presName="descendantText" presStyleLbl="alignAccFollowNode1" presStyleIdx="0" presStyleCnt="3">
        <dgm:presLayoutVars>
          <dgm:bulletEnabled val="1"/>
        </dgm:presLayoutVars>
      </dgm:prSet>
      <dgm:spPr/>
    </dgm:pt>
    <dgm:pt modelId="{64A80F92-5263-4BB2-A42F-BA6996E542A0}" type="pres">
      <dgm:prSet presAssocID="{AF65A8DE-86F8-4FA0-8AD0-0F08B00D1557}" presName="sp" presStyleCnt="0"/>
      <dgm:spPr/>
    </dgm:pt>
    <dgm:pt modelId="{1EBED7FC-ACAE-4CE1-96A2-7910708A0E2E}" type="pres">
      <dgm:prSet presAssocID="{129D9D7A-74F8-49F1-BE74-23FABBC62A35}" presName="linNode" presStyleCnt="0"/>
      <dgm:spPr/>
    </dgm:pt>
    <dgm:pt modelId="{C26911B8-D50D-48FB-A87B-606F7445EF45}" type="pres">
      <dgm:prSet presAssocID="{129D9D7A-74F8-49F1-BE74-23FABBC62A3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6FF467C-C4F1-4217-A913-B3302302A37A}" type="pres">
      <dgm:prSet presAssocID="{129D9D7A-74F8-49F1-BE74-23FABBC62A35}" presName="descendantText" presStyleLbl="alignAccFollowNode1" presStyleIdx="1" presStyleCnt="3">
        <dgm:presLayoutVars>
          <dgm:bulletEnabled val="1"/>
        </dgm:presLayoutVars>
      </dgm:prSet>
      <dgm:spPr/>
    </dgm:pt>
    <dgm:pt modelId="{C2B6C56F-2701-4F6C-81C9-297D6C0D3835}" type="pres">
      <dgm:prSet presAssocID="{F7DEE36D-432E-40DB-955A-331503B566A6}" presName="sp" presStyleCnt="0"/>
      <dgm:spPr/>
    </dgm:pt>
    <dgm:pt modelId="{859B8769-8D31-4115-B9AE-1C784F6D40F7}" type="pres">
      <dgm:prSet presAssocID="{A03A6EDA-74F3-4500-99DE-5B733ED6F9A3}" presName="linNode" presStyleCnt="0"/>
      <dgm:spPr/>
    </dgm:pt>
    <dgm:pt modelId="{05048BAA-79C0-45E6-8BE4-399281B6432F}" type="pres">
      <dgm:prSet presAssocID="{A03A6EDA-74F3-4500-99DE-5B733ED6F9A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7E0BF74-7427-492A-A171-70E6A05DC2B2}" type="pres">
      <dgm:prSet presAssocID="{A03A6EDA-74F3-4500-99DE-5B733ED6F9A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D02EA03-101C-4608-8647-1006E9060F0D}" srcId="{129D9D7A-74F8-49F1-BE74-23FABBC62A35}" destId="{441473B8-9FAB-46BA-8279-CBC2419B9FD3}" srcOrd="1" destOrd="0" parTransId="{9EF3C71D-29CC-43CB-AAF0-D3A8B1A2F6A3}" sibTransId="{88C4D7D1-D66C-4DD7-8CA7-C965FEF6522C}"/>
    <dgm:cxn modelId="{65505306-1921-4005-9FE8-3DE9F737FFBA}" srcId="{A03A6EDA-74F3-4500-99DE-5B733ED6F9A3}" destId="{755D58EC-1FD2-431F-87C3-7A6F84930BF1}" srcOrd="0" destOrd="0" parTransId="{29E35255-8E24-4BF7-AE8A-99DF02ADF9C6}" sibTransId="{0C4BF857-5F9E-4CAA-B991-B6E34523932C}"/>
    <dgm:cxn modelId="{0DFE1514-CAE3-4737-98D1-AC0EFE3C1F1C}" type="presOf" srcId="{129D9D7A-74F8-49F1-BE74-23FABBC62A35}" destId="{C26911B8-D50D-48FB-A87B-606F7445EF45}" srcOrd="0" destOrd="0" presId="urn:microsoft.com/office/officeart/2005/8/layout/vList5"/>
    <dgm:cxn modelId="{7B04C31A-3A20-4645-AAC1-8522A7D7BB9A}" type="presOf" srcId="{A03A6EDA-74F3-4500-99DE-5B733ED6F9A3}" destId="{05048BAA-79C0-45E6-8BE4-399281B6432F}" srcOrd="0" destOrd="0" presId="urn:microsoft.com/office/officeart/2005/8/layout/vList5"/>
    <dgm:cxn modelId="{077B9F22-5C2E-420C-96F6-12EB3F5EB8BC}" type="presOf" srcId="{755D58EC-1FD2-431F-87C3-7A6F84930BF1}" destId="{57E0BF74-7427-492A-A171-70E6A05DC2B2}" srcOrd="0" destOrd="0" presId="urn:microsoft.com/office/officeart/2005/8/layout/vList5"/>
    <dgm:cxn modelId="{E6F53729-CB7C-4532-9D68-FAE8FCC5F10B}" srcId="{3D2F9222-F6DD-4E86-BFFA-F78B07147139}" destId="{A03A6EDA-74F3-4500-99DE-5B733ED6F9A3}" srcOrd="2" destOrd="0" parTransId="{74E81B5E-2C98-4171-9D92-342EA828C64E}" sibTransId="{3B9C0FC0-23A4-445A-914A-C3C8407B10A6}"/>
    <dgm:cxn modelId="{8E1FF129-58B0-4D64-A3CC-8B14E78F5060}" srcId="{A03A6EDA-74F3-4500-99DE-5B733ED6F9A3}" destId="{E04F461C-B577-40EA-9E72-1B0DA1F40DE0}" srcOrd="1" destOrd="0" parTransId="{36B1A5BF-8436-461E-BEA9-EACD02F1C6B3}" sibTransId="{72DD78E1-47CE-4492-8B7C-AFA89B101415}"/>
    <dgm:cxn modelId="{D6D0352A-E2FA-404F-BD7B-BD7775289BC3}" type="presOf" srcId="{E04F461C-B577-40EA-9E72-1B0DA1F40DE0}" destId="{57E0BF74-7427-492A-A171-70E6A05DC2B2}" srcOrd="0" destOrd="1" presId="urn:microsoft.com/office/officeart/2005/8/layout/vList5"/>
    <dgm:cxn modelId="{87483C41-1B7C-43E7-BF26-B171EA8DCD12}" srcId="{8F004047-DD26-48CB-BBD8-DB0E1B67D64E}" destId="{D99B7BCB-79A8-4DC7-921A-135E2A44FE16}" srcOrd="3" destOrd="0" parTransId="{377262C9-21C7-440D-8F1F-6127164B70FF}" sibTransId="{46529619-BF1D-4D1D-92A2-C6C7F1F317D4}"/>
    <dgm:cxn modelId="{A614CB62-65FA-4481-84AF-33712708114F}" type="presOf" srcId="{41627745-F3C0-4E8D-9BF7-45AA6F6D3904}" destId="{4D823CEA-9E38-4CA3-96F4-565D311B8FB0}" srcOrd="0" destOrd="4" presId="urn:microsoft.com/office/officeart/2005/8/layout/vList5"/>
    <dgm:cxn modelId="{BDBA9663-9B25-411F-9B97-A46953EFE40E}" srcId="{3D2F9222-F6DD-4E86-BFFA-F78B07147139}" destId="{8F004047-DD26-48CB-BBD8-DB0E1B67D64E}" srcOrd="0" destOrd="0" parTransId="{09C320FA-2F93-4C93-8F96-67DA82A7AB73}" sibTransId="{AF65A8DE-86F8-4FA0-8AD0-0F08B00D1557}"/>
    <dgm:cxn modelId="{75EDC66B-16CD-42F9-B34C-C7F082398B5A}" srcId="{8F004047-DD26-48CB-BBD8-DB0E1B67D64E}" destId="{B4D68AAA-187C-4B1C-8F82-3991DD3BB2BE}" srcOrd="2" destOrd="0" parTransId="{D493D10F-2724-405C-A846-9010401CE41A}" sibTransId="{6CE28A59-1C0E-4633-9664-7A0BD2495EC4}"/>
    <dgm:cxn modelId="{8C7AD64E-DB6C-467D-B2E8-0611C3518EAF}" type="presOf" srcId="{9FD8266C-0E34-4C67-874B-1A96701B5E3C}" destId="{76FF467C-C4F1-4217-A913-B3302302A37A}" srcOrd="0" destOrd="0" presId="urn:microsoft.com/office/officeart/2005/8/layout/vList5"/>
    <dgm:cxn modelId="{FB442875-4F88-4EC9-9437-27CDF8DB7B68}" srcId="{129D9D7A-74F8-49F1-BE74-23FABBC62A35}" destId="{9FD8266C-0E34-4C67-874B-1A96701B5E3C}" srcOrd="0" destOrd="0" parTransId="{71B723DD-3809-4271-97AE-4F2DB964A593}" sibTransId="{58DACBE2-CC92-47EF-81EF-13F7D1A35E2D}"/>
    <dgm:cxn modelId="{6034E457-DEFA-4589-BD88-00F0C1782241}" srcId="{8F004047-DD26-48CB-BBD8-DB0E1B67D64E}" destId="{F5CEA0EE-C89B-4E47-899F-4DB7A804C4C0}" srcOrd="0" destOrd="0" parTransId="{1B983320-4317-40DA-AB12-5BA7C5249C78}" sibTransId="{1E977E93-3DBD-4E52-913E-1FD2B795F856}"/>
    <dgm:cxn modelId="{030E3EC9-FAB2-44EF-8BC5-4E1DCBB5671F}" type="presOf" srcId="{B4D68AAA-187C-4B1C-8F82-3991DD3BB2BE}" destId="{4D823CEA-9E38-4CA3-96F4-565D311B8FB0}" srcOrd="0" destOrd="2" presId="urn:microsoft.com/office/officeart/2005/8/layout/vList5"/>
    <dgm:cxn modelId="{CF23FFD4-D961-46A6-8354-312BB5C21DEB}" type="presOf" srcId="{D99B7BCB-79A8-4DC7-921A-135E2A44FE16}" destId="{4D823CEA-9E38-4CA3-96F4-565D311B8FB0}" srcOrd="0" destOrd="3" presId="urn:microsoft.com/office/officeart/2005/8/layout/vList5"/>
    <dgm:cxn modelId="{9849B4DC-C6D5-45D2-B42D-7A89DC72A2F2}" srcId="{8F004047-DD26-48CB-BBD8-DB0E1B67D64E}" destId="{41627745-F3C0-4E8D-9BF7-45AA6F6D3904}" srcOrd="4" destOrd="0" parTransId="{B286D54F-56EA-4FBC-A9FE-62BF807CB432}" sibTransId="{1D5209ED-8A8D-4D96-A929-EDC4EB9F4483}"/>
    <dgm:cxn modelId="{B2720DDF-0240-4938-AC35-9CA913BFCA0B}" srcId="{3D2F9222-F6DD-4E86-BFFA-F78B07147139}" destId="{129D9D7A-74F8-49F1-BE74-23FABBC62A35}" srcOrd="1" destOrd="0" parTransId="{2A3993EC-9058-45ED-BE29-FA5C80E4FE21}" sibTransId="{F7DEE36D-432E-40DB-955A-331503B566A6}"/>
    <dgm:cxn modelId="{EB8B0EE1-4448-4E1C-A6D5-C4A27D0D775B}" type="presOf" srcId="{441473B8-9FAB-46BA-8279-CBC2419B9FD3}" destId="{76FF467C-C4F1-4217-A913-B3302302A37A}" srcOrd="0" destOrd="1" presId="urn:microsoft.com/office/officeart/2005/8/layout/vList5"/>
    <dgm:cxn modelId="{1D3833E1-9724-4AD5-A7F7-6F995F165153}" type="presOf" srcId="{8F004047-DD26-48CB-BBD8-DB0E1B67D64E}" destId="{07EE1996-1255-47B5-95ED-EB80F1391A77}" srcOrd="0" destOrd="0" presId="urn:microsoft.com/office/officeart/2005/8/layout/vList5"/>
    <dgm:cxn modelId="{24081EE3-69CC-4708-A900-0FF5A4517033}" type="presOf" srcId="{3D2F9222-F6DD-4E86-BFFA-F78B07147139}" destId="{B2406E7C-3459-48B8-8372-A7B63BB8999E}" srcOrd="0" destOrd="0" presId="urn:microsoft.com/office/officeart/2005/8/layout/vList5"/>
    <dgm:cxn modelId="{808AC9F1-355E-4383-B231-9269DA513044}" type="presOf" srcId="{F5CEA0EE-C89B-4E47-899F-4DB7A804C4C0}" destId="{4D823CEA-9E38-4CA3-96F4-565D311B8FB0}" srcOrd="0" destOrd="0" presId="urn:microsoft.com/office/officeart/2005/8/layout/vList5"/>
    <dgm:cxn modelId="{027524FA-6D94-458C-AFD7-99D94F3D10A3}" type="presOf" srcId="{88218C39-6B59-4E1D-920B-CFA42350A6F6}" destId="{4D823CEA-9E38-4CA3-96F4-565D311B8FB0}" srcOrd="0" destOrd="1" presId="urn:microsoft.com/office/officeart/2005/8/layout/vList5"/>
    <dgm:cxn modelId="{8E7BE7FB-1C7D-435C-80E4-6A884C36455E}" srcId="{8F004047-DD26-48CB-BBD8-DB0E1B67D64E}" destId="{88218C39-6B59-4E1D-920B-CFA42350A6F6}" srcOrd="1" destOrd="0" parTransId="{6C350261-A301-424D-BA2D-93A53AB715C2}" sibTransId="{4A5B58BD-41D3-4297-90DF-FF214B6A02E2}"/>
    <dgm:cxn modelId="{65ECEECD-1745-490D-9866-4A4234795460}" type="presParOf" srcId="{B2406E7C-3459-48B8-8372-A7B63BB8999E}" destId="{EE1403BD-9CBA-41B8-9B92-30185FD6A3ED}" srcOrd="0" destOrd="0" presId="urn:microsoft.com/office/officeart/2005/8/layout/vList5"/>
    <dgm:cxn modelId="{99CF164A-45A0-4EFE-9906-6E2E3A32F5B6}" type="presParOf" srcId="{EE1403BD-9CBA-41B8-9B92-30185FD6A3ED}" destId="{07EE1996-1255-47B5-95ED-EB80F1391A77}" srcOrd="0" destOrd="0" presId="urn:microsoft.com/office/officeart/2005/8/layout/vList5"/>
    <dgm:cxn modelId="{4E969060-81B4-49BE-A923-9C90EA19C8A0}" type="presParOf" srcId="{EE1403BD-9CBA-41B8-9B92-30185FD6A3ED}" destId="{4D823CEA-9E38-4CA3-96F4-565D311B8FB0}" srcOrd="1" destOrd="0" presId="urn:microsoft.com/office/officeart/2005/8/layout/vList5"/>
    <dgm:cxn modelId="{4E324DF4-3E28-4CB0-960F-169CABC2DB0E}" type="presParOf" srcId="{B2406E7C-3459-48B8-8372-A7B63BB8999E}" destId="{64A80F92-5263-4BB2-A42F-BA6996E542A0}" srcOrd="1" destOrd="0" presId="urn:microsoft.com/office/officeart/2005/8/layout/vList5"/>
    <dgm:cxn modelId="{150A7DD5-CC1F-46AD-94F1-38206FCE5B65}" type="presParOf" srcId="{B2406E7C-3459-48B8-8372-A7B63BB8999E}" destId="{1EBED7FC-ACAE-4CE1-96A2-7910708A0E2E}" srcOrd="2" destOrd="0" presId="urn:microsoft.com/office/officeart/2005/8/layout/vList5"/>
    <dgm:cxn modelId="{F0B9705C-96AC-4D0E-A5B0-808F059A1D88}" type="presParOf" srcId="{1EBED7FC-ACAE-4CE1-96A2-7910708A0E2E}" destId="{C26911B8-D50D-48FB-A87B-606F7445EF45}" srcOrd="0" destOrd="0" presId="urn:microsoft.com/office/officeart/2005/8/layout/vList5"/>
    <dgm:cxn modelId="{5813CD22-837C-4673-BDF1-23EDD960F258}" type="presParOf" srcId="{1EBED7FC-ACAE-4CE1-96A2-7910708A0E2E}" destId="{76FF467C-C4F1-4217-A913-B3302302A37A}" srcOrd="1" destOrd="0" presId="urn:microsoft.com/office/officeart/2005/8/layout/vList5"/>
    <dgm:cxn modelId="{8B155504-D874-4D79-AD39-D32B5F42B630}" type="presParOf" srcId="{B2406E7C-3459-48B8-8372-A7B63BB8999E}" destId="{C2B6C56F-2701-4F6C-81C9-297D6C0D3835}" srcOrd="3" destOrd="0" presId="urn:microsoft.com/office/officeart/2005/8/layout/vList5"/>
    <dgm:cxn modelId="{C98B810D-715E-4C73-AE50-39559ECC5613}" type="presParOf" srcId="{B2406E7C-3459-48B8-8372-A7B63BB8999E}" destId="{859B8769-8D31-4115-B9AE-1C784F6D40F7}" srcOrd="4" destOrd="0" presId="urn:microsoft.com/office/officeart/2005/8/layout/vList5"/>
    <dgm:cxn modelId="{2E3BB93F-A483-4977-8127-D887B8E3946A}" type="presParOf" srcId="{859B8769-8D31-4115-B9AE-1C784F6D40F7}" destId="{05048BAA-79C0-45E6-8BE4-399281B6432F}" srcOrd="0" destOrd="0" presId="urn:microsoft.com/office/officeart/2005/8/layout/vList5"/>
    <dgm:cxn modelId="{58B43375-9299-4FBF-A644-58D9E2FA293E}" type="presParOf" srcId="{859B8769-8D31-4115-B9AE-1C784F6D40F7}" destId="{57E0BF74-7427-492A-A171-70E6A05DC2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A1F9F-37DD-45F7-B85E-4B6C12B6CC4A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 dirty="0"/>
            <a:t> </a:t>
          </a:r>
        </a:p>
      </dsp:txBody>
      <dsp:txXfrm>
        <a:off x="1283" y="0"/>
        <a:ext cx="3337470" cy="1305401"/>
      </dsp:txXfrm>
    </dsp:sp>
    <dsp:sp modelId="{4D2CE854-9EFA-4989-9117-95068C3F4AF1}">
      <dsp:nvSpPr>
        <dsp:cNvPr id="0" name=""/>
        <dsp:cNvSpPr/>
      </dsp:nvSpPr>
      <dsp:spPr>
        <a:xfrm>
          <a:off x="335030" y="1305401"/>
          <a:ext cx="2669976" cy="2828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/>
            <a:t>Запросы</a:t>
          </a:r>
        </a:p>
      </dsp:txBody>
      <dsp:txXfrm>
        <a:off x="413231" y="1383602"/>
        <a:ext cx="2513574" cy="2671967"/>
      </dsp:txXfrm>
    </dsp:sp>
    <dsp:sp modelId="{1E103EC5-1BD9-4F93-B744-9528F3CB6AEB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 dirty="0"/>
            <a:t> </a:t>
          </a:r>
        </a:p>
      </dsp:txBody>
      <dsp:txXfrm>
        <a:off x="3589064" y="0"/>
        <a:ext cx="3337470" cy="1305401"/>
      </dsp:txXfrm>
    </dsp:sp>
    <dsp:sp modelId="{E9729F8E-3286-4BE5-B0C6-15F9EF2044B7}">
      <dsp:nvSpPr>
        <dsp:cNvPr id="0" name=""/>
        <dsp:cNvSpPr/>
      </dsp:nvSpPr>
      <dsp:spPr>
        <a:xfrm>
          <a:off x="3922811" y="1305401"/>
          <a:ext cx="2669976" cy="2828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/>
            <a:t>Мутации</a:t>
          </a:r>
        </a:p>
      </dsp:txBody>
      <dsp:txXfrm>
        <a:off x="4001012" y="1383602"/>
        <a:ext cx="2513574" cy="2671967"/>
      </dsp:txXfrm>
    </dsp:sp>
    <dsp:sp modelId="{9C478C03-0351-45D7-93A2-60810861804F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 dirty="0"/>
            <a:t> </a:t>
          </a:r>
        </a:p>
      </dsp:txBody>
      <dsp:txXfrm>
        <a:off x="7176845" y="0"/>
        <a:ext cx="3337470" cy="1305401"/>
      </dsp:txXfrm>
    </dsp:sp>
    <dsp:sp modelId="{8F89951D-F822-4481-9522-71897F3D42C1}">
      <dsp:nvSpPr>
        <dsp:cNvPr id="0" name=""/>
        <dsp:cNvSpPr/>
      </dsp:nvSpPr>
      <dsp:spPr>
        <a:xfrm>
          <a:off x="7510592" y="1305401"/>
          <a:ext cx="2669976" cy="2828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/>
            <a:t>Подписки</a:t>
          </a:r>
        </a:p>
      </dsp:txBody>
      <dsp:txXfrm>
        <a:off x="7588793" y="1383602"/>
        <a:ext cx="2513574" cy="2671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23CEA-9E38-4CA3-96F4-565D311B8FB0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GET </a:t>
          </a:r>
          <a:r>
            <a:rPr lang="ru-RU" sz="1400" kern="1200" dirty="0"/>
            <a:t>(не имеет </a:t>
          </a:r>
          <a:r>
            <a:rPr lang="en-US" sz="1400" kern="1200" dirty="0"/>
            <a:t>body)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POST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PUT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PATCH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DELETE</a:t>
          </a:r>
          <a:endParaRPr lang="ru-RU" sz="1400" kern="1200" dirty="0"/>
        </a:p>
      </dsp:txBody>
      <dsp:txXfrm rot="-5400000">
        <a:off x="3785616" y="197117"/>
        <a:ext cx="6675221" cy="1012303"/>
      </dsp:txXfrm>
    </dsp:sp>
    <dsp:sp modelId="{07EE1996-1255-47B5-95ED-EB80F1391A7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Методы запросов</a:t>
          </a:r>
        </a:p>
      </dsp:txBody>
      <dsp:txXfrm>
        <a:off x="68454" y="70578"/>
        <a:ext cx="3648708" cy="1265378"/>
      </dsp:txXfrm>
    </dsp:sp>
    <dsp:sp modelId="{76FF467C-C4F1-4217-A913-B3302302A37A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Param: http://example.ru/api/user/Ivanov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Query: http://example.ru/api/user/?name=Ivanov&amp;password=root</a:t>
          </a:r>
          <a:endParaRPr lang="ru-RU" sz="2000" kern="1200" dirty="0"/>
        </a:p>
      </dsp:txBody>
      <dsp:txXfrm rot="-5400000">
        <a:off x="3785616" y="1669517"/>
        <a:ext cx="6675221" cy="1012303"/>
      </dsp:txXfrm>
    </dsp:sp>
    <dsp:sp modelId="{C26911B8-D50D-48FB-A87B-606F7445EF45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Передача параметров через </a:t>
          </a:r>
          <a:r>
            <a:rPr lang="en-US" sz="2800" kern="1200" dirty="0"/>
            <a:t>URL</a:t>
          </a:r>
          <a:endParaRPr lang="ru-RU" sz="2800" kern="1200" dirty="0"/>
        </a:p>
      </dsp:txBody>
      <dsp:txXfrm>
        <a:off x="68454" y="1542979"/>
        <a:ext cx="3648708" cy="1265378"/>
      </dsp:txXfrm>
    </dsp:sp>
    <dsp:sp modelId="{57E0BF74-7427-492A-A171-70E6A05DC2B2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JSON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FormData</a:t>
          </a:r>
          <a:r>
            <a:rPr lang="en-US" sz="2000" kern="1200" dirty="0"/>
            <a:t> (</a:t>
          </a:r>
          <a:r>
            <a:rPr lang="ru-RU" sz="2000" kern="1200" dirty="0"/>
            <a:t>полезен при передаче файлов</a:t>
          </a:r>
          <a:r>
            <a:rPr lang="en-US" sz="2000" kern="1200" dirty="0"/>
            <a:t>)</a:t>
          </a:r>
          <a:endParaRPr lang="ru-RU" sz="2000" kern="1200" dirty="0"/>
        </a:p>
      </dsp:txBody>
      <dsp:txXfrm rot="-5400000">
        <a:off x="3785616" y="3141918"/>
        <a:ext cx="6675221" cy="1012303"/>
      </dsp:txXfrm>
    </dsp:sp>
    <dsp:sp modelId="{05048BAA-79C0-45E6-8BE4-399281B6432F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Body</a:t>
          </a:r>
          <a:endParaRPr lang="ru-RU" sz="28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884FD-8479-33F1-3E06-71AB43B5C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DEE46C-3E50-712F-6174-A1D51A04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B55243-AC63-1195-56D9-F5B7E66E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E4E0B-4CF7-E127-1711-EF668AB1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FE3D16-4E11-295C-7992-482B44E7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4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CC502-5368-2DD2-3FB2-F1F865F6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CF2D82-769E-B68A-277F-88199AE78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628E2-0032-37C9-A9B3-71702D8B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FC9C9-4612-F1C0-257C-BADF249D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CA1D29-707F-F453-89E2-1521B57C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30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0B3340-C660-182A-31AE-C3642BB7B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928B3-52F2-7ED5-3297-F7535AB10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303C87-0F07-004E-A04A-608EE7D6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64ECD-D8B5-2FF4-E382-98F6E277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A25875-ACC2-E675-5CD0-51FAC79A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1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22246-C706-BFA3-F832-4F3C7D89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96308-A7BD-E7F0-10F3-F8693502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B0F53-D618-C978-C653-CECEA3E7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B09A2-B4AC-7098-D0C8-F6BAD526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35DD4-B9C7-A57A-6A41-50051140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6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C19C6-34CC-7803-E31C-0B9D262C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1F4CC0-230A-B1FD-84C9-EAA4F349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B91F61-C1EC-D11A-6A83-3DFFA54C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D16AA-47B8-5BB9-9847-9FD404B4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56B3D-3BBA-3906-3532-0EDD585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83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73A3E-4688-056B-ABB7-DBCDAB23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DE66A-8593-C951-DA74-D9CBCE876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E6EFEC-2843-8797-4653-7FDB9915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326B77-07CE-573C-47FA-F4FF0FC0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1A309-CAAE-C4C7-8A06-9AFD3F6F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742175-29D1-6CFF-C6E2-84B0734C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30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BD271-08F0-7A13-CBD3-46B9CDDF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04599F-747F-6721-B224-CAB617CE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B85A12-1F0F-0A93-5AA7-D54EB6A7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CE9B83-8705-94B4-E244-969949012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E44BDB-05C9-7EC9-DC00-DCCF889AF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C5C011-9687-DD04-DFCF-A79B7881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252B7A-D7C9-8B6D-D65C-D9AA07A5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923BA1-7D80-8B0E-E7A3-F54DF531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4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918B8-F0D9-74DA-E521-F0C5A9A2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D129F2-5516-E2DE-A63D-A93C6D6E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61C1F4-E8C7-8ED4-12E8-4D7C6ADC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E63DB7-545F-6ABB-F504-996A164C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9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7D755E-D465-1F9F-2DCD-E79B6E8F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CC29A3-B52A-A1E9-8CE0-E5609D36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11FA6-6ACF-0AA5-5342-DE2FAE42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8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11A4A-53F9-48C7-CE90-82AD1313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392F9-121A-9D4E-7130-F625E109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38D54E-D009-969E-2677-2D88DB05A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0C2BAA-F1F1-8912-9847-F7688246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55E206-AC27-16EB-8ECD-F87103A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F0AFB1-A1C0-ECDD-4269-E67A5857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46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C37D2-CF24-D455-1FF5-09C6E39E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B14265-7733-800F-ADDF-F3974585C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1F7899-3598-BA66-EE11-5DD7AAB1C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0F3048-2C32-B82B-7FCB-460A9DFA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1116E-F7D2-06B6-1E03-DA77EC85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3666A0-2077-14D2-E10B-C397E652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08CFC-A3AE-FE3B-7398-8E3E7697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B034B5-D648-77E2-4EFC-0BD6CA97E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C074F3-334D-715F-BA9D-3B1EA87F6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5854-974B-4C59-8F88-573864416762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B7C3EF-A0FD-2E5F-4EC1-C62A4CEDE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96D12-AF25-3790-2716-0FA3A043E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F261-B021-4E5C-9D2A-C26A4033B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7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5AADF7-8473-38BF-760A-106D044D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82"/>
            <a:ext cx="10515600" cy="6375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Сравнительная таблица Различных </a:t>
            </a:r>
            <a:r>
              <a:rPr lang="en-US" dirty="0"/>
              <a:t>API</a:t>
            </a:r>
            <a:br>
              <a:rPr lang="en-US" dirty="0"/>
            </a:br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CDA1FD2-AFE8-8B52-73C8-7E99FD297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980932"/>
              </p:ext>
            </p:extLst>
          </p:nvPr>
        </p:nvGraphicFramePr>
        <p:xfrm>
          <a:off x="176169" y="637563"/>
          <a:ext cx="11903976" cy="6284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3996">
                  <a:extLst>
                    <a:ext uri="{9D8B030D-6E8A-4147-A177-3AD203B41FA5}">
                      <a16:colId xmlns:a16="http://schemas.microsoft.com/office/drawing/2014/main" val="1888333007"/>
                    </a:ext>
                  </a:extLst>
                </a:gridCol>
                <a:gridCol w="1983996">
                  <a:extLst>
                    <a:ext uri="{9D8B030D-6E8A-4147-A177-3AD203B41FA5}">
                      <a16:colId xmlns:a16="http://schemas.microsoft.com/office/drawing/2014/main" val="3145743075"/>
                    </a:ext>
                  </a:extLst>
                </a:gridCol>
                <a:gridCol w="1983996">
                  <a:extLst>
                    <a:ext uri="{9D8B030D-6E8A-4147-A177-3AD203B41FA5}">
                      <a16:colId xmlns:a16="http://schemas.microsoft.com/office/drawing/2014/main" val="1594588829"/>
                    </a:ext>
                  </a:extLst>
                </a:gridCol>
                <a:gridCol w="1983996">
                  <a:extLst>
                    <a:ext uri="{9D8B030D-6E8A-4147-A177-3AD203B41FA5}">
                      <a16:colId xmlns:a16="http://schemas.microsoft.com/office/drawing/2014/main" val="883787656"/>
                    </a:ext>
                  </a:extLst>
                </a:gridCol>
                <a:gridCol w="1983996">
                  <a:extLst>
                    <a:ext uri="{9D8B030D-6E8A-4147-A177-3AD203B41FA5}">
                      <a16:colId xmlns:a16="http://schemas.microsoft.com/office/drawing/2014/main" val="2956195518"/>
                    </a:ext>
                  </a:extLst>
                </a:gridCol>
                <a:gridCol w="1983996">
                  <a:extLst>
                    <a:ext uri="{9D8B030D-6E8A-4147-A177-3AD203B41FA5}">
                      <a16:colId xmlns:a16="http://schemas.microsoft.com/office/drawing/2014/main" val="1482445370"/>
                    </a:ext>
                  </a:extLst>
                </a:gridCol>
              </a:tblGrid>
              <a:tr h="339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 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REST API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SOAP API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 err="1">
                          <a:effectLst/>
                        </a:rPr>
                        <a:t>WebSocket</a:t>
                      </a:r>
                      <a:r>
                        <a:rPr lang="ru-RU" sz="1400" kern="0" dirty="0">
                          <a:effectLst/>
                        </a:rPr>
                        <a:t> API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gRPC API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GraphQL API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extLst>
                  <a:ext uri="{0D108BD9-81ED-4DB2-BD59-A6C34878D82A}">
                    <a16:rowId xmlns:a16="http://schemas.microsoft.com/office/drawing/2014/main" val="2112271833"/>
                  </a:ext>
                </a:extLst>
              </a:tr>
              <a:tr h="7433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Формат данных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JSON, XML, HTML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XML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Обычно JSON, но может быть любой тип данных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Protocol Buffers (бинарный формат)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JSON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extLst>
                  <a:ext uri="{0D108BD9-81ED-4DB2-BD59-A6C34878D82A}">
                    <a16:rowId xmlns:a16="http://schemas.microsoft.com/office/drawing/2014/main" val="1779660964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Протокол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HTTP/HTTPS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HTTP/HTTPS, SMTP, XMPP, и другие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WS/WSS (WebSocket secure)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HTTP/2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HTTP/HTTPS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extLst>
                  <a:ext uri="{0D108BD9-81ED-4DB2-BD59-A6C34878D82A}">
                    <a16:rowId xmlns:a16="http://schemas.microsoft.com/office/drawing/2014/main" val="84904845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Тип связи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Односторонняя связь (запрос/ответ)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Односторонняя связь (запрос/ответ)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Двусторонняя связь (полный дуплекс)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Двунаправленная потоковая передача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Односторонняя связь (запрос/ответ)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extLst>
                  <a:ext uri="{0D108BD9-81ED-4DB2-BD59-A6C34878D82A}">
                    <a16:rowId xmlns:a16="http://schemas.microsoft.com/office/drawing/2014/main" val="876582859"/>
                  </a:ext>
                </a:extLst>
              </a:tr>
              <a:tr h="1147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Service Discovery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Не стандартизированы, часто используют OpenAPI (Swagger) для документации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Стандартизация с помощью WSDL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Не стандартизировано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Не стандартизирован, но поддерживает Server Reflection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Не стандартизировано, интроспекция для обнаружения схем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extLst>
                  <a:ext uri="{0D108BD9-81ED-4DB2-BD59-A6C34878D82A}">
                    <a16:rowId xmlns:a16="http://schemas.microsoft.com/office/drawing/2014/main" val="1783240443"/>
                  </a:ext>
                </a:extLst>
              </a:tr>
              <a:tr h="1147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Производительность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Варьируется, обычно ниже, чем бинарные протоколы из-за текстовой природы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Снижена из-за словесного формата XML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Выше благодаря полнодуплексной связи и отсутствию накладных расходов HTTP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Высокий (бинарный протокол, преимущества HTTP/2)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Варьируется, эффективная загрузка данных может повысить производительность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extLst>
                  <a:ext uri="{0D108BD9-81ED-4DB2-BD59-A6C34878D82A}">
                    <a16:rowId xmlns:a16="http://schemas.microsoft.com/office/drawing/2014/main" val="1699106644"/>
                  </a:ext>
                </a:extLst>
              </a:tr>
              <a:tr h="1147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Сценарий использования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Общее назначение, широкое применение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Распределенные энтерпрайз- среды, унаследованные системы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Приложения в режиме реального времени, когда серверу необходимо пушить обновления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 err="1">
                          <a:effectLst/>
                        </a:rPr>
                        <a:t>Микросервисы</a:t>
                      </a:r>
                      <a:r>
                        <a:rPr lang="ru-RU" sz="1400" kern="0" dirty="0">
                          <a:effectLst/>
                        </a:rPr>
                        <a:t>, системы, критичные к производительности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Когда требуется гибкая и эффективная загрузка данных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extLst>
                  <a:ext uri="{0D108BD9-81ED-4DB2-BD59-A6C34878D82A}">
                    <a16:rowId xmlns:a16="http://schemas.microsoft.com/office/drawing/2014/main" val="4159657729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Сложность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От низкого до умеренного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Высокая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Умеренная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От умеренной до высокой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Умеренная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9" marR="67089" marT="33545" marB="50317"/>
                </a:tc>
                <a:extLst>
                  <a:ext uri="{0D108BD9-81ED-4DB2-BD59-A6C34878D82A}">
                    <a16:rowId xmlns:a16="http://schemas.microsoft.com/office/drawing/2014/main" val="3820938759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55205A5-D13E-B95E-DA41-0ECD44BA1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228A7D3-2B6B-91DC-2497-B1303F55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Объект, записанный в формате </a:t>
            </a:r>
            <a:r>
              <a:rPr lang="en-US" dirty="0"/>
              <a:t>JSON </a:t>
            </a:r>
            <a:r>
              <a:rPr lang="ru-RU" dirty="0"/>
              <a:t>и</a:t>
            </a:r>
            <a:r>
              <a:rPr lang="en-US" dirty="0"/>
              <a:t> XML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3600539-3B28-BC7D-E69B-461CCA22C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12" y="1413545"/>
            <a:ext cx="7600425" cy="5444455"/>
          </a:xfrm>
        </p:spPr>
      </p:pic>
    </p:spTree>
    <p:extLst>
      <p:ext uri="{BB962C8B-B14F-4D97-AF65-F5344CB8AC3E}">
        <p14:creationId xmlns:p14="http://schemas.microsoft.com/office/powerpoint/2010/main" val="368594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305F9-FDFD-450B-DEE3-BB46D9E5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613"/>
            <a:ext cx="10515600" cy="5384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Пример тела </a:t>
            </a:r>
            <a:r>
              <a:rPr lang="en-US" dirty="0"/>
              <a:t>SOAP</a:t>
            </a:r>
            <a:r>
              <a:rPr lang="ru-RU" dirty="0"/>
              <a:t> - запроса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81DAD4-E5E1-1711-B3A6-C18BA7046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05" y="620784"/>
            <a:ext cx="9672506" cy="6237215"/>
          </a:xfrm>
        </p:spPr>
      </p:pic>
    </p:spTree>
    <p:extLst>
      <p:ext uri="{BB962C8B-B14F-4D97-AF65-F5344CB8AC3E}">
        <p14:creationId xmlns:p14="http://schemas.microsoft.com/office/powerpoint/2010/main" val="121608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50372-603A-8705-607D-5F3D0803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gPRC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2DC95B-44B7-5B53-37BB-46F0C178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94" y="1825625"/>
            <a:ext cx="4090411" cy="4351338"/>
          </a:xfrm>
        </p:spPr>
      </p:pic>
    </p:spTree>
    <p:extLst>
      <p:ext uri="{BB962C8B-B14F-4D97-AF65-F5344CB8AC3E}">
        <p14:creationId xmlns:p14="http://schemas.microsoft.com/office/powerpoint/2010/main" val="359514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33DA7-EE59-0061-D00F-07DC577E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GraphQL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3C2FCEE-0F76-A58D-41B1-EF8767E0B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36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87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1D54FA3-140E-D8B0-028D-ACE6C27F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API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18A34FE-CDFE-A90A-D081-A9A9423A4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6628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57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2765E-DE8D-6EC1-870B-2D520817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7 принципов </a:t>
            </a:r>
            <a:r>
              <a:rPr lang="en-US" dirty="0"/>
              <a:t>REST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8B123-A7FD-E8AA-2470-460B24C4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ru-RU" b="1" i="0" dirty="0">
                <a:solidFill>
                  <a:srgbClr val="222222"/>
                </a:solidFill>
                <a:effectLst/>
                <a:latin typeface="IBM Plex Sans" panose="020F0502020204030204" pitchFamily="34" charset="0"/>
              </a:rPr>
              <a:t>Раздельная работа клиента и сервера</a:t>
            </a:r>
            <a:endParaRPr lang="en-US" b="1" i="0" dirty="0">
              <a:solidFill>
                <a:srgbClr val="222222"/>
              </a:solidFill>
              <a:effectLst/>
              <a:latin typeface="IBM Plex Sans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Нет сохранения состояния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Кэшируемые данные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Унифицированный интерфейс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Многоуровневая архитектура системы</a:t>
            </a:r>
            <a:endParaRPr lang="en-US" b="1" dirty="0">
              <a:solidFill>
                <a:srgbClr val="222222"/>
              </a:solidFill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Кодирование по требованию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0" dirty="0">
                <a:solidFill>
                  <a:srgbClr val="222222"/>
                </a:solidFill>
                <a:effectLst/>
                <a:latin typeface="IBM Plex Sans" panose="020B0503050203000203" pitchFamily="34" charset="0"/>
              </a:rPr>
              <a:t>Старт с нуля</a:t>
            </a:r>
            <a:endParaRPr lang="ru-RU" b="1" i="0" dirty="0">
              <a:solidFill>
                <a:srgbClr val="222222"/>
              </a:solidFill>
              <a:effectLst/>
              <a:latin typeface="IBM Plex Sans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140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331</Words>
  <Application>Microsoft Office PowerPoint</Application>
  <PresentationFormat>Широкоэкранный</PresentationFormat>
  <Paragraphs>80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IBM Plex Sans</vt:lpstr>
      <vt:lpstr>system-ui</vt:lpstr>
      <vt:lpstr>Тема Office</vt:lpstr>
      <vt:lpstr>Сравнительная таблица Различных API </vt:lpstr>
      <vt:lpstr>Объект, записанный в формате JSON и XML</vt:lpstr>
      <vt:lpstr>Пример тела SOAP - запроса</vt:lpstr>
      <vt:lpstr>gPRC</vt:lpstr>
      <vt:lpstr>GraphQL</vt:lpstr>
      <vt:lpstr>REST API</vt:lpstr>
      <vt:lpstr>7 принципов REST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Сравнительная таблица Различных API </dc:title>
  <dc:creator>User</dc:creator>
  <cp:lastModifiedBy>User</cp:lastModifiedBy>
  <cp:revision>3</cp:revision>
  <dcterms:created xsi:type="dcterms:W3CDTF">2023-10-24T15:34:52Z</dcterms:created>
  <dcterms:modified xsi:type="dcterms:W3CDTF">2023-10-24T16:46:22Z</dcterms:modified>
</cp:coreProperties>
</file>