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FF7DA-CD91-CE7B-55B1-E39504824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16D7C2-D3EC-9B67-ACD2-E80178AD4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B78855-47E8-3B70-18AB-2623A26B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ADD-9FDD-4D3A-8E45-052B69C88D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F0BBAA-898E-54E1-6D95-ADFFA524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6F9B9D-7ADF-6A4C-7B3B-E960BD0D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B61A-7F6F-4CA0-8775-4358C57A1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2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2AD2D-2AFC-E37C-DAEE-C2561EDF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DEBFE1-5EB3-56F4-ADFF-311704569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074AFD-DF73-7B98-B07E-A3B77C7B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ADD-9FDD-4D3A-8E45-052B69C88D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9DC06-F754-F093-8511-1565AACC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9B1D5-F964-292D-5613-6FABFBB4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B61A-7F6F-4CA0-8775-4358C57A1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32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F18E4E-1936-39D2-6DD3-4A93A5D17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EC881D-09D3-9A3E-0029-92562CD93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1746A6-5429-AB0D-83FF-C3D5EE6B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ADD-9FDD-4D3A-8E45-052B69C88D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ED57AA-BBFB-0B57-0A9C-62902F41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219B1E-A82D-B5F1-0DF4-1DFB46D5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B61A-7F6F-4CA0-8775-4358C57A1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45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F0D65-D1F8-FC0C-7DA8-D279CE43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F0D59-FB24-36C3-0CB0-FE99969D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B4313-2BEA-BF37-3EB7-DCC3A285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ADD-9FDD-4D3A-8E45-052B69C88D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F820F8-EDB4-0B79-CAA1-6AEBB1AA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A97516-5302-97F2-24DB-D6DCB82E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B61A-7F6F-4CA0-8775-4358C57A1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69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9C03D-8E00-C8B3-B9EA-DBC346BC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D8424B-A7F7-596D-417E-A11AB2FD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7F1090-6C48-6A4C-2E20-3172EE0C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ADD-9FDD-4D3A-8E45-052B69C88D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6253B2-D9B0-149D-6FC3-63E8484A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B4F463-CBD3-5386-A24F-D5E72084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B61A-7F6F-4CA0-8775-4358C57A1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01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9131A-FDE5-73B6-4653-4065DA8E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73D07A-2CAA-93E4-9984-5446A9A6D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8DA05E-78A2-7784-5773-7C7D8B988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6128E4-93B5-CEE8-2DBF-1C961C03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ADD-9FDD-4D3A-8E45-052B69C88D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B03616-5498-BC9C-9EBA-9FF49B154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BBFE4A-F77F-209A-1E97-76EA005B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B61A-7F6F-4CA0-8775-4358C57A1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3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4E1A2-372D-430F-E6A3-C348FDF4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366987-DC97-5890-C7BC-08CA3B91F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E13B94B-7912-325D-C621-D5A65858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4412F9-7D63-BA31-6F5A-554503C3A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1688E0-14C7-D72F-0DC5-7AE5969B8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ECE704-71BC-A74D-2BCD-9569CBD9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ADD-9FDD-4D3A-8E45-052B69C88D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9EF6CB-7E0F-91AD-AC20-D06EF0A6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62FA2E-CAD2-C3D0-A3D5-E31C54DA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B61A-7F6F-4CA0-8775-4358C57A1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5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F6BCB-6517-C361-B213-FFEDDD86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EF6F6C-D389-DC95-2A55-1EB8B624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ADD-9FDD-4D3A-8E45-052B69C88D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D7BA75-5748-FFBE-4B6D-D435B662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B6922B-18BA-F339-FB2D-51918AE7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B61A-7F6F-4CA0-8775-4358C57A1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25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90A234-5600-400B-1BBE-362A3244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ADD-9FDD-4D3A-8E45-052B69C88D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6FB92E-D7DC-DDCC-3A12-CF139BAF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4A153D-9945-F299-C544-8F258DA0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B61A-7F6F-4CA0-8775-4358C57A1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1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98780-9E19-6114-0D62-86C7A2D5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C33C9-4258-AC86-911C-4DAA3BB53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4A1C54-971C-E357-112E-CFC4CC41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63980B-C45E-8ABA-F4CE-39097C32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ADD-9FDD-4D3A-8E45-052B69C88D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304891-FA98-534B-E987-39CEF368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F38C6D-0A44-23A4-CEBF-54EEE213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B61A-7F6F-4CA0-8775-4358C57A1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6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01943-F826-AB85-ADFF-0A3A1D30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F7CF80-A622-CAAB-CF51-0423C35BB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45683A-60D2-2752-765E-1CAE467B9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2F15B6-77B0-6AD4-930B-3C3C1ABC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2AADD-9FDD-4D3A-8E45-052B69C88D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57FB53-CF9C-AA82-AC04-2358CC41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3C8EB7-E715-3D4C-61A9-E6DDD8687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CB61A-7F6F-4CA0-8775-4358C57A1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3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4A52CF-D837-A9B5-F3C3-A6DA088C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91AAB2-7005-C1A0-495A-E592CA76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09A259-26B3-5756-3D86-293F1728A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2AADD-9FDD-4D3A-8E45-052B69C88D96}" type="datetimeFigureOut">
              <a:rPr lang="ru-RU" smtClean="0"/>
              <a:t>07.11.2023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6F1BAF-8378-F233-6213-7D6BD1E87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3968C-05D8-EF39-B787-99D124D01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B61A-7F6F-4CA0-8775-4358C57A10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263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FBB5F-4869-F8A3-D181-ADBA63B1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379"/>
            <a:ext cx="10515600" cy="58714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Short pooling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0AA35D-8E4C-4640-8CD2-FBACF6A0A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72" y="760877"/>
            <a:ext cx="8864866" cy="5952744"/>
          </a:xfrm>
        </p:spPr>
      </p:pic>
    </p:spTree>
    <p:extLst>
      <p:ext uri="{BB962C8B-B14F-4D97-AF65-F5344CB8AC3E}">
        <p14:creationId xmlns:p14="http://schemas.microsoft.com/office/powerpoint/2010/main" val="410804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528505-EA1D-BF80-3287-E1CFA56F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17"/>
            <a:ext cx="10515600" cy="57120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Long pooling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7DB3E63-57E6-6596-655A-8C125E537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00" y="814963"/>
            <a:ext cx="9414654" cy="5728716"/>
          </a:xfrm>
        </p:spPr>
      </p:pic>
    </p:spTree>
    <p:extLst>
      <p:ext uri="{BB962C8B-B14F-4D97-AF65-F5344CB8AC3E}">
        <p14:creationId xmlns:p14="http://schemas.microsoft.com/office/powerpoint/2010/main" val="70925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C42D4-EBCE-1655-985F-49CDF350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5775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Events sourcing (SSE)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EB20947-93D1-F3B0-A2E2-CC94AE6F779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124" y="866272"/>
            <a:ext cx="9374315" cy="5728716"/>
          </a:xfrm>
        </p:spPr>
      </p:pic>
    </p:spTree>
    <p:extLst>
      <p:ext uri="{BB962C8B-B14F-4D97-AF65-F5344CB8AC3E}">
        <p14:creationId xmlns:p14="http://schemas.microsoft.com/office/powerpoint/2010/main" val="40821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55D8E-E440-36BA-7DB7-04FCDD43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755"/>
            <a:ext cx="10515600" cy="5462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Websockets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D978E3-0683-4706-7BCB-9680AE646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57" y="681037"/>
            <a:ext cx="9374315" cy="6042208"/>
          </a:xfrm>
        </p:spPr>
      </p:pic>
    </p:spTree>
    <p:extLst>
      <p:ext uri="{BB962C8B-B14F-4D97-AF65-F5344CB8AC3E}">
        <p14:creationId xmlns:p14="http://schemas.microsoft.com/office/powerpoint/2010/main" val="3565483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Short pooling</vt:lpstr>
      <vt:lpstr>Long pooling</vt:lpstr>
      <vt:lpstr>Events sourcing (SSE)</vt:lpstr>
      <vt:lpstr>Websockets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pooling</dc:title>
  <dc:creator>User</dc:creator>
  <cp:lastModifiedBy>User</cp:lastModifiedBy>
  <cp:revision>1</cp:revision>
  <dcterms:created xsi:type="dcterms:W3CDTF">2023-11-07T14:36:24Z</dcterms:created>
  <dcterms:modified xsi:type="dcterms:W3CDTF">2023-11-07T14:45:35Z</dcterms:modified>
</cp:coreProperties>
</file>