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1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24B715-10A0-1F4E-A157-26BA00F859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797B2F0-786A-6A4D-AFC7-1229081445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C03D16-20AE-9842-9E73-4C1275AD6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AB777-5BDF-E04F-A11B-AC4A9C2CC1FF}" type="datetimeFigureOut">
              <a:rPr kumimoji="1" lang="zh-CN" altLang="en-US" smtClean="0"/>
              <a:t>2019/7/16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BFC9FE-FC43-C04E-A037-D6E00BB41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4F0CB1-C2E0-D24A-849D-3421F604D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FB111-61B7-BB47-85BB-0A1424F7EE9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79476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10A96F-A31A-F641-AAAF-12CC82433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882ECF9-5E98-DD4E-ADEC-DB81E3361F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628536-FB90-FE44-988C-D8956D568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AB777-5BDF-E04F-A11B-AC4A9C2CC1FF}" type="datetimeFigureOut">
              <a:rPr kumimoji="1" lang="zh-CN" altLang="en-US" smtClean="0"/>
              <a:t>2019/7/16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299665-5A2E-3B4B-A531-3D4ACB435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494A0F-4144-9F42-BFC8-28EB98A16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FB111-61B7-BB47-85BB-0A1424F7EE9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006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A001493-956C-9148-9863-E070DF8B67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C9EDB5B-9A5A-1740-8FAF-4776AFB20A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215119-4CAD-0342-9489-7A4834D2B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AB777-5BDF-E04F-A11B-AC4A9C2CC1FF}" type="datetimeFigureOut">
              <a:rPr kumimoji="1" lang="zh-CN" altLang="en-US" smtClean="0"/>
              <a:t>2019/7/16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E9860B-B684-D249-BA13-E70BD02DE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C29CC4-1CE6-C148-B034-FE46CE004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FB111-61B7-BB47-85BB-0A1424F7EE9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2695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24A41F-8141-5A42-A66A-513D95E56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1C499C-2F34-B247-AE1D-A45551B86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DE7638-E84B-294F-974F-602EF0802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AB777-5BDF-E04F-A11B-AC4A9C2CC1FF}" type="datetimeFigureOut">
              <a:rPr kumimoji="1" lang="zh-CN" altLang="en-US" smtClean="0"/>
              <a:t>2019/7/16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2DA360-9CA1-E241-9BD7-DB0EA5787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279B00-EB1E-B54D-A986-BAE73DE8D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FB111-61B7-BB47-85BB-0A1424F7EE9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1821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37E135-4B7C-634D-9A9A-744C84629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4CF606-3C86-AC47-BC22-21B6644753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4DA4CE-5607-EF41-AC21-7E6691DA6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AB777-5BDF-E04F-A11B-AC4A9C2CC1FF}" type="datetimeFigureOut">
              <a:rPr kumimoji="1" lang="zh-CN" altLang="en-US" smtClean="0"/>
              <a:t>2019/7/16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257449-8B73-2D46-82FC-C8473481F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EBB528-05B0-8E4D-84C3-D42F6034B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FB111-61B7-BB47-85BB-0A1424F7EE9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6353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C34108-C623-1545-A881-B6341453E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F74FF5-2856-3F43-87FC-14C8F9082F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2E323FD-589C-EB48-B7E6-ACBA7CE376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62B5CA-F420-CC49-91F6-408BA5916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AB777-5BDF-E04F-A11B-AC4A9C2CC1FF}" type="datetimeFigureOut">
              <a:rPr kumimoji="1" lang="zh-CN" altLang="en-US" smtClean="0"/>
              <a:t>2019/7/16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234EF21-FF11-C84B-B430-0DE91AE7E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0DB0C8-5C87-6045-99BE-C68DDCAD9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FB111-61B7-BB47-85BB-0A1424F7EE9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1240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7D3773-FE91-BE41-BFFE-92998F455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3C7907-C41B-2F45-832F-1B038DF4A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CFD515-8FBD-9C42-BE7D-84747F2CF8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BAD8D65-E785-4340-9F2C-67C6814328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6B80246-E6D1-444F-9481-0C18763F92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97F4864-064C-2D4E-A19D-B863B6435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AB777-5BDF-E04F-A11B-AC4A9C2CC1FF}" type="datetimeFigureOut">
              <a:rPr kumimoji="1" lang="zh-CN" altLang="en-US" smtClean="0"/>
              <a:t>2019/7/16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9A64EE0-BAF5-1B47-B4B0-5CD41B61B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EFEE73B-E6B6-E541-AEA3-9BF10E293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FB111-61B7-BB47-85BB-0A1424F7EE9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32823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E339BE-F2E9-4B4A-B06B-881D75033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5FEE40A-C221-244E-A84A-C8311A0F4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AB777-5BDF-E04F-A11B-AC4A9C2CC1FF}" type="datetimeFigureOut">
              <a:rPr kumimoji="1" lang="zh-CN" altLang="en-US" smtClean="0"/>
              <a:t>2019/7/16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ADE49B7-67B4-BE40-BCD1-BA87E71A1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E088C45-8183-A24C-B9A9-D0EA3D6A1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FB111-61B7-BB47-85BB-0A1424F7EE9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3708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8DE58BF-DEEE-5A4B-9436-566A10E16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AB777-5BDF-E04F-A11B-AC4A9C2CC1FF}" type="datetimeFigureOut">
              <a:rPr kumimoji="1" lang="zh-CN" altLang="en-US" smtClean="0"/>
              <a:t>2019/7/16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760FB5C-1265-2744-B57B-31B4B4070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6A9557E-E546-1D45-881A-1347C7173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FB111-61B7-BB47-85BB-0A1424F7EE9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03776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B00035-6A1C-0B49-AD98-E8ECBE909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BE6737-149C-0D4A-B016-1990B1C88C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4FE9C6D-3A27-E74A-9ED2-ACD48948EE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296232-74E7-2C41-AF5D-F0679961C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AB777-5BDF-E04F-A11B-AC4A9C2CC1FF}" type="datetimeFigureOut">
              <a:rPr kumimoji="1" lang="zh-CN" altLang="en-US" smtClean="0"/>
              <a:t>2019/7/16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BDE344-1530-8748-BB10-51BDB71D5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A389FA-1BD9-664E-B23A-B0FB01CB5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FB111-61B7-BB47-85BB-0A1424F7EE9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13693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177994-72A1-094F-BD50-A28B9F0E0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299665E-03D9-4646-B058-4BFC56A579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BEC58C1-3A8B-9E46-8EA3-57F785E308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C32825-8F7D-B347-A3A6-20013C85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AB777-5BDF-E04F-A11B-AC4A9C2CC1FF}" type="datetimeFigureOut">
              <a:rPr kumimoji="1" lang="zh-CN" altLang="en-US" smtClean="0"/>
              <a:t>2019/7/16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BD5F8B-C4B8-DE40-AD6F-6E7806161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0FE5D6-9FD5-164F-96AB-1FC4D2294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FB111-61B7-BB47-85BB-0A1424F7EE9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5384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F6308B7-D901-3741-AC60-AF91B152C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A51151-8470-2D41-AE0A-CDEEA793CF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0A888C-5B49-394F-9F02-14402571D1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AB777-5BDF-E04F-A11B-AC4A9C2CC1FF}" type="datetimeFigureOut">
              <a:rPr kumimoji="1" lang="zh-CN" altLang="en-US" smtClean="0"/>
              <a:t>2019/7/16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FE3961-50D7-8A4D-99EA-97D22B96FD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EE224C-93ED-214F-A275-BE6F823CC6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FB111-61B7-BB47-85BB-0A1424F7EE9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39829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keras.io/applications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xlthu/Summer-School-2019-2" TargetMode="External"/><Relationship Id="rId2" Type="http://schemas.openxmlformats.org/officeDocument/2006/relationships/hyperlink" Target="https://keras.io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keras.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977AC5-C716-354D-A0AF-B63717C3DD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Captcha Recognition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E067C79-85F6-BB47-A15E-AE747B9E32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/>
              <a:t>Tsinghua Summer School 2019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9936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D4279A-9610-1B48-9E80-4FDA647B8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Task 1: Code Completion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C37617-F14C-7E45-BF21-6812BE609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kumimoji="1" lang="en-US" altLang="zh-CN" dirty="0"/>
              <a:t>Classifier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12736AE-5FAA-2149-91B7-B397480F2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0143" y="0"/>
            <a:ext cx="5061857" cy="6858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43B93085-1BD5-C64D-8B22-D22E44E35346}"/>
              </a:ext>
            </a:extLst>
          </p:cNvPr>
          <p:cNvSpPr/>
          <p:nvPr/>
        </p:nvSpPr>
        <p:spPr>
          <a:xfrm>
            <a:off x="7027522" y="5486399"/>
            <a:ext cx="5164477" cy="137160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BE46F9E-7733-CB4D-85DF-706F5361E6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000"/>
          <a:stretch/>
        </p:blipFill>
        <p:spPr>
          <a:xfrm>
            <a:off x="1025361" y="2282031"/>
            <a:ext cx="10141277" cy="274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962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CC0AAE-FA6B-3E40-AB53-7422A2B8F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Task 1: Code Completion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4D4D50-701B-534C-A26F-F856AD215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69440" cy="4351338"/>
          </a:xfrm>
        </p:spPr>
        <p:txBody>
          <a:bodyPr/>
          <a:lstStyle/>
          <a:p>
            <a:r>
              <a:rPr kumimoji="1" lang="en-US" altLang="zh-CN" dirty="0"/>
              <a:t>Feature Extractor</a:t>
            </a:r>
          </a:p>
          <a:p>
            <a:pPr lvl="1"/>
            <a:r>
              <a:rPr kumimoji="1" lang="en-US" altLang="zh-CN" dirty="0"/>
              <a:t>Conv + Polling + Dropout</a:t>
            </a:r>
          </a:p>
          <a:p>
            <a:pPr lvl="1"/>
            <a:r>
              <a:rPr kumimoji="1" lang="en-US" altLang="zh-CN" dirty="0"/>
              <a:t>2 layers for your work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6CD3C5A-4598-454E-8D62-B98AD6773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0143" y="0"/>
            <a:ext cx="5061857" cy="6858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84C5A48-ED85-F14E-B65E-27EC57B60B9F}"/>
              </a:ext>
            </a:extLst>
          </p:cNvPr>
          <p:cNvSpPr txBox="1"/>
          <p:nvPr/>
        </p:nvSpPr>
        <p:spPr>
          <a:xfrm>
            <a:off x="7582327" y="-4207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Input</a:t>
            </a:r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D2A564F-449F-D340-B5D3-ABA2D760A622}"/>
              </a:ext>
            </a:extLst>
          </p:cNvPr>
          <p:cNvSpPr txBox="1"/>
          <p:nvPr/>
        </p:nvSpPr>
        <p:spPr>
          <a:xfrm>
            <a:off x="6650821" y="2579449"/>
            <a:ext cx="1863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Feature Extractor</a:t>
            </a:r>
            <a:endParaRPr kumimoji="1" lang="zh-CN" altLang="en-US" dirty="0"/>
          </a:p>
        </p:txBody>
      </p:sp>
      <p:sp>
        <p:nvSpPr>
          <p:cNvPr id="8" name="左大括号 7">
            <a:extLst>
              <a:ext uri="{FF2B5EF4-FFF2-40B4-BE49-F238E27FC236}">
                <a16:creationId xmlns:a16="http://schemas.microsoft.com/office/drawing/2014/main" id="{C48F227D-D106-6A4C-A583-E10C199B4A00}"/>
              </a:ext>
            </a:extLst>
          </p:cNvPr>
          <p:cNvSpPr/>
          <p:nvPr/>
        </p:nvSpPr>
        <p:spPr>
          <a:xfrm>
            <a:off x="8548099" y="534256"/>
            <a:ext cx="143838" cy="482885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58F6359-F8B5-EB4A-888B-2A9BF8DE57A0}"/>
              </a:ext>
            </a:extLst>
          </p:cNvPr>
          <p:cNvSpPr txBox="1"/>
          <p:nvPr/>
        </p:nvSpPr>
        <p:spPr>
          <a:xfrm>
            <a:off x="5907640" y="5465852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Classifier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5112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310495-F227-EF41-92D3-1ED1FE6F4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Task 2: Improvement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B6A4C8-AB81-0143-A7C6-AD196946D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zh-CN" dirty="0"/>
              <a:t>Try to improve the accuracy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Model</a:t>
            </a:r>
          </a:p>
          <a:p>
            <a:pPr lvl="1"/>
            <a:r>
              <a:rPr kumimoji="1" lang="en-US" altLang="zh-CN" dirty="0"/>
              <a:t>Residual connection / inception block</a:t>
            </a:r>
          </a:p>
          <a:p>
            <a:pPr lvl="1"/>
            <a:r>
              <a:rPr kumimoji="1" lang="en-US" altLang="zh-CN" dirty="0"/>
              <a:t>Could refer to </a:t>
            </a:r>
            <a:r>
              <a:rPr lang="en" altLang="zh-CN" dirty="0">
                <a:hlinkClick r:id="rId2"/>
              </a:rPr>
              <a:t>https://keras.io/applications/</a:t>
            </a:r>
            <a:r>
              <a:rPr lang="en" altLang="zh-CN" dirty="0"/>
              <a:t> for popular model architecture</a:t>
            </a:r>
            <a:endParaRPr kumimoji="1" lang="en-US" altLang="zh-CN" dirty="0"/>
          </a:p>
          <a:p>
            <a:r>
              <a:rPr kumimoji="1" lang="en-US" altLang="zh-CN" dirty="0"/>
              <a:t>Normalization</a:t>
            </a:r>
          </a:p>
          <a:p>
            <a:pPr lvl="1"/>
            <a:r>
              <a:rPr kumimoji="1" lang="en-US" altLang="zh-CN" dirty="0"/>
              <a:t>Batch Normalization / Dropout / Weight decay</a:t>
            </a:r>
          </a:p>
          <a:p>
            <a:r>
              <a:rPr kumimoji="1" lang="en-US" altLang="zh-CN" dirty="0"/>
              <a:t>Optimizer</a:t>
            </a:r>
          </a:p>
          <a:p>
            <a:pPr lvl="1"/>
            <a:r>
              <a:rPr kumimoji="1" lang="en-US" altLang="zh-CN" dirty="0"/>
              <a:t>SGD / Adam / </a:t>
            </a:r>
            <a:r>
              <a:rPr kumimoji="1" lang="en-US" altLang="zh-CN" dirty="0" err="1"/>
              <a:t>Adadelta</a:t>
            </a:r>
            <a:endParaRPr kumimoji="1" lang="en-US" altLang="zh-CN" dirty="0"/>
          </a:p>
          <a:p>
            <a:r>
              <a:rPr kumimoji="1" lang="en-US" altLang="zh-CN" dirty="0"/>
              <a:t>Initialization</a:t>
            </a:r>
          </a:p>
          <a:p>
            <a:r>
              <a:rPr kumimoji="1" lang="en-US" altLang="zh-CN" dirty="0"/>
              <a:t>Hyperparameter</a:t>
            </a:r>
          </a:p>
          <a:p>
            <a:pPr lvl="1"/>
            <a:r>
              <a:rPr kumimoji="1" lang="en-US" altLang="zh-CN" dirty="0"/>
              <a:t>Batch size / learning rate …</a:t>
            </a:r>
          </a:p>
        </p:txBody>
      </p:sp>
    </p:spTree>
    <p:extLst>
      <p:ext uri="{BB962C8B-B14F-4D97-AF65-F5344CB8AC3E}">
        <p14:creationId xmlns:p14="http://schemas.microsoft.com/office/powerpoint/2010/main" val="1673020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03C6E7-8AA6-574D-8A2B-D98BE12A6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Summary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BC3C82-17BC-9843-B905-4A983367F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" altLang="zh-CN" dirty="0">
                <a:hlinkClick r:id="rId2"/>
              </a:rPr>
              <a:t>https://keras.io</a:t>
            </a:r>
            <a:endParaRPr lang="en" altLang="zh-CN" dirty="0"/>
          </a:p>
          <a:p>
            <a:r>
              <a:rPr kumimoji="1" lang="en" altLang="zh-CN" dirty="0"/>
              <a:t>Task 1: Code Completion</a:t>
            </a:r>
          </a:p>
          <a:p>
            <a:r>
              <a:rPr kumimoji="1" lang="en" altLang="zh-CN" dirty="0"/>
              <a:t>Task 2: Improvement</a:t>
            </a:r>
          </a:p>
          <a:p>
            <a:endParaRPr kumimoji="1" lang="en" altLang="zh-CN" dirty="0"/>
          </a:p>
          <a:p>
            <a:r>
              <a:rPr kumimoji="1" lang="en" altLang="zh-CN" dirty="0"/>
              <a:t>Guide and slides: </a:t>
            </a:r>
            <a:r>
              <a:rPr lang="en" altLang="zh-CN" dirty="0">
                <a:hlinkClick r:id="rId3"/>
              </a:rPr>
              <a:t>https://github.com/xlthu/Summer-School-2019-2</a:t>
            </a:r>
            <a:endParaRPr kumimoji="1" lang="en" altLang="zh-CN" dirty="0"/>
          </a:p>
          <a:p>
            <a:r>
              <a:rPr kumimoji="1" lang="en" altLang="zh-CN" dirty="0"/>
              <a:t>Submission: Report your result to TA if you finish both tasks.</a:t>
            </a:r>
          </a:p>
          <a:p>
            <a:endParaRPr kumimoji="1" lang="en" altLang="zh-CN" dirty="0"/>
          </a:p>
          <a:p>
            <a:r>
              <a:rPr kumimoji="1" lang="en-US" altLang="zh-CN" dirty="0" err="1"/>
              <a:t>bing.com</a:t>
            </a:r>
            <a:r>
              <a:rPr kumimoji="1" lang="en-US" altLang="zh-CN" dirty="0"/>
              <a:t> (</a:t>
            </a:r>
            <a:r>
              <a:rPr kumimoji="1" lang="en-US" altLang="zh-CN" dirty="0" err="1"/>
              <a:t>en.bing.com</a:t>
            </a:r>
            <a:r>
              <a:rPr kumimoji="1" lang="en-US" altLang="zh-C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70070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9F9E9C-8A41-2D45-B882-615A2A310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Content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18555A-A621-884A-A6A4-605804DDD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What is Captcha Recognition?</a:t>
            </a:r>
          </a:p>
          <a:p>
            <a:r>
              <a:rPr kumimoji="1" lang="en-US" altLang="zh-CN" dirty="0"/>
              <a:t>Background: </a:t>
            </a:r>
            <a:r>
              <a:rPr kumimoji="1" lang="en-US" altLang="zh-CN" dirty="0" err="1"/>
              <a:t>Keras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Task 1: Code Completion</a:t>
            </a:r>
          </a:p>
          <a:p>
            <a:r>
              <a:rPr kumimoji="1" lang="en-US" altLang="zh-CN" dirty="0"/>
              <a:t>Task 2: Improvement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3308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017BB0-4DE7-0E44-A2FD-227B31050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What is Captcha Recognition?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C69E05-0415-DA4E-820D-1E43F13FB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b="1" dirty="0"/>
              <a:t>Captcha</a:t>
            </a:r>
            <a:r>
              <a:rPr kumimoji="1" lang="en-US" altLang="zh-CN" dirty="0"/>
              <a:t>: A method to distinguish humans from bots.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685A21A-63C3-1E49-99B0-634877B04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1556" y="2575946"/>
            <a:ext cx="3106292" cy="122768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916DFB8-05EB-2E4F-8AF8-8B4F436992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628867"/>
            <a:ext cx="4206911" cy="112184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7A0C4CB-21C6-A54B-837A-9F577E7F93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0209" y="4343372"/>
            <a:ext cx="2991581" cy="1121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912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1E0920-73BD-E749-B897-6329C992D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Captcha Recognition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48E5B9-CC75-4146-BF54-32939C453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b="1" dirty="0"/>
              <a:t>Captcha Recognition </a:t>
            </a:r>
            <a:r>
              <a:rPr kumimoji="1" lang="en-US" altLang="zh-CN" dirty="0"/>
              <a:t>is to train a bot acting as a human to fail the system.</a:t>
            </a:r>
          </a:p>
          <a:p>
            <a:endParaRPr kumimoji="1" lang="en-US" altLang="zh-CN" dirty="0"/>
          </a:p>
          <a:p>
            <a:r>
              <a:rPr kumimoji="1" lang="en-US" altLang="zh-CN" b="1" dirty="0"/>
              <a:t>Input</a:t>
            </a:r>
            <a:r>
              <a:rPr kumimoji="1" lang="en-US" altLang="zh-CN" dirty="0"/>
              <a:t>: An captcha image.</a:t>
            </a:r>
          </a:p>
          <a:p>
            <a:r>
              <a:rPr kumimoji="1" lang="en-US" altLang="zh-CN" b="1" dirty="0"/>
              <a:t>Output</a:t>
            </a:r>
            <a:r>
              <a:rPr kumimoji="1" lang="en-US" altLang="zh-CN" dirty="0"/>
              <a:t>: 4 numbers contained in the captcha.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A deep learning method: CNN for image classification.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0154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1CC10A-EA47-0849-918B-0FF7BDAB7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Background: </a:t>
            </a:r>
            <a:r>
              <a:rPr kumimoji="1" lang="en-US" altLang="zh-CN" dirty="0" err="1"/>
              <a:t>Keras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BFDD35-B358-6247-A482-8CA923668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b="1" dirty="0" err="1"/>
              <a:t>Keras</a:t>
            </a:r>
            <a:r>
              <a:rPr lang="en" altLang="zh-CN" dirty="0"/>
              <a:t> is a high-level neural networks API mainly on top of TensorFlow.</a:t>
            </a:r>
          </a:p>
          <a:p>
            <a:endParaRPr kumimoji="1" lang="en" altLang="zh-CN" dirty="0"/>
          </a:p>
          <a:p>
            <a:r>
              <a:rPr kumimoji="1" lang="en" altLang="zh-CN" dirty="0"/>
              <a:t>It hides lots of implementation details</a:t>
            </a:r>
            <a:r>
              <a:rPr kumimoji="1" lang="zh-CN" altLang="en-US" dirty="0"/>
              <a:t> </a:t>
            </a:r>
            <a:r>
              <a:rPr kumimoji="1" lang="en" altLang="zh-CN" dirty="0"/>
              <a:t>and enables </a:t>
            </a:r>
            <a:r>
              <a:rPr lang="en" altLang="zh-CN" dirty="0"/>
              <a:t>fast experimentation.</a:t>
            </a:r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7023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F243C3-99A5-A445-8CCB-E98E104B9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Background: </a:t>
            </a:r>
            <a:r>
              <a:rPr kumimoji="1" lang="en-US" altLang="zh-CN" dirty="0" err="1"/>
              <a:t>Keras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498602-4276-E342-B2A1-8AF3F0CDE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It has a direct mapping from concept to code.</a:t>
            </a:r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BCF0F93-FFA7-5245-A6E5-348875204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5663" y="2272113"/>
            <a:ext cx="7020673" cy="422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064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FC8178-870D-3940-997F-0F10D17C3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Background: </a:t>
            </a:r>
            <a:r>
              <a:rPr kumimoji="1" lang="en-US" altLang="zh-CN" dirty="0" err="1"/>
              <a:t>Keras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335F94-B9A0-1241-A5DF-63EF889C8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" altLang="zh-CN" dirty="0">
                <a:hlinkClick r:id="rId2"/>
              </a:rPr>
              <a:t>https://keras.io</a:t>
            </a:r>
            <a:endParaRPr lang="en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 err="1"/>
              <a:t>Pytorch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D4B72DA-11D9-C945-A1E4-FC4FD6452C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0512" y="10274"/>
            <a:ext cx="2875675" cy="6858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F705E27-E1B5-CF48-A377-2E6C30B4C2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6187" y="10274"/>
            <a:ext cx="36816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788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CC0AAE-FA6B-3E40-AB53-7422A2B8F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Task 1: Code Completion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4D4D50-701B-534C-A26F-F856AD215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69440" cy="4351338"/>
          </a:xfrm>
        </p:spPr>
        <p:txBody>
          <a:bodyPr/>
          <a:lstStyle/>
          <a:p>
            <a:r>
              <a:rPr kumimoji="1" lang="en-US" altLang="zh-CN" dirty="0"/>
              <a:t>Complete the code according to a model architecture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Input</a:t>
            </a:r>
          </a:p>
          <a:p>
            <a:r>
              <a:rPr kumimoji="1" lang="en-US" altLang="zh-CN" dirty="0"/>
              <a:t>Feature Extractor</a:t>
            </a:r>
          </a:p>
          <a:p>
            <a:r>
              <a:rPr kumimoji="1" lang="en-US" altLang="zh-CN" dirty="0"/>
              <a:t>Classifier</a:t>
            </a:r>
          </a:p>
          <a:p>
            <a:r>
              <a:rPr kumimoji="1" lang="en-US" altLang="zh-CN" dirty="0"/>
              <a:t>(Loss)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6CD3C5A-4598-454E-8D62-B98AD6773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0143" y="0"/>
            <a:ext cx="5061857" cy="6858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84C5A48-ED85-F14E-B65E-27EC57B60B9F}"/>
              </a:ext>
            </a:extLst>
          </p:cNvPr>
          <p:cNvSpPr txBox="1"/>
          <p:nvPr/>
        </p:nvSpPr>
        <p:spPr>
          <a:xfrm>
            <a:off x="7582327" y="-4207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Input</a:t>
            </a:r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D2A564F-449F-D340-B5D3-ABA2D760A622}"/>
              </a:ext>
            </a:extLst>
          </p:cNvPr>
          <p:cNvSpPr txBox="1"/>
          <p:nvPr/>
        </p:nvSpPr>
        <p:spPr>
          <a:xfrm>
            <a:off x="6650821" y="2579449"/>
            <a:ext cx="1863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Feature Extractor</a:t>
            </a:r>
            <a:endParaRPr kumimoji="1" lang="zh-CN" altLang="en-US" dirty="0"/>
          </a:p>
        </p:txBody>
      </p:sp>
      <p:sp>
        <p:nvSpPr>
          <p:cNvPr id="8" name="左大括号 7">
            <a:extLst>
              <a:ext uri="{FF2B5EF4-FFF2-40B4-BE49-F238E27FC236}">
                <a16:creationId xmlns:a16="http://schemas.microsoft.com/office/drawing/2014/main" id="{C48F227D-D106-6A4C-A583-E10C199B4A00}"/>
              </a:ext>
            </a:extLst>
          </p:cNvPr>
          <p:cNvSpPr/>
          <p:nvPr/>
        </p:nvSpPr>
        <p:spPr>
          <a:xfrm>
            <a:off x="8548099" y="534256"/>
            <a:ext cx="143838" cy="482885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58F6359-F8B5-EB4A-888B-2A9BF8DE57A0}"/>
              </a:ext>
            </a:extLst>
          </p:cNvPr>
          <p:cNvSpPr txBox="1"/>
          <p:nvPr/>
        </p:nvSpPr>
        <p:spPr>
          <a:xfrm>
            <a:off x="5907640" y="5465852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Classifier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8108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D4279A-9610-1B48-9E80-4FDA647B8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Task 1: Code Completion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C37617-F14C-7E45-BF21-6812BE609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kumimoji="1" lang="en-US" altLang="zh-CN" dirty="0"/>
              <a:t>Input</a:t>
            </a:r>
          </a:p>
          <a:p>
            <a:pPr lvl="1"/>
            <a:r>
              <a:rPr kumimoji="1" lang="en-US" altLang="zh-CN" dirty="0"/>
              <a:t>60 * 160 * 3</a:t>
            </a:r>
          </a:p>
          <a:p>
            <a:pPr lvl="1"/>
            <a:r>
              <a:rPr kumimoji="1" lang="en-US" altLang="zh-CN" dirty="0"/>
              <a:t>Height * Width * Channel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6B1639D-D5C3-3C48-B4A3-5D8A5F9264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4676"/>
          <a:stretch/>
        </p:blipFill>
        <p:spPr>
          <a:xfrm>
            <a:off x="-5147476" y="4940055"/>
            <a:ext cx="17147692" cy="123690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12736AE-5FAA-2149-91B7-B397480F2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0143" y="0"/>
            <a:ext cx="5061857" cy="6858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43B93085-1BD5-C64D-8B22-D22E44E35346}"/>
              </a:ext>
            </a:extLst>
          </p:cNvPr>
          <p:cNvSpPr/>
          <p:nvPr/>
        </p:nvSpPr>
        <p:spPr>
          <a:xfrm>
            <a:off x="8815227" y="0"/>
            <a:ext cx="1695236" cy="3651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98146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301</Words>
  <Application>Microsoft Macintosh PowerPoint</Application>
  <PresentationFormat>宽屏</PresentationFormat>
  <Paragraphs>76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等线</vt:lpstr>
      <vt:lpstr>等线 Light</vt:lpstr>
      <vt:lpstr>Arial</vt:lpstr>
      <vt:lpstr>Office 主题​​</vt:lpstr>
      <vt:lpstr>Captcha Recognition</vt:lpstr>
      <vt:lpstr>Content</vt:lpstr>
      <vt:lpstr>What is Captcha Recognition?</vt:lpstr>
      <vt:lpstr>Captcha Recognition</vt:lpstr>
      <vt:lpstr>Background: Keras</vt:lpstr>
      <vt:lpstr>Background: Keras</vt:lpstr>
      <vt:lpstr>Background: Keras</vt:lpstr>
      <vt:lpstr>Task 1: Code Completion</vt:lpstr>
      <vt:lpstr>Task 1: Code Completion</vt:lpstr>
      <vt:lpstr>Task 1: Code Completion</vt:lpstr>
      <vt:lpstr>Task 1: Code Completion</vt:lpstr>
      <vt:lpstr>Task 2: Improvement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Captcha Recognition</dc:title>
  <dc:creator>谢 磊</dc:creator>
  <cp:lastModifiedBy>谢 磊</cp:lastModifiedBy>
  <cp:revision>3</cp:revision>
  <dcterms:created xsi:type="dcterms:W3CDTF">2019-07-16T01:51:17Z</dcterms:created>
  <dcterms:modified xsi:type="dcterms:W3CDTF">2019-07-16T03:09:20Z</dcterms:modified>
</cp:coreProperties>
</file>