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824000" y="830425"/>
            <a:ext cx="4486800" cy="25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The Water Savers</a:t>
            </a:r>
            <a:endParaRPr sz="7200"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824000" y="4042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Científico: Super WaterSaver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75" y="568262"/>
            <a:ext cx="5406223" cy="382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Demostración Prototipo</a:t>
            </a:r>
            <a:endParaRPr/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666150" y="1919075"/>
            <a:ext cx="6027900" cy="30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entrar agua por el conducto de entrada, llega hasta el caudalímetro, en su interior este tiene una especie de molino que gira al pasar el agua por él gracias a un imán que detecta las vueltas que da y la velocidad a la que lo hace. El caudalímetro manda esos valores a nuestro Arduino que es el encargado de procesar la información y mostrarla en nuestra pantalla LCD.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 b="0" l="48466" r="0" t="0"/>
          <a:stretch/>
        </p:blipFill>
        <p:spPr>
          <a:xfrm>
            <a:off x="222201" y="2017550"/>
            <a:ext cx="2262750" cy="21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información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Visita bombero de Córdoba: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" y="2383000"/>
            <a:ext cx="3710050" cy="24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7675" y="1709413"/>
            <a:ext cx="4694275" cy="312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 de información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b="1" lang="es"/>
              <a:t>https://actualidad.rt.com/actualidad/206319-revelar-fecha-humanidad-quedar-sin-agua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b="1" lang="es"/>
              <a:t>https://es.wikipedia.org/wiki/Agua_dulce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b="1" lang="es"/>
              <a:t>https://www.luisllamas.es/caudal-consumo-de-agua-con-arduino-y-caudalimetro/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b="1" lang="es"/>
              <a:t>http://elcajondeardu.blogspot.com.es/2013/12/tutorial-conectando-una-pantalla-lcd.html </a:t>
            </a:r>
            <a:endParaRPr b="1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gracias!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Esperamos que os haya gustado nuestro proyecto científico. </a:t>
            </a:r>
            <a:r>
              <a:rPr b="1" lang="es"/>
              <a:t>Muchas gracias! </a:t>
            </a:r>
            <a:endParaRPr b="1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91" y="2231972"/>
            <a:ext cx="383363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0325" y="3315519"/>
            <a:ext cx="3959127" cy="15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"/>
              <a:t>Nuestro Problema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738" y="1811225"/>
            <a:ext cx="3332275" cy="33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471900" y="2136963"/>
            <a:ext cx="4504500" cy="26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¿Sabíais que en el mundo sólo existe un 2,5% de agua dulce?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Roboto"/>
                <a:ea typeface="Roboto"/>
                <a:cs typeface="Roboto"/>
                <a:sym typeface="Roboto"/>
              </a:rPr>
              <a:t>El 97,5% se encuentra en mares y océanos de agua salada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Reservas de agua dulce en el mundo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88" y="1733300"/>
            <a:ext cx="4863320" cy="33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Agua: recurso limitado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5891825" y="1919075"/>
            <a:ext cx="2802300" cy="30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Este problema nos parece de extrema importancia pues antes del año 2050 el ser humano podría agotar todos los recursos de agua potable del planeta</a:t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50" y="1919075"/>
            <a:ext cx="5336250" cy="29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31800" lvl="0" marL="457200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s"/>
              <a:t>Conclusión al Problema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60950" y="2277550"/>
            <a:ext cx="8222100" cy="271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E</a:t>
            </a:r>
            <a:r>
              <a:rPr lang="es" sz="2400"/>
              <a:t>l agua es un recurso natural que puede agotarse y lo debemos cuidar porque como todos los recursos de nuestra Tierra se acaba. </a:t>
            </a:r>
            <a:endParaRPr sz="24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Nuestra solución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60950" y="22619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 ​Nuestra solución se basa en los pequeños detalles que todos podemos hacer en casa para ahorrar agua, para ello hemos creado nuestro prototipo </a:t>
            </a:r>
            <a:r>
              <a:rPr b="1" lang="es" sz="2400"/>
              <a:t>SWS </a:t>
            </a:r>
            <a:r>
              <a:rPr lang="es" sz="2400"/>
              <a:t>(Super Water Savers)</a:t>
            </a:r>
            <a:endParaRPr sz="240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SuperWaterSaver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​Es un dispositivo compuesto por un arduino(una placa electrónica que nosotros podemos programar y conectar distintos tipos de sensores),un sensor de caudal o caudalímetro y una pantalla LCD.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050" y="2951473"/>
            <a:ext cx="4126250" cy="19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000" y="2951474"/>
            <a:ext cx="2686250" cy="20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SuperWaterSaver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Esta caja se acopla mediante rosca a la entrada de agua de nuestras casas, permitiéndonos saber en cada momento la cantidad de agua consumida en nuestra familia y poder entre todos mejorar el uso del agua, viendo los valores en tiempo real.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4488" y="2760550"/>
            <a:ext cx="2996930" cy="224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SuperWaterSaver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​Este dispositivo tiene un coste muy bajo (unos 35€) y hemos creado un repositorio público donde cualquiera puede ver como está montado y el programa que hemos usado para conseguirlo, de forma que es muy sencillo construirte tu propio </a:t>
            </a:r>
            <a:r>
              <a:rPr b="1" lang="es"/>
              <a:t>SWS </a:t>
            </a:r>
            <a:r>
              <a:rPr lang="es"/>
              <a:t>y además convertirte en un maker en el proceso, genial verdad?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Repositorio</a:t>
            </a:r>
            <a:r>
              <a:rPr lang="es"/>
              <a:t>:https://github.com/laescuelamaker/TheWaterSavers-FLL2018</a:t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6425" y="426200"/>
            <a:ext cx="2057574" cy="10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