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379E-DDEF-49E8-A623-84B58BAB4BB7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996856-F1FA-4B0C-A64B-43F4F4898DA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379E-DDEF-49E8-A623-84B58BAB4BB7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6856-F1FA-4B0C-A64B-43F4F4898D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379E-DDEF-49E8-A623-84B58BAB4BB7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6856-F1FA-4B0C-A64B-43F4F4898D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379E-DDEF-49E8-A623-84B58BAB4BB7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6856-F1FA-4B0C-A64B-43F4F4898D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379E-DDEF-49E8-A623-84B58BAB4BB7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6856-F1FA-4B0C-A64B-43F4F4898DA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379E-DDEF-49E8-A623-84B58BAB4BB7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6856-F1FA-4B0C-A64B-43F4F4898DA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379E-DDEF-49E8-A623-84B58BAB4BB7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6856-F1FA-4B0C-A64B-43F4F4898DAF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379E-DDEF-49E8-A623-84B58BAB4BB7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6856-F1FA-4B0C-A64B-43F4F4898D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379E-DDEF-49E8-A623-84B58BAB4BB7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6856-F1FA-4B0C-A64B-43F4F4898D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379E-DDEF-49E8-A623-84B58BAB4BB7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6856-F1FA-4B0C-A64B-43F4F4898D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379E-DDEF-49E8-A623-84B58BAB4BB7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6856-F1FA-4B0C-A64B-43F4F4898D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315379E-DDEF-49E8-A623-84B58BAB4BB7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B996856-F1FA-4B0C-A64B-43F4F4898DA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4267200"/>
          </a:xfrm>
        </p:spPr>
        <p:txBody>
          <a:bodyPr/>
          <a:lstStyle/>
          <a:p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Tomorrow</a:t>
            </a:r>
            <a:r>
              <a:rPr lang="fr-FR" dirty="0" smtClean="0"/>
              <a:t> Project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5162128"/>
            <a:ext cx="6400800" cy="1219200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Hugo </a:t>
            </a:r>
            <a:r>
              <a:rPr lang="fr-FR" dirty="0" err="1" smtClean="0"/>
              <a:t>Leprunier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Virgil </a:t>
            </a:r>
            <a:r>
              <a:rPr lang="fr-FR" dirty="0" err="1" smtClean="0"/>
              <a:t>Lacondemine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Julie Leclerc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Elodie </a:t>
            </a:r>
            <a:r>
              <a:rPr lang="fr-FR" dirty="0" err="1" smtClean="0"/>
              <a:t>Montcarmel</a:t>
            </a:r>
            <a:r>
              <a:rPr lang="fr-FR" dirty="0" smtClean="0"/>
              <a:t>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Laetitia Bourdon</a:t>
            </a:r>
          </a:p>
        </p:txBody>
      </p:sp>
    </p:spTree>
    <p:extLst>
      <p:ext uri="{BB962C8B-B14F-4D97-AF65-F5344CB8AC3E}">
        <p14:creationId xmlns:p14="http://schemas.microsoft.com/office/powerpoint/2010/main" val="102938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du 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Désir de créer une application utile.</a:t>
            </a:r>
          </a:p>
          <a:p>
            <a:endParaRPr lang="fr-FR" dirty="0"/>
          </a:p>
          <a:p>
            <a:r>
              <a:rPr lang="fr-FR" dirty="0" smtClean="0"/>
              <a:t>Application réalisée en fonction des demandes du client potentiel trouvé.</a:t>
            </a:r>
          </a:p>
          <a:p>
            <a:endParaRPr lang="fr-FR" dirty="0"/>
          </a:p>
          <a:p>
            <a:r>
              <a:rPr lang="fr-FR" dirty="0" smtClean="0"/>
              <a:t>Création d’un agenda gérant l’emploi du temps d’une personne.</a:t>
            </a:r>
          </a:p>
        </p:txBody>
      </p:sp>
    </p:spTree>
    <p:extLst>
      <p:ext uri="{BB962C8B-B14F-4D97-AF65-F5344CB8AC3E}">
        <p14:creationId xmlns:p14="http://schemas.microsoft.com/office/powerpoint/2010/main" val="272413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cas</a:t>
            </a:r>
            <a:endParaRPr lang="fr-FR" dirty="0"/>
          </a:p>
        </p:txBody>
      </p:sp>
      <p:pic>
        <p:nvPicPr>
          <p:cNvPr id="9" name="Espace réservé du contenu 8" descr="G:\Documents\Projet S2\Jalon 1v2\diagramme des ca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81994"/>
            <a:ext cx="5314950" cy="376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23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</a:t>
            </a:r>
            <a:r>
              <a:rPr lang="fr-FR" dirty="0" smtClean="0"/>
              <a:t>de classes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6340" y="1670074"/>
            <a:ext cx="5959996" cy="478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1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60848"/>
            <a:ext cx="8229600" cy="1600200"/>
          </a:xfrm>
        </p:spPr>
        <p:txBody>
          <a:bodyPr/>
          <a:lstStyle/>
          <a:p>
            <a:r>
              <a:rPr lang="fr-FR" dirty="0" smtClean="0"/>
              <a:t>Démonstration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96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988840"/>
            <a:ext cx="9144000" cy="1600200"/>
          </a:xfrm>
        </p:spPr>
        <p:txBody>
          <a:bodyPr/>
          <a:lstStyle/>
          <a:p>
            <a:r>
              <a:rPr lang="fr-FR" dirty="0" smtClean="0"/>
              <a:t>Merci pour votre attention !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3429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35</TotalTime>
  <Words>48</Words>
  <Application>Microsoft Office PowerPoint</Application>
  <PresentationFormat>Affichage à l'écran 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Courier New</vt:lpstr>
      <vt:lpstr>Palatino Linotype</vt:lpstr>
      <vt:lpstr>Exécutif</vt:lpstr>
      <vt:lpstr>My Tomorrow Project</vt:lpstr>
      <vt:lpstr>Choix du sujet</vt:lpstr>
      <vt:lpstr>Diagramme de cas</vt:lpstr>
      <vt:lpstr>Diagramme de classes</vt:lpstr>
      <vt:lpstr>Démonstration </vt:lpstr>
      <vt:lpstr>Merci pour votre attention ! </vt:lpstr>
    </vt:vector>
  </TitlesOfParts>
  <Company>IUT de Valence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Tomorrow Project</dc:title>
  <dc:creator>Administrator</dc:creator>
  <cp:lastModifiedBy>Julie .</cp:lastModifiedBy>
  <cp:revision>8</cp:revision>
  <dcterms:created xsi:type="dcterms:W3CDTF">2015-06-09T09:23:23Z</dcterms:created>
  <dcterms:modified xsi:type="dcterms:W3CDTF">2015-06-10T09:50:13Z</dcterms:modified>
</cp:coreProperties>
</file>