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8"/>
  </p:notesMasterIdLst>
  <p:sldIdLst>
    <p:sldId id="2146848852" r:id="rId5"/>
    <p:sldId id="2146848960" r:id="rId6"/>
    <p:sldId id="21468489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B73939-903A-B95A-5CE7-B2B1CA3E42DA}" name="BUANNIC Etienne - externe" initials="BEe" userId="S::etienne-externe.buannic@edf.fr::a0568a5e-8cae-4d16-a9ae-a1b2e99a0e6b" providerId="AD"/>
  <p188:author id="{144976D5-FAC7-26DB-989B-996020760590}" name="COULON Anne-Sophie - externe" initials="CASe" userId="S::anne-sophie-externe.coulon@edf.fr::436675c8-2fc0-4b51-9904-a5854b81b9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2FF"/>
    <a:srgbClr val="FFEAE1"/>
    <a:srgbClr val="FFF7F3"/>
    <a:srgbClr val="E5EBFF"/>
    <a:srgbClr val="FECBAA"/>
    <a:srgbClr val="CC3300"/>
    <a:srgbClr val="339966"/>
    <a:srgbClr val="006666"/>
    <a:srgbClr val="0099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E5FE8-43C4-46E4-A307-C7E0ED333276}" v="8" dt="2023-11-21T16:55:07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LON Anne-Sophie - externe" userId="436675c8-2fc0-4b51-9904-a5854b81b91b" providerId="ADAL" clId="{A57E5FE8-43C4-46E4-A307-C7E0ED333276}"/>
    <pc:docChg chg="undo custSel addSld delSld modSld modMainMaster">
      <pc:chgData name="COULON Anne-Sophie - externe" userId="436675c8-2fc0-4b51-9904-a5854b81b91b" providerId="ADAL" clId="{A57E5FE8-43C4-46E4-A307-C7E0ED333276}" dt="2023-11-21T16:55:07.909" v="130"/>
      <pc:docMkLst>
        <pc:docMk/>
      </pc:docMkLst>
      <pc:sldChg chg="del">
        <pc:chgData name="COULON Anne-Sophie - externe" userId="436675c8-2fc0-4b51-9904-a5854b81b91b" providerId="ADAL" clId="{A57E5FE8-43C4-46E4-A307-C7E0ED333276}" dt="2023-11-21T16:49:32.468" v="2" actId="47"/>
        <pc:sldMkLst>
          <pc:docMk/>
          <pc:sldMk cId="1368691726" sldId="11147"/>
        </pc:sldMkLst>
      </pc:sldChg>
      <pc:sldChg chg="modSp add mod">
        <pc:chgData name="COULON Anne-Sophie - externe" userId="436675c8-2fc0-4b51-9904-a5854b81b91b" providerId="ADAL" clId="{A57E5FE8-43C4-46E4-A307-C7E0ED333276}" dt="2023-11-21T16:50:11.421" v="12" actId="1076"/>
        <pc:sldMkLst>
          <pc:docMk/>
          <pc:sldMk cId="1937435927" sldId="2146848852"/>
        </pc:sldMkLst>
        <pc:spChg chg="mod">
          <ac:chgData name="COULON Anne-Sophie - externe" userId="436675c8-2fc0-4b51-9904-a5854b81b91b" providerId="ADAL" clId="{A57E5FE8-43C4-46E4-A307-C7E0ED333276}" dt="2023-11-21T16:50:11.421" v="12" actId="1076"/>
          <ac:spMkLst>
            <pc:docMk/>
            <pc:sldMk cId="1937435927" sldId="2146848852"/>
            <ac:spMk id="2" creationId="{6B9C6999-8BC9-49FD-9861-9F3893ED5E92}"/>
          </ac:spMkLst>
        </pc:spChg>
      </pc:sldChg>
      <pc:sldChg chg="del">
        <pc:chgData name="COULON Anne-Sophie - externe" userId="436675c8-2fc0-4b51-9904-a5854b81b91b" providerId="ADAL" clId="{A57E5FE8-43C4-46E4-A307-C7E0ED333276}" dt="2023-11-21T16:49:33.261" v="3" actId="47"/>
        <pc:sldMkLst>
          <pc:docMk/>
          <pc:sldMk cId="2913743932" sldId="2146848932"/>
        </pc:sldMkLst>
      </pc:sldChg>
      <pc:sldChg chg="del">
        <pc:chgData name="COULON Anne-Sophie - externe" userId="436675c8-2fc0-4b51-9904-a5854b81b91b" providerId="ADAL" clId="{A57E5FE8-43C4-46E4-A307-C7E0ED333276}" dt="2023-11-21T16:49:33.829" v="4" actId="47"/>
        <pc:sldMkLst>
          <pc:docMk/>
          <pc:sldMk cId="4078793987" sldId="2146848934"/>
        </pc:sldMkLst>
      </pc:sldChg>
      <pc:sldChg chg="delSp modSp add mod">
        <pc:chgData name="COULON Anne-Sophie - externe" userId="436675c8-2fc0-4b51-9904-a5854b81b91b" providerId="ADAL" clId="{A57E5FE8-43C4-46E4-A307-C7E0ED333276}" dt="2023-11-21T16:54:57.742" v="129" actId="20577"/>
        <pc:sldMkLst>
          <pc:docMk/>
          <pc:sldMk cId="2127112280" sldId="2146848960"/>
        </pc:sldMkLst>
        <pc:spChg chg="mod">
          <ac:chgData name="COULON Anne-Sophie - externe" userId="436675c8-2fc0-4b51-9904-a5854b81b91b" providerId="ADAL" clId="{A57E5FE8-43C4-46E4-A307-C7E0ED333276}" dt="2023-11-21T16:54:57.742" v="129" actId="20577"/>
          <ac:spMkLst>
            <pc:docMk/>
            <pc:sldMk cId="2127112280" sldId="2146848960"/>
            <ac:spMk id="35" creationId="{F7EDEE04-75AC-3E37-7404-B64F2406F139}"/>
          </ac:spMkLst>
        </pc:spChg>
        <pc:grpChg chg="del">
          <ac:chgData name="COULON Anne-Sophie - externe" userId="436675c8-2fc0-4b51-9904-a5854b81b91b" providerId="ADAL" clId="{A57E5FE8-43C4-46E4-A307-C7E0ED333276}" dt="2023-11-21T16:54:43.263" v="111" actId="478"/>
          <ac:grpSpMkLst>
            <pc:docMk/>
            <pc:sldMk cId="2127112280" sldId="2146848960"/>
            <ac:grpSpMk id="4" creationId="{BADCAA25-FE14-793C-0B8A-473925BCA581}"/>
          </ac:grpSpMkLst>
        </pc:grpChg>
      </pc:sldChg>
      <pc:sldChg chg="addSp delSp modSp add mod">
        <pc:chgData name="COULON Anne-Sophie - externe" userId="436675c8-2fc0-4b51-9904-a5854b81b91b" providerId="ADAL" clId="{A57E5FE8-43C4-46E4-A307-C7E0ED333276}" dt="2023-11-21T16:55:07.909" v="130"/>
        <pc:sldMkLst>
          <pc:docMk/>
          <pc:sldMk cId="1368306914" sldId="2146848961"/>
        </pc:sldMkLst>
        <pc:spChg chg="mod">
          <ac:chgData name="COULON Anne-Sophie - externe" userId="436675c8-2fc0-4b51-9904-a5854b81b91b" providerId="ADAL" clId="{A57E5FE8-43C4-46E4-A307-C7E0ED333276}" dt="2023-11-21T16:51:03.371" v="22" actId="165"/>
          <ac:spMkLst>
            <pc:docMk/>
            <pc:sldMk cId="1368306914" sldId="2146848961"/>
            <ac:spMk id="7" creationId="{E5824D90-1064-1C12-EC43-5C99DFAC0E92}"/>
          </ac:spMkLst>
        </pc:spChg>
        <pc:spChg chg="del">
          <ac:chgData name="COULON Anne-Sophie - externe" userId="436675c8-2fc0-4b51-9904-a5854b81b91b" providerId="ADAL" clId="{A57E5FE8-43C4-46E4-A307-C7E0ED333276}" dt="2023-11-21T16:50:29.628" v="15" actId="478"/>
          <ac:spMkLst>
            <pc:docMk/>
            <pc:sldMk cId="1368306914" sldId="2146848961"/>
            <ac:spMk id="9" creationId="{0917D5CC-637F-80ED-A830-6C70F3BC9E2A}"/>
          </ac:spMkLst>
        </pc:spChg>
        <pc:spChg chg="mod topLvl">
          <ac:chgData name="COULON Anne-Sophie - externe" userId="436675c8-2fc0-4b51-9904-a5854b81b91b" providerId="ADAL" clId="{A57E5FE8-43C4-46E4-A307-C7E0ED333276}" dt="2023-11-21T16:52:53.511" v="83" actId="1076"/>
          <ac:spMkLst>
            <pc:docMk/>
            <pc:sldMk cId="1368306914" sldId="2146848961"/>
            <ac:spMk id="12" creationId="{C19EDB49-5761-FB13-CFFA-97C18D10DD59}"/>
          </ac:spMkLst>
        </pc:spChg>
        <pc:spChg chg="mod topLvl">
          <ac:chgData name="COULON Anne-Sophie - externe" userId="436675c8-2fc0-4b51-9904-a5854b81b91b" providerId="ADAL" clId="{A57E5FE8-43C4-46E4-A307-C7E0ED333276}" dt="2023-11-21T16:51:50.965" v="38" actId="14100"/>
          <ac:spMkLst>
            <pc:docMk/>
            <pc:sldMk cId="1368306914" sldId="2146848961"/>
            <ac:spMk id="13" creationId="{403AB0FE-F347-A3AA-5BE2-5356E0972853}"/>
          </ac:spMkLst>
        </pc:spChg>
        <pc:spChg chg="mod">
          <ac:chgData name="COULON Anne-Sophie - externe" userId="436675c8-2fc0-4b51-9904-a5854b81b91b" providerId="ADAL" clId="{A57E5FE8-43C4-46E4-A307-C7E0ED333276}" dt="2023-11-21T16:51:03.371" v="22" actId="165"/>
          <ac:spMkLst>
            <pc:docMk/>
            <pc:sldMk cId="1368306914" sldId="2146848961"/>
            <ac:spMk id="15" creationId="{52EE04B0-6882-7E1B-19D6-089937354F27}"/>
          </ac:spMkLst>
        </pc:spChg>
        <pc:spChg chg="mod">
          <ac:chgData name="COULON Anne-Sophie - externe" userId="436675c8-2fc0-4b51-9904-a5854b81b91b" providerId="ADAL" clId="{A57E5FE8-43C4-46E4-A307-C7E0ED333276}" dt="2023-11-21T16:55:07.909" v="130"/>
          <ac:spMkLst>
            <pc:docMk/>
            <pc:sldMk cId="1368306914" sldId="2146848961"/>
            <ac:spMk id="18" creationId="{1EECDA55-FC06-1B8D-7608-A8BC7CD82FCC}"/>
          </ac:spMkLst>
        </pc:spChg>
        <pc:spChg chg="mod">
          <ac:chgData name="COULON Anne-Sophie - externe" userId="436675c8-2fc0-4b51-9904-a5854b81b91b" providerId="ADAL" clId="{A57E5FE8-43C4-46E4-A307-C7E0ED333276}" dt="2023-11-21T16:55:07.909" v="130"/>
          <ac:spMkLst>
            <pc:docMk/>
            <pc:sldMk cId="1368306914" sldId="2146848961"/>
            <ac:spMk id="20" creationId="{7295E256-E4BB-1EE3-8A87-98B062E5BBDD}"/>
          </ac:spMkLst>
        </pc:spChg>
        <pc:spChg chg="mod topLvl">
          <ac:chgData name="COULON Anne-Sophie - externe" userId="436675c8-2fc0-4b51-9904-a5854b81b91b" providerId="ADAL" clId="{A57E5FE8-43C4-46E4-A307-C7E0ED333276}" dt="2023-11-21T16:52:24.708" v="65" actId="1076"/>
          <ac:spMkLst>
            <pc:docMk/>
            <pc:sldMk cId="1368306914" sldId="2146848961"/>
            <ac:spMk id="21" creationId="{3DDC8F67-E8B0-2780-A147-A696F0FFB935}"/>
          </ac:spMkLst>
        </pc:spChg>
        <pc:spChg chg="del mod topLvl">
          <ac:chgData name="COULON Anne-Sophie - externe" userId="436675c8-2fc0-4b51-9904-a5854b81b91b" providerId="ADAL" clId="{A57E5FE8-43C4-46E4-A307-C7E0ED333276}" dt="2023-11-21T16:51:29.666" v="32" actId="478"/>
          <ac:spMkLst>
            <pc:docMk/>
            <pc:sldMk cId="1368306914" sldId="2146848961"/>
            <ac:spMk id="22" creationId="{AD0D0B3F-E8DA-7320-0B1E-3A9D233D8C1C}"/>
          </ac:spMkLst>
        </pc:spChg>
        <pc:spChg chg="mod topLvl">
          <ac:chgData name="COULON Anne-Sophie - externe" userId="436675c8-2fc0-4b51-9904-a5854b81b91b" providerId="ADAL" clId="{A57E5FE8-43C4-46E4-A307-C7E0ED333276}" dt="2023-11-21T16:52:51.372" v="81" actId="14100"/>
          <ac:spMkLst>
            <pc:docMk/>
            <pc:sldMk cId="1368306914" sldId="2146848961"/>
            <ac:spMk id="23" creationId="{04E080CF-1542-0756-E60D-9ACA99CAD1E9}"/>
          </ac:spMkLst>
        </pc:spChg>
        <pc:spChg chg="del mod topLvl">
          <ac:chgData name="COULON Anne-Sophie - externe" userId="436675c8-2fc0-4b51-9904-a5854b81b91b" providerId="ADAL" clId="{A57E5FE8-43C4-46E4-A307-C7E0ED333276}" dt="2023-11-21T16:51:14.605" v="25" actId="478"/>
          <ac:spMkLst>
            <pc:docMk/>
            <pc:sldMk cId="1368306914" sldId="2146848961"/>
            <ac:spMk id="26" creationId="{10CEE750-51C7-4F4C-7CAD-35A31ED68D26}"/>
          </ac:spMkLst>
        </pc:spChg>
        <pc:spChg chg="mod">
          <ac:chgData name="COULON Anne-Sophie - externe" userId="436675c8-2fc0-4b51-9904-a5854b81b91b" providerId="ADAL" clId="{A57E5FE8-43C4-46E4-A307-C7E0ED333276}" dt="2023-11-21T16:53:20.666" v="110" actId="20577"/>
          <ac:spMkLst>
            <pc:docMk/>
            <pc:sldMk cId="1368306914" sldId="2146848961"/>
            <ac:spMk id="28" creationId="{D478C602-9FC8-2226-E17D-C1DD30430FAB}"/>
          </ac:spMkLst>
        </pc:spChg>
        <pc:spChg chg="del">
          <ac:chgData name="COULON Anne-Sophie - externe" userId="436675c8-2fc0-4b51-9904-a5854b81b91b" providerId="ADAL" clId="{A57E5FE8-43C4-46E4-A307-C7E0ED333276}" dt="2023-11-21T16:50:33.982" v="16" actId="478"/>
          <ac:spMkLst>
            <pc:docMk/>
            <pc:sldMk cId="1368306914" sldId="2146848961"/>
            <ac:spMk id="37" creationId="{BE340810-DF7E-29A0-E592-BDACE1FB0F5A}"/>
          </ac:spMkLst>
        </pc:spChg>
        <pc:grpChg chg="del mod topLvl">
          <ac:chgData name="COULON Anne-Sophie - externe" userId="436675c8-2fc0-4b51-9904-a5854b81b91b" providerId="ADAL" clId="{A57E5FE8-43C4-46E4-A307-C7E0ED333276}" dt="2023-11-21T16:51:03.371" v="22" actId="165"/>
          <ac:grpSpMkLst>
            <pc:docMk/>
            <pc:sldMk cId="1368306914" sldId="2146848961"/>
            <ac:grpSpMk id="2" creationId="{A3EA7004-21D0-C949-C388-F344CA06F447}"/>
          </ac:grpSpMkLst>
        </pc:grpChg>
        <pc:grpChg chg="del">
          <ac:chgData name="COULON Anne-Sophie - externe" userId="436675c8-2fc0-4b51-9904-a5854b81b91b" providerId="ADAL" clId="{A57E5FE8-43C4-46E4-A307-C7E0ED333276}" dt="2023-11-21T16:50:29.628" v="15" actId="478"/>
          <ac:grpSpMkLst>
            <pc:docMk/>
            <pc:sldMk cId="1368306914" sldId="2146848961"/>
            <ac:grpSpMk id="4" creationId="{BADCAA25-FE14-793C-0B8A-473925BCA581}"/>
          </ac:grpSpMkLst>
        </pc:grpChg>
        <pc:grpChg chg="add del">
          <ac:chgData name="COULON Anne-Sophie - externe" userId="436675c8-2fc0-4b51-9904-a5854b81b91b" providerId="ADAL" clId="{A57E5FE8-43C4-46E4-A307-C7E0ED333276}" dt="2023-11-21T16:50:53.149" v="21" actId="165"/>
          <ac:grpSpMkLst>
            <pc:docMk/>
            <pc:sldMk cId="1368306914" sldId="2146848961"/>
            <ac:grpSpMk id="6" creationId="{99CAA39F-7247-4C65-1FD1-E2C8A6D7F4C5}"/>
          </ac:grpSpMkLst>
        </pc:grpChg>
        <pc:grpChg chg="del mod topLvl">
          <ac:chgData name="COULON Anne-Sophie - externe" userId="436675c8-2fc0-4b51-9904-a5854b81b91b" providerId="ADAL" clId="{A57E5FE8-43C4-46E4-A307-C7E0ED333276}" dt="2023-11-21T16:51:11.155" v="24" actId="478"/>
          <ac:grpSpMkLst>
            <pc:docMk/>
            <pc:sldMk cId="1368306914" sldId="2146848961"/>
            <ac:grpSpMk id="8" creationId="{D443709C-B304-755D-1A5C-F30333683DD4}"/>
          </ac:grpSpMkLst>
        </pc:grpChg>
        <pc:grpChg chg="add mod">
          <ac:chgData name="COULON Anne-Sophie - externe" userId="436675c8-2fc0-4b51-9904-a5854b81b91b" providerId="ADAL" clId="{A57E5FE8-43C4-46E4-A307-C7E0ED333276}" dt="2023-11-21T16:55:07.909" v="130"/>
          <ac:grpSpMkLst>
            <pc:docMk/>
            <pc:sldMk cId="1368306914" sldId="2146848961"/>
            <ac:grpSpMk id="14" creationId="{F95768B3-0666-A462-127F-6B2C5978621D}"/>
          </ac:grpSpMkLst>
        </pc:grpChg>
        <pc:grpChg chg="mod topLvl">
          <ac:chgData name="COULON Anne-Sophie - externe" userId="436675c8-2fc0-4b51-9904-a5854b81b91b" providerId="ADAL" clId="{A57E5FE8-43C4-46E4-A307-C7E0ED333276}" dt="2023-11-21T16:52:09.671" v="48" actId="1076"/>
          <ac:grpSpMkLst>
            <pc:docMk/>
            <pc:sldMk cId="1368306914" sldId="2146848961"/>
            <ac:grpSpMk id="17" creationId="{25840398-4BC8-ABCC-4834-52FF31E3611E}"/>
          </ac:grpSpMkLst>
        </pc:grpChg>
        <pc:grpChg chg="del">
          <ac:chgData name="COULON Anne-Sophie - externe" userId="436675c8-2fc0-4b51-9904-a5854b81b91b" providerId="ADAL" clId="{A57E5FE8-43C4-46E4-A307-C7E0ED333276}" dt="2023-11-21T16:50:36.167" v="17" actId="478"/>
          <ac:grpSpMkLst>
            <pc:docMk/>
            <pc:sldMk cId="1368306914" sldId="2146848961"/>
            <ac:grpSpMk id="33" creationId="{6546205A-28B3-165C-7EDB-30C47390C14B}"/>
          </ac:grpSpMkLst>
        </pc:grpChg>
        <pc:picChg chg="mod">
          <ac:chgData name="COULON Anne-Sophie - externe" userId="436675c8-2fc0-4b51-9904-a5854b81b91b" providerId="ADAL" clId="{A57E5FE8-43C4-46E4-A307-C7E0ED333276}" dt="2023-11-21T16:51:03.371" v="22" actId="165"/>
          <ac:picMkLst>
            <pc:docMk/>
            <pc:sldMk cId="1368306914" sldId="2146848961"/>
            <ac:picMk id="3" creationId="{1C996F52-E3F6-1E85-73C7-D4418D7E0007}"/>
          </ac:picMkLst>
        </pc:picChg>
        <pc:picChg chg="mod topLvl">
          <ac:chgData name="COULON Anne-Sophie - externe" userId="436675c8-2fc0-4b51-9904-a5854b81b91b" providerId="ADAL" clId="{A57E5FE8-43C4-46E4-A307-C7E0ED333276}" dt="2023-11-21T16:52:04.971" v="47" actId="1076"/>
          <ac:picMkLst>
            <pc:docMk/>
            <pc:sldMk cId="1368306914" sldId="2146848961"/>
            <ac:picMk id="5" creationId="{59C17816-7B70-A722-FFB0-21F7EE781646}"/>
          </ac:picMkLst>
        </pc:picChg>
        <pc:picChg chg="del mod topLvl">
          <ac:chgData name="COULON Anne-Sophie - externe" userId="436675c8-2fc0-4b51-9904-a5854b81b91b" providerId="ADAL" clId="{A57E5FE8-43C4-46E4-A307-C7E0ED333276}" dt="2023-11-21T16:51:16.879" v="26" actId="478"/>
          <ac:picMkLst>
            <pc:docMk/>
            <pc:sldMk cId="1368306914" sldId="2146848961"/>
            <ac:picMk id="11" creationId="{C730AFB4-82D9-3B83-CB24-72E74898B1FF}"/>
          </ac:picMkLst>
        </pc:picChg>
        <pc:picChg chg="mod">
          <ac:chgData name="COULON Anne-Sophie - externe" userId="436675c8-2fc0-4b51-9904-a5854b81b91b" providerId="ADAL" clId="{A57E5FE8-43C4-46E4-A307-C7E0ED333276}" dt="2023-11-21T16:51:03.371" v="22" actId="165"/>
          <ac:picMkLst>
            <pc:docMk/>
            <pc:sldMk cId="1368306914" sldId="2146848961"/>
            <ac:picMk id="16" creationId="{EA340DCC-A914-564B-D8CF-E732ADFA89E6}"/>
          </ac:picMkLst>
        </pc:picChg>
        <pc:cxnChg chg="del">
          <ac:chgData name="COULON Anne-Sophie - externe" userId="436675c8-2fc0-4b51-9904-a5854b81b91b" providerId="ADAL" clId="{A57E5FE8-43C4-46E4-A307-C7E0ED333276}" dt="2023-11-21T16:50:37.808" v="18" actId="478"/>
          <ac:cxnSpMkLst>
            <pc:docMk/>
            <pc:sldMk cId="1368306914" sldId="2146848961"/>
            <ac:cxnSpMk id="32" creationId="{E9E15BD4-9F68-824A-ABD3-324457C93303}"/>
          </ac:cxnSpMkLst>
        </pc:cxnChg>
      </pc:sldChg>
      <pc:sldMasterChg chg="modSldLayout">
        <pc:chgData name="COULON Anne-Sophie - externe" userId="436675c8-2fc0-4b51-9904-a5854b81b91b" providerId="ADAL" clId="{A57E5FE8-43C4-46E4-A307-C7E0ED333276}" dt="2023-11-21T16:50:18.873" v="13" actId="478"/>
        <pc:sldMasterMkLst>
          <pc:docMk/>
          <pc:sldMasterMk cId="2996405891" sldId="2147483663"/>
        </pc:sldMasterMkLst>
        <pc:sldLayoutChg chg="delSp mod">
          <pc:chgData name="COULON Anne-Sophie - externe" userId="436675c8-2fc0-4b51-9904-a5854b81b91b" providerId="ADAL" clId="{A57E5FE8-43C4-46E4-A307-C7E0ED333276}" dt="2023-11-21T16:50:18.873" v="13" actId="478"/>
          <pc:sldLayoutMkLst>
            <pc:docMk/>
            <pc:sldMasterMk cId="2996405891" sldId="2147483663"/>
            <pc:sldLayoutMk cId="3488243481" sldId="2147483664"/>
          </pc:sldLayoutMkLst>
          <pc:picChg chg="del">
            <ac:chgData name="COULON Anne-Sophie - externe" userId="436675c8-2fc0-4b51-9904-a5854b81b91b" providerId="ADAL" clId="{A57E5FE8-43C4-46E4-A307-C7E0ED333276}" dt="2023-11-21T16:50:18.873" v="13" actId="478"/>
            <ac:picMkLst>
              <pc:docMk/>
              <pc:sldMasterMk cId="2996405891" sldId="2147483663"/>
              <pc:sldLayoutMk cId="3488243481" sldId="2147483664"/>
              <ac:picMk id="13" creationId="{BAF6B1B1-BAF7-4860-AC1B-71973DBD079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C0856-35BC-4B23-A0E8-FA0E1BD5F610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908D-302A-45DA-9B02-EEA4F8BC8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2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800">
              <a:solidFill>
                <a:srgbClr val="909ABC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2908D-302A-45DA-9B02-EEA4F8BC8F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19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800">
              <a:solidFill>
                <a:srgbClr val="909ABC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2908D-302A-45DA-9B02-EEA4F8BC8F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5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/>
          <a:stretch/>
        </p:blipFill>
        <p:spPr>
          <a:xfrm>
            <a:off x="1425035" y="1"/>
            <a:ext cx="10766965" cy="68580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047211E4-5D24-4470-AEEF-616C74320F16}"/>
              </a:ext>
            </a:extLst>
          </p:cNvPr>
          <p:cNvGrpSpPr/>
          <p:nvPr userDrawn="1"/>
        </p:nvGrpSpPr>
        <p:grpSpPr>
          <a:xfrm>
            <a:off x="565" y="0"/>
            <a:ext cx="5511596" cy="6858000"/>
            <a:chOff x="423" y="0"/>
            <a:chExt cx="4133697" cy="5143500"/>
          </a:xfrm>
        </p:grpSpPr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4FD2BF54-C302-4522-BE3A-DF0FB5E83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" y="0"/>
              <a:ext cx="4114800" cy="5143500"/>
            </a:xfrm>
            <a:custGeom>
              <a:avLst/>
              <a:gdLst>
                <a:gd name="T0" fmla="*/ 0 w 6480"/>
                <a:gd name="T1" fmla="*/ 0 h 8100"/>
                <a:gd name="T2" fmla="*/ 6480 w 6480"/>
                <a:gd name="T3" fmla="*/ 0 h 8100"/>
                <a:gd name="T4" fmla="*/ 5040 w 6480"/>
                <a:gd name="T5" fmla="*/ 8100 h 8100"/>
                <a:gd name="T6" fmla="*/ 0 w 6480"/>
                <a:gd name="T7" fmla="*/ 8100 h 8100"/>
                <a:gd name="T8" fmla="*/ 0 w 6480"/>
                <a:gd name="T9" fmla="*/ 0 h 8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0" h="8100">
                  <a:moveTo>
                    <a:pt x="0" y="0"/>
                  </a:moveTo>
                  <a:lnTo>
                    <a:pt x="6480" y="0"/>
                  </a:lnTo>
                  <a:lnTo>
                    <a:pt x="5040" y="8100"/>
                  </a:lnTo>
                  <a:lnTo>
                    <a:pt x="0" y="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cxnSp>
          <p:nvCxnSpPr>
            <p:cNvPr id="19" name="AutoShape 3">
              <a:extLst>
                <a:ext uri="{FF2B5EF4-FFF2-40B4-BE49-F238E27FC236}">
                  <a16:creationId xmlns:a16="http://schemas.microsoft.com/office/drawing/2014/main" id="{147643C5-3DF5-437B-A325-F4105D7EB2E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flipH="1">
              <a:off x="3219720" y="0"/>
              <a:ext cx="914400" cy="5143500"/>
            </a:xfrm>
            <a:prstGeom prst="straightConnector1">
              <a:avLst/>
            </a:prstGeom>
            <a:noFill/>
            <a:ln w="57150">
              <a:solidFill>
                <a:schemeClr val="bg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0901" y="1604434"/>
            <a:ext cx="3888000" cy="1395380"/>
          </a:xfrm>
        </p:spPr>
        <p:txBody>
          <a:bodyPr anchor="b" anchorCtr="0">
            <a:normAutofit/>
          </a:bodyPr>
          <a:lstStyle>
            <a:lvl1pPr>
              <a:defRPr sz="3333" cap="all" baseline="0"/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0430DC-753F-4675-8535-748F599DE4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4" y="428806"/>
            <a:ext cx="1267971" cy="544577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97B72CF4-D5DF-4552-801F-C03F7116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0901" y="6325301"/>
            <a:ext cx="960000" cy="288000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E363384D-7182-48DD-B418-FCC9F0C06E9E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3BF2E6D-732F-4949-8E25-2D4806A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213" y="6729787"/>
            <a:ext cx="48000" cy="48000"/>
          </a:xfrm>
          <a:prstGeom prst="rect">
            <a:avLst/>
          </a:prstGeom>
        </p:spPr>
        <p:txBody>
          <a:bodyPr/>
          <a:lstStyle>
            <a:lvl1pPr>
              <a:defRPr sz="133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Titre de la présentation (Insertion/Insérer &gt; En-tête/ Pied)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533319B8-497D-452B-93A2-1CB52C84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13" y="6729787"/>
            <a:ext cx="48000" cy="48000"/>
          </a:xfrm>
        </p:spPr>
        <p:txBody>
          <a:bodyPr/>
          <a:lstStyle>
            <a:lvl1pPr>
              <a:defRPr sz="133" baseline="0">
                <a:solidFill>
                  <a:schemeClr val="accent1"/>
                </a:solidFill>
              </a:defRPr>
            </a:lvl1pPr>
          </a:lstStyle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60D2A7-AA1B-44CF-800F-22F672DEE12B}"/>
              </a:ext>
            </a:extLst>
          </p:cNvPr>
          <p:cNvSpPr/>
          <p:nvPr userDrawn="1"/>
        </p:nvSpPr>
        <p:spPr>
          <a:xfrm>
            <a:off x="0" y="-69"/>
            <a:ext cx="12192000" cy="1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fr-FR" sz="2400"/>
          </a:p>
        </p:txBody>
      </p:sp>
      <p:sp>
        <p:nvSpPr>
          <p:cNvPr id="11" name="Espace réservé pour une image  18">
            <a:extLst>
              <a:ext uri="{FF2B5EF4-FFF2-40B4-BE49-F238E27FC236}">
                <a16:creationId xmlns:a16="http://schemas.microsoft.com/office/drawing/2014/main" id="{B8D5CB28-054F-4299-88C9-FD92A523141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51877" y="481528"/>
            <a:ext cx="7354552" cy="5491705"/>
          </a:xfrm>
          <a:custGeom>
            <a:avLst/>
            <a:gdLst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2858934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451867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0" h="5144400">
                <a:moveTo>
                  <a:pt x="0" y="5144400"/>
                </a:moveTo>
                <a:lnTo>
                  <a:pt x="451867" y="0"/>
                </a:lnTo>
                <a:lnTo>
                  <a:pt x="3600400" y="0"/>
                </a:lnTo>
                <a:cubicBezTo>
                  <a:pt x="3598528" y="1714800"/>
                  <a:pt x="3596655" y="3429600"/>
                  <a:pt x="3594783" y="5144400"/>
                </a:cubicBezTo>
                <a:lnTo>
                  <a:pt x="0" y="5144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/>
              <a:t>Cliquez sur l'icône</a:t>
            </a:r>
            <a:br>
              <a:rPr lang="fr-FR"/>
            </a:br>
            <a:r>
              <a:rPr lang="fr-FR"/>
              <a:t>pour ajouter une photo,</a:t>
            </a:r>
            <a:br>
              <a:rPr lang="fr-FR"/>
            </a:br>
            <a:r>
              <a:rPr lang="fr-FR"/>
              <a:t>puis passez l'image à l'arrière-plan</a:t>
            </a:r>
            <a:br>
              <a:rPr lang="fr-FR"/>
            </a:br>
            <a:r>
              <a:rPr lang="fr-FR"/>
              <a:t>et ajoutez le crédit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FA7166-DF7A-448D-8A71-13407CD5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FB7C-E0AD-4BA9-B8FA-68DE044BF46B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BEECF1-C5DD-4465-B0AF-1E0B8410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4A0AAE-D23B-44AD-8E91-35061CAE6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" y="2001219"/>
            <a:ext cx="583024" cy="57600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541292E-6010-499F-A01D-8E9E5F60B763}"/>
              </a:ext>
            </a:extLst>
          </p:cNvPr>
          <p:cNvCxnSpPr/>
          <p:nvPr userDrawn="1"/>
        </p:nvCxnSpPr>
        <p:spPr>
          <a:xfrm>
            <a:off x="531876" y="3457859"/>
            <a:ext cx="960000" cy="0"/>
          </a:xfrm>
          <a:prstGeom prst="line">
            <a:avLst/>
          </a:prstGeom>
          <a:ln w="43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C3F587A-04B2-4484-900E-4F7D4F7A4B1E}"/>
              </a:ext>
            </a:extLst>
          </p:cNvPr>
          <p:cNvSpPr txBox="1"/>
          <p:nvPr userDrawn="1"/>
        </p:nvSpPr>
        <p:spPr>
          <a:xfrm>
            <a:off x="531876" y="2732863"/>
            <a:ext cx="2496277" cy="57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3200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ANNEXES</a:t>
            </a:r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7CF214A3-6B23-4238-8A30-C3FE6E2616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352000" y="4509053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D6BD8960-2A5C-4A11-82E1-A51EBDCB6C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3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300m1460064-light.jpe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AA2937-682D-5C41-8F91-9A8BD7C7B0ED}"/>
              </a:ext>
            </a:extLst>
          </p:cNvPr>
          <p:cNvSpPr/>
          <p:nvPr userDrawn="1"/>
        </p:nvSpPr>
        <p:spPr>
          <a:xfrm>
            <a:off x="816858" y="0"/>
            <a:ext cx="5040001" cy="5034600"/>
          </a:xfrm>
          <a:prstGeom prst="rect">
            <a:avLst/>
          </a:prstGeom>
          <a:solidFill>
            <a:srgbClr val="1089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F2934E-F8C8-0343-BA36-3D25C8990712}"/>
              </a:ext>
            </a:extLst>
          </p:cNvPr>
          <p:cNvSpPr txBox="1"/>
          <p:nvPr userDrawn="1"/>
        </p:nvSpPr>
        <p:spPr>
          <a:xfrm>
            <a:off x="1269932" y="1893680"/>
            <a:ext cx="4356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b="0" i="0">
                <a:solidFill>
                  <a:schemeClr val="bg1"/>
                </a:solidFill>
                <a:latin typeface="Work Sans ExtraLight"/>
                <a:cs typeface="Work Sans ExtraLight"/>
              </a:rPr>
              <a:t>Merci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20E108-FFF3-1F48-8EB7-E6E0F67F2E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57" y="321202"/>
            <a:ext cx="2160000" cy="12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AC26-0363-43D3-A2A3-BF16419B4308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201D-A443-4F0D-8D1E-D0A2834327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0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amb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65A61B-477C-4A64-8AD3-FD31100A6CCD}"/>
              </a:ext>
            </a:extLst>
          </p:cNvPr>
          <p:cNvSpPr/>
          <p:nvPr userDrawn="1"/>
        </p:nvSpPr>
        <p:spPr>
          <a:xfrm>
            <a:off x="0" y="-69"/>
            <a:ext cx="12192000" cy="1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fr-FR" sz="24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0C788E-D1DC-494B-A1DA-8CB67CD6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84" y="897656"/>
            <a:ext cx="4046505" cy="8636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DB3F5F-9966-482A-BBC8-A14C81A9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F293D9-547E-4C12-B165-C81A4CB25766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67A000-F75B-49B8-8FC5-E6C45D6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A9DE7F-74DB-4DFC-A47C-E836B1DC5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770" y="1910305"/>
            <a:ext cx="4306092" cy="1920000"/>
          </a:xfrm>
        </p:spPr>
        <p:txBody>
          <a:bodyPr/>
          <a:lstStyle>
            <a:lvl1pPr>
              <a:spcBef>
                <a:spcPts val="0"/>
              </a:spcBef>
              <a:defRPr sz="1333" b="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defRPr lang="fr-FR" sz="1333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333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333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 lang="fr-FR" sz="1333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F3D952F9-E7A2-448B-8468-24F8B43637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770" y="4068568"/>
            <a:ext cx="4306092" cy="1920000"/>
          </a:xfrm>
        </p:spPr>
        <p:txBody>
          <a:bodyPr/>
          <a:lstStyle>
            <a:lvl1pPr>
              <a:spcBef>
                <a:spcPts val="0"/>
              </a:spcBef>
              <a:defRPr lang="fr-FR" sz="1200" kern="1200" baseline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defRPr sz="1200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A4E9ECD0-5291-478C-A720-DECF833AA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11352000" y="4989107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FDDD6FAB-B59C-4562-9616-92AC8F330E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10463736" y="6449975"/>
            <a:ext cx="120000" cy="9600"/>
          </a:xfrm>
          <a:solidFill>
            <a:schemeClr val="bg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553C8E64-864F-4E3D-8EAF-ACB4343BBC3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76333" y="0"/>
            <a:ext cx="6815667" cy="6858000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photo ; puis, si nécessaire,</a:t>
            </a:r>
            <a:br>
              <a:rPr lang="fr-FR"/>
            </a:br>
            <a:r>
              <a:rPr lang="fr-FR"/>
              <a:t>passez l'image à l'arrière-plan et ajoutez le crédit photo</a:t>
            </a:r>
          </a:p>
        </p:txBody>
      </p:sp>
    </p:spTree>
    <p:extLst>
      <p:ext uri="{BB962C8B-B14F-4D97-AF65-F5344CB8AC3E}">
        <p14:creationId xmlns:p14="http://schemas.microsoft.com/office/powerpoint/2010/main" val="19485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D3339629-615E-42EE-B69F-D042B965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"/>
          <a:stretch/>
        </p:blipFill>
        <p:spPr>
          <a:xfrm>
            <a:off x="-1" y="1031729"/>
            <a:ext cx="12192001" cy="4939448"/>
          </a:xfrm>
          <a:prstGeom prst="rect">
            <a:avLst/>
          </a:prstGeom>
        </p:spPr>
      </p:pic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595A8226-B935-4D50-A77B-6DA98F3BFE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66564" y="2468033"/>
            <a:ext cx="2376000" cy="1992000"/>
          </a:xfrm>
          <a:solidFill>
            <a:schemeClr val="accent1"/>
          </a:solidFill>
        </p:spPr>
        <p:txBody>
          <a:bodyPr lIns="144000" tIns="576000" rIns="144000" bIns="396000" anchor="b" anchorCtr="0">
            <a:normAutofit/>
          </a:bodyPr>
          <a:lstStyle>
            <a:lvl1pPr>
              <a:defRPr sz="1333" b="0" cap="all" baseline="0">
                <a:solidFill>
                  <a:schemeClr val="bg1"/>
                </a:solidFill>
              </a:defRPr>
            </a:lvl1pPr>
            <a:lvl2pPr>
              <a:defRPr sz="1333" b="0" cap="all" baseline="0">
                <a:solidFill>
                  <a:schemeClr val="bg1"/>
                </a:solidFill>
              </a:defRPr>
            </a:lvl2pPr>
            <a:lvl3pPr>
              <a:defRPr sz="1333" b="0" cap="all" baseline="0">
                <a:solidFill>
                  <a:schemeClr val="bg1"/>
                </a:solidFill>
              </a:defRPr>
            </a:lvl3pPr>
            <a:lvl4pPr>
              <a:defRPr sz="1333" b="0" cap="all" baseline="0">
                <a:solidFill>
                  <a:schemeClr val="bg1"/>
                </a:solidFill>
              </a:defRPr>
            </a:lvl4pPr>
            <a:lvl5pPr>
              <a:defRPr sz="1333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 De la partie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97797507-BDF4-451D-9653-E5D982168F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1841" y="2468033"/>
            <a:ext cx="2376000" cy="1992000"/>
          </a:xfrm>
          <a:solidFill>
            <a:schemeClr val="accent1"/>
          </a:solidFill>
        </p:spPr>
        <p:txBody>
          <a:bodyPr lIns="144000" tIns="576000" rIns="144000" bIns="396000" anchor="b" anchorCtr="0">
            <a:normAutofit/>
          </a:bodyPr>
          <a:lstStyle>
            <a:lvl1pPr>
              <a:defRPr sz="1333" b="0" cap="all" baseline="0">
                <a:solidFill>
                  <a:schemeClr val="bg1"/>
                </a:solidFill>
              </a:defRPr>
            </a:lvl1pPr>
            <a:lvl2pPr>
              <a:defRPr sz="1333" b="0" cap="all" baseline="0">
                <a:solidFill>
                  <a:schemeClr val="bg1"/>
                </a:solidFill>
              </a:defRPr>
            </a:lvl2pPr>
            <a:lvl3pPr>
              <a:defRPr sz="1333" b="0" cap="all" baseline="0">
                <a:solidFill>
                  <a:schemeClr val="bg1"/>
                </a:solidFill>
              </a:defRPr>
            </a:lvl3pPr>
            <a:lvl4pPr>
              <a:defRPr sz="1333" b="0" cap="all" baseline="0">
                <a:solidFill>
                  <a:schemeClr val="bg1"/>
                </a:solidFill>
              </a:defRPr>
            </a:lvl4pPr>
            <a:lvl5pPr>
              <a:defRPr sz="1333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 De la partie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801E39D-BE2D-4B1A-8B4E-D862644DA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1584" y="2468033"/>
            <a:ext cx="2376000" cy="1992000"/>
          </a:xfrm>
          <a:solidFill>
            <a:schemeClr val="accent1"/>
          </a:solidFill>
        </p:spPr>
        <p:txBody>
          <a:bodyPr lIns="144000" tIns="576000" rIns="144000" bIns="396000" anchor="b" anchorCtr="0">
            <a:normAutofit/>
          </a:bodyPr>
          <a:lstStyle>
            <a:lvl1pPr>
              <a:defRPr sz="1333" b="0" cap="all" baseline="0">
                <a:solidFill>
                  <a:schemeClr val="bg1"/>
                </a:solidFill>
              </a:defRPr>
            </a:lvl1pPr>
            <a:lvl2pPr>
              <a:defRPr sz="1333" b="0" cap="all" baseline="0">
                <a:solidFill>
                  <a:schemeClr val="bg1"/>
                </a:solidFill>
              </a:defRPr>
            </a:lvl2pPr>
            <a:lvl3pPr>
              <a:defRPr sz="1333" b="0" cap="all" baseline="0">
                <a:solidFill>
                  <a:schemeClr val="bg1"/>
                </a:solidFill>
              </a:defRPr>
            </a:lvl3pPr>
            <a:lvl4pPr>
              <a:defRPr sz="1333" b="0" cap="all" baseline="0">
                <a:solidFill>
                  <a:schemeClr val="bg1"/>
                </a:solidFill>
              </a:defRPr>
            </a:lvl4pPr>
            <a:lvl5pPr>
              <a:defRPr sz="1333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 De la partie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35309-0CAA-410C-AE96-B00A7566640C}"/>
              </a:ext>
            </a:extLst>
          </p:cNvPr>
          <p:cNvSpPr/>
          <p:nvPr userDrawn="1"/>
        </p:nvSpPr>
        <p:spPr>
          <a:xfrm>
            <a:off x="0" y="-69"/>
            <a:ext cx="12192000" cy="1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fr-FR" sz="240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58BCC1-BDA4-4CC8-9E9B-29489AF3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FC4C-498D-4836-89A5-E2EB0ACA5D9D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37374-C149-49FE-8DBF-C6BBA670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C0550F-F51A-4DA7-BD18-A0CE58F415DB}"/>
              </a:ext>
            </a:extLst>
          </p:cNvPr>
          <p:cNvSpPr txBox="1"/>
          <p:nvPr userDrawn="1"/>
        </p:nvSpPr>
        <p:spPr>
          <a:xfrm>
            <a:off x="4588232" y="471864"/>
            <a:ext cx="3015536" cy="43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2667" kern="1200" cap="none" baseline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sommaire simple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418A070-231E-4AFB-B9A0-5EEC2AD9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96328" y="2749711"/>
            <a:ext cx="432000" cy="384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2809ECCE-DD5C-428D-B05F-77E7B3FFFC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2255" y="2749711"/>
            <a:ext cx="432000" cy="384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C21FB9E1-0281-440C-8AAF-F11F0419CC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8181" y="2749711"/>
            <a:ext cx="432000" cy="384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5E95E71C-4927-4293-88FF-1E6BA8A62F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48328" y="4065119"/>
            <a:ext cx="648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9C96BBFE-F12C-4831-928C-5DA5D0B074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8585" y="4065119"/>
            <a:ext cx="648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B5EC670B-3E78-4B0B-9DD0-9663B30581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3308" y="4065119"/>
            <a:ext cx="648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26" name="Espace réservé du texte 23">
            <a:extLst>
              <a:ext uri="{FF2B5EF4-FFF2-40B4-BE49-F238E27FC236}">
                <a16:creationId xmlns:a16="http://schemas.microsoft.com/office/drawing/2014/main" id="{B70545CD-84A3-48E6-A2BF-254233C331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352000" y="4509053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08D15498-BA38-480F-9737-2DAA92258F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35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détail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35309-0CAA-410C-AE96-B00A7566640C}"/>
              </a:ext>
            </a:extLst>
          </p:cNvPr>
          <p:cNvSpPr/>
          <p:nvPr userDrawn="1"/>
        </p:nvSpPr>
        <p:spPr>
          <a:xfrm>
            <a:off x="0" y="-69"/>
            <a:ext cx="12192000" cy="1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fr-FR" sz="240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58BCC1-BDA4-4CC8-9E9B-29489AF3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4F7-A828-43D3-B32B-EF6C7C7CFCCB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37374-C149-49FE-8DBF-C6BBA670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C0550F-F51A-4DA7-BD18-A0CE58F415DB}"/>
              </a:ext>
            </a:extLst>
          </p:cNvPr>
          <p:cNvSpPr txBox="1"/>
          <p:nvPr userDrawn="1"/>
        </p:nvSpPr>
        <p:spPr>
          <a:xfrm>
            <a:off x="7944799" y="969544"/>
            <a:ext cx="3015536" cy="43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2667" kern="1200" cap="none" baseline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sommaire détaillé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418A070-231E-4AFB-B9A0-5EEC2AD9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6112" y="1887459"/>
            <a:ext cx="336000" cy="288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267" b="1" baseline="0">
                <a:solidFill>
                  <a:schemeClr val="accent3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C0B9930-5696-4FAE-BE3E-BA5E5A4F2CED}"/>
              </a:ext>
            </a:extLst>
          </p:cNvPr>
          <p:cNvCxnSpPr/>
          <p:nvPr userDrawn="1"/>
        </p:nvCxnSpPr>
        <p:spPr>
          <a:xfrm>
            <a:off x="7857825" y="1508787"/>
            <a:ext cx="648000" cy="0"/>
          </a:xfrm>
          <a:prstGeom prst="line">
            <a:avLst/>
          </a:prstGeom>
          <a:ln w="43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03C88E9D-B136-4CAB-BBC3-66F6B70BB0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8772" y="2862944"/>
            <a:ext cx="336000" cy="288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267" b="1" baseline="0">
                <a:solidFill>
                  <a:schemeClr val="accent3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27" name="Espace réservé du texte 11">
            <a:extLst>
              <a:ext uri="{FF2B5EF4-FFF2-40B4-BE49-F238E27FC236}">
                <a16:creationId xmlns:a16="http://schemas.microsoft.com/office/drawing/2014/main" id="{D8925CAA-6362-44F8-A523-051B307AE5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6999" y="3838429"/>
            <a:ext cx="336000" cy="288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267" b="1" baseline="0">
                <a:solidFill>
                  <a:schemeClr val="accent3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B31DC61F-D8EE-476F-AD98-89B6A02821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3880" y="4813915"/>
            <a:ext cx="336000" cy="288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267" b="1" baseline="0">
                <a:solidFill>
                  <a:schemeClr val="accent3"/>
                </a:solidFill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0.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FCD7A34-DE08-4478-AB75-9744B74372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8890" y="483349"/>
            <a:ext cx="7441980" cy="5489883"/>
          </a:xfrm>
          <a:custGeom>
            <a:avLst/>
            <a:gdLst>
              <a:gd name="connsiteX0" fmla="*/ 0 w 5570640"/>
              <a:gd name="connsiteY0" fmla="*/ 4112001 h 4112001"/>
              <a:gd name="connsiteX1" fmla="*/ 1028000 w 5570640"/>
              <a:gd name="connsiteY1" fmla="*/ 0 h 4112001"/>
              <a:gd name="connsiteX2" fmla="*/ 5570640 w 5570640"/>
              <a:gd name="connsiteY2" fmla="*/ 0 h 4112001"/>
              <a:gd name="connsiteX3" fmla="*/ 4542640 w 5570640"/>
              <a:gd name="connsiteY3" fmla="*/ 4112001 h 4112001"/>
              <a:gd name="connsiteX4" fmla="*/ 0 w 5570640"/>
              <a:gd name="connsiteY4" fmla="*/ 4112001 h 4112001"/>
              <a:gd name="connsiteX0" fmla="*/ 10845 w 5581485"/>
              <a:gd name="connsiteY0" fmla="*/ 4117412 h 4117412"/>
              <a:gd name="connsiteX1" fmla="*/ 0 w 5581485"/>
              <a:gd name="connsiteY1" fmla="*/ 0 h 4117412"/>
              <a:gd name="connsiteX2" fmla="*/ 5581485 w 5581485"/>
              <a:gd name="connsiteY2" fmla="*/ 5411 h 4117412"/>
              <a:gd name="connsiteX3" fmla="*/ 4553485 w 5581485"/>
              <a:gd name="connsiteY3" fmla="*/ 4117412 h 4117412"/>
              <a:gd name="connsiteX4" fmla="*/ 10845 w 5581485"/>
              <a:gd name="connsiteY4" fmla="*/ 4117412 h 4117412"/>
              <a:gd name="connsiteX0" fmla="*/ 10845 w 5581485"/>
              <a:gd name="connsiteY0" fmla="*/ 4117412 h 4117412"/>
              <a:gd name="connsiteX1" fmla="*/ 0 w 5581485"/>
              <a:gd name="connsiteY1" fmla="*/ 0 h 4117412"/>
              <a:gd name="connsiteX2" fmla="*/ 5581485 w 5581485"/>
              <a:gd name="connsiteY2" fmla="*/ 5411 h 4117412"/>
              <a:gd name="connsiteX3" fmla="*/ 4861892 w 5581485"/>
              <a:gd name="connsiteY3" fmla="*/ 4117412 h 4117412"/>
              <a:gd name="connsiteX4" fmla="*/ 10845 w 5581485"/>
              <a:gd name="connsiteY4" fmla="*/ 4117412 h 411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485" h="4117412">
                <a:moveTo>
                  <a:pt x="10845" y="4117412"/>
                </a:moveTo>
                <a:lnTo>
                  <a:pt x="0" y="0"/>
                </a:lnTo>
                <a:lnTo>
                  <a:pt x="5581485" y="5411"/>
                </a:lnTo>
                <a:lnTo>
                  <a:pt x="4861892" y="4117412"/>
                </a:lnTo>
                <a:lnTo>
                  <a:pt x="10845" y="4117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sur l'icône pour ajouter une photo ; puis, si nécessaire,</a:t>
            </a:r>
            <a:br>
              <a:rPr lang="fr-FR"/>
            </a:br>
            <a:r>
              <a:rPr lang="fr-FR"/>
              <a:t>passez l'image à l'arrière-plan et ajoutez le crédit photo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1C3D1A1C-4AFB-4B35-986D-BA9345E4B0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21255" y="1839331"/>
            <a:ext cx="3652037" cy="960000"/>
          </a:xfrm>
        </p:spPr>
        <p:txBody>
          <a:bodyPr/>
          <a:lstStyle>
            <a:lvl1pPr marL="191995">
              <a:spcBef>
                <a:spcPts val="0"/>
              </a:spcBef>
              <a:defRPr sz="1600" b="0" cap="all" baseline="0">
                <a:solidFill>
                  <a:schemeClr val="accent4"/>
                </a:solidFill>
              </a:defRPr>
            </a:lvl1pPr>
            <a:lvl2pPr marL="143996">
              <a:spcBef>
                <a:spcPts val="133"/>
              </a:spcBef>
              <a:defRPr sz="1067" baseline="0"/>
            </a:lvl2pPr>
            <a:lvl3pPr marL="95998" indent="0">
              <a:spcBef>
                <a:spcPts val="133"/>
              </a:spcBef>
              <a:buFontTx/>
              <a:buNone/>
              <a:defRPr sz="1067" baseline="0"/>
            </a:lvl3pPr>
            <a:lvl4pPr marL="47999" indent="0">
              <a:spcBef>
                <a:spcPts val="133"/>
              </a:spcBef>
              <a:buFontTx/>
              <a:buNone/>
              <a:defRPr sz="1067" baseline="0"/>
            </a:lvl4pPr>
            <a:lvl5pPr marL="0" indent="0">
              <a:spcBef>
                <a:spcPts val="133"/>
              </a:spcBef>
              <a:buFontTx/>
              <a:buNone/>
              <a:defRPr sz="1067" baseline="0"/>
            </a:lvl5pPr>
          </a:lstStyle>
          <a:p>
            <a:pPr lvl="0"/>
            <a:r>
              <a:rPr lang="fr-FR"/>
              <a:t>Titre du chapitre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36CA9DC0-5CAE-47A6-984B-EF3D6EA7EA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68850" y="2814816"/>
            <a:ext cx="3796101" cy="960000"/>
          </a:xfrm>
        </p:spPr>
        <p:txBody>
          <a:bodyPr/>
          <a:lstStyle>
            <a:lvl1pPr marL="191995">
              <a:spcBef>
                <a:spcPts val="0"/>
              </a:spcBef>
              <a:defRPr sz="1600" b="0" cap="all" baseline="0">
                <a:solidFill>
                  <a:schemeClr val="accent4"/>
                </a:solidFill>
              </a:defRPr>
            </a:lvl1pPr>
            <a:lvl2pPr marL="143996">
              <a:spcBef>
                <a:spcPts val="133"/>
              </a:spcBef>
              <a:defRPr sz="1067" baseline="0"/>
            </a:lvl2pPr>
            <a:lvl3pPr marL="95998" indent="0">
              <a:spcBef>
                <a:spcPts val="133"/>
              </a:spcBef>
              <a:buFontTx/>
              <a:buNone/>
              <a:defRPr sz="1067" baseline="0"/>
            </a:lvl3pPr>
            <a:lvl4pPr marL="47999" indent="0">
              <a:spcBef>
                <a:spcPts val="133"/>
              </a:spcBef>
              <a:buFontTx/>
              <a:buNone/>
              <a:defRPr sz="1067" baseline="0"/>
            </a:lvl4pPr>
            <a:lvl5pPr marL="0" indent="0">
              <a:spcBef>
                <a:spcPts val="133"/>
              </a:spcBef>
              <a:buFontTx/>
              <a:buNone/>
              <a:defRPr sz="1067" baseline="0"/>
            </a:lvl5pPr>
          </a:lstStyle>
          <a:p>
            <a:pPr lvl="0"/>
            <a:r>
              <a:rPr lang="fr-FR"/>
              <a:t>Titre du chapitre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" name="Espace réservé du texte 14">
            <a:extLst>
              <a:ext uri="{FF2B5EF4-FFF2-40B4-BE49-F238E27FC236}">
                <a16:creationId xmlns:a16="http://schemas.microsoft.com/office/drawing/2014/main" id="{7C2314CA-2914-46BC-B708-F800D9E733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76348" y="3790301"/>
            <a:ext cx="3988603" cy="960000"/>
          </a:xfrm>
        </p:spPr>
        <p:txBody>
          <a:bodyPr/>
          <a:lstStyle>
            <a:lvl1pPr marL="191995">
              <a:spcBef>
                <a:spcPts val="0"/>
              </a:spcBef>
              <a:defRPr sz="1600" b="0" cap="all" baseline="0">
                <a:solidFill>
                  <a:schemeClr val="accent4"/>
                </a:solidFill>
              </a:defRPr>
            </a:lvl1pPr>
            <a:lvl2pPr marL="143996">
              <a:spcBef>
                <a:spcPts val="133"/>
              </a:spcBef>
              <a:defRPr sz="1067" baseline="0"/>
            </a:lvl2pPr>
            <a:lvl3pPr marL="95998" indent="0">
              <a:spcBef>
                <a:spcPts val="133"/>
              </a:spcBef>
              <a:buFontTx/>
              <a:buNone/>
              <a:defRPr sz="1067" baseline="0"/>
            </a:lvl3pPr>
            <a:lvl4pPr marL="47999" indent="0">
              <a:spcBef>
                <a:spcPts val="133"/>
              </a:spcBef>
              <a:buFontTx/>
              <a:buNone/>
              <a:defRPr sz="1067" baseline="0"/>
            </a:lvl4pPr>
            <a:lvl5pPr marL="0" indent="0">
              <a:spcBef>
                <a:spcPts val="133"/>
              </a:spcBef>
              <a:buFontTx/>
              <a:buNone/>
              <a:defRPr sz="1067" baseline="0"/>
            </a:lvl5pPr>
          </a:lstStyle>
          <a:p>
            <a:pPr lvl="0"/>
            <a:r>
              <a:rPr lang="fr-FR"/>
              <a:t>Titre du chapitre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96171C10-42AD-4C29-8BE2-043915E64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1965" y="4765787"/>
            <a:ext cx="4132985" cy="960000"/>
          </a:xfrm>
        </p:spPr>
        <p:txBody>
          <a:bodyPr/>
          <a:lstStyle>
            <a:lvl1pPr marL="191995">
              <a:spcBef>
                <a:spcPts val="0"/>
              </a:spcBef>
              <a:defRPr sz="1600" b="0" cap="all" baseline="0">
                <a:solidFill>
                  <a:schemeClr val="accent4"/>
                </a:solidFill>
              </a:defRPr>
            </a:lvl1pPr>
            <a:lvl2pPr marL="143996">
              <a:spcBef>
                <a:spcPts val="133"/>
              </a:spcBef>
              <a:defRPr sz="1067" baseline="0"/>
            </a:lvl2pPr>
            <a:lvl3pPr marL="95998" indent="0">
              <a:spcBef>
                <a:spcPts val="133"/>
              </a:spcBef>
              <a:buFontTx/>
              <a:buNone/>
              <a:defRPr sz="1067" baseline="0"/>
            </a:lvl3pPr>
            <a:lvl4pPr marL="47999" indent="0">
              <a:spcBef>
                <a:spcPts val="133"/>
              </a:spcBef>
              <a:buFontTx/>
              <a:buNone/>
              <a:defRPr sz="1067" baseline="0"/>
            </a:lvl4pPr>
            <a:lvl5pPr marL="0" indent="0">
              <a:spcBef>
                <a:spcPts val="133"/>
              </a:spcBef>
              <a:buFontTx/>
              <a:buNone/>
              <a:defRPr sz="1067" baseline="0"/>
            </a:lvl5pPr>
          </a:lstStyle>
          <a:p>
            <a:pPr lvl="0"/>
            <a:r>
              <a:rPr lang="fr-FR"/>
              <a:t>Titre du chapitre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2" name="Espace réservé du texte 23">
            <a:extLst>
              <a:ext uri="{FF2B5EF4-FFF2-40B4-BE49-F238E27FC236}">
                <a16:creationId xmlns:a16="http://schemas.microsoft.com/office/drawing/2014/main" id="{193875AE-4704-4CA6-A77C-4F246E0A0B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-600000" y="4509053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F7042FB8-4D7E-48F7-A8B3-3F5A98E4C7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64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60D2A7-AA1B-44CF-800F-22F672DEE12B}"/>
              </a:ext>
            </a:extLst>
          </p:cNvPr>
          <p:cNvSpPr/>
          <p:nvPr userDrawn="1"/>
        </p:nvSpPr>
        <p:spPr>
          <a:xfrm>
            <a:off x="0" y="-69"/>
            <a:ext cx="12192000" cy="1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fr-FR" sz="24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05E9B8-EBAC-4603-96A5-543EEA6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76" y="2431132"/>
            <a:ext cx="4320000" cy="1344000"/>
          </a:xfrm>
        </p:spPr>
        <p:txBody>
          <a:bodyPr anchor="t" anchorCtr="0"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FA7166-DF7A-448D-8A71-13407CD5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75D8-0E9E-4038-8CE7-781F1F60BA5B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BEECF1-C5DD-4465-B0AF-1E0B8410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4A0AAE-D23B-44AD-8E91-35061CAE6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" y="1633291"/>
            <a:ext cx="583024" cy="576000"/>
          </a:xfrm>
          <a:prstGeom prst="rect">
            <a:avLst/>
          </a:prstGeom>
        </p:spPr>
      </p:pic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62E306ED-5E0D-4A6A-B367-96C503E108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876" y="3948915"/>
            <a:ext cx="960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1" name="Espace réservé pour une image  18">
            <a:extLst>
              <a:ext uri="{FF2B5EF4-FFF2-40B4-BE49-F238E27FC236}">
                <a16:creationId xmlns:a16="http://schemas.microsoft.com/office/drawing/2014/main" id="{B8D5CB28-054F-4299-88C9-FD92A523141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51877" y="481528"/>
            <a:ext cx="7354552" cy="5491705"/>
          </a:xfrm>
          <a:custGeom>
            <a:avLst/>
            <a:gdLst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2858934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451867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0" h="5144400">
                <a:moveTo>
                  <a:pt x="0" y="5144400"/>
                </a:moveTo>
                <a:lnTo>
                  <a:pt x="451867" y="0"/>
                </a:lnTo>
                <a:lnTo>
                  <a:pt x="3600400" y="0"/>
                </a:lnTo>
                <a:cubicBezTo>
                  <a:pt x="3598528" y="1714800"/>
                  <a:pt x="3596655" y="3429600"/>
                  <a:pt x="3594783" y="5144400"/>
                </a:cubicBezTo>
                <a:lnTo>
                  <a:pt x="0" y="5144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photo ; puis, si nécessaire,</a:t>
            </a:r>
            <a:br>
              <a:rPr lang="fr-FR"/>
            </a:br>
            <a:r>
              <a:rPr lang="fr-FR"/>
              <a:t>passez l'image à l'arrière-plan et ajoutez le crédit photo</a:t>
            </a:r>
          </a:p>
        </p:txBody>
      </p:sp>
      <p:sp>
        <p:nvSpPr>
          <p:cNvPr id="12" name="Espace réservé du texte 23">
            <a:extLst>
              <a:ext uri="{FF2B5EF4-FFF2-40B4-BE49-F238E27FC236}">
                <a16:creationId xmlns:a16="http://schemas.microsoft.com/office/drawing/2014/main" id="{207EF45C-B8DC-48BC-AF9F-45E98106C4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352000" y="1532723"/>
            <a:ext cx="1440000" cy="240000"/>
          </a:xfrm>
        </p:spPr>
        <p:txBody>
          <a:bodyPr anchor="ctr" anchorCtr="0">
            <a:noAutofit/>
          </a:bodyPr>
          <a:lstStyle>
            <a:lvl1pPr algn="r"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80A6ECD-EA3D-43A0-B7A5-B916F75DB1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690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1 (exergue + visu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203C-EBF4-41B5-8F75-0020FEB0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65100"/>
            <a:ext cx="5376000" cy="8636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39DEF3-1B64-42DF-81C1-81404A31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572-9A12-4731-A9B0-2650DAA81334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7B5FD4-E31D-4652-A5B9-6FAF241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A89FC-3F55-4D77-8C52-803EB29B6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6151" y="2468033"/>
            <a:ext cx="5904000" cy="1824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866A34C-2199-4912-9EC6-68AD86A09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1604433"/>
            <a:ext cx="6336000" cy="4320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3pPr>
            <a:lvl4pPr marL="1440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Surtitre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0D571C19-C397-4998-AB52-362A5CB5F4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7051" y="2048515"/>
            <a:ext cx="960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23ED740A-AA25-4EC0-8F3E-19B81D01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6151" y="5740471"/>
            <a:ext cx="5520000" cy="72000"/>
          </a:xfrm>
          <a:solidFill>
            <a:schemeClr val="accent3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80EF8CD9-F6BF-4E31-8688-152BAD82C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6151" y="4604092"/>
            <a:ext cx="5520000" cy="1104000"/>
          </a:xfrm>
          <a:solidFill>
            <a:schemeClr val="accent2"/>
          </a:solidFill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3pPr>
            <a:lvl4pPr marL="0" indent="0" algn="ctr">
              <a:spcBef>
                <a:spcPts val="0"/>
              </a:spcBef>
              <a:buFontTx/>
              <a:buNone/>
              <a:defRPr sz="1733" b="0" i="0" baseline="0">
                <a:solidFill>
                  <a:schemeClr val="accent3"/>
                </a:solidFill>
              </a:defRPr>
            </a:lvl4pPr>
            <a:lvl5pPr marL="167345" indent="0" algn="ctr">
              <a:spcBef>
                <a:spcPts val="0"/>
              </a:spcBef>
              <a:buFontTx/>
              <a:buNone/>
              <a:defRPr sz="1733" b="0" i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Encart / Citation</a:t>
            </a:r>
          </a:p>
        </p:txBody>
      </p:sp>
      <p:sp>
        <p:nvSpPr>
          <p:cNvPr id="20" name="Espace réservé du texte 23">
            <a:extLst>
              <a:ext uri="{FF2B5EF4-FFF2-40B4-BE49-F238E27FC236}">
                <a16:creationId xmlns:a16="http://schemas.microsoft.com/office/drawing/2014/main" id="{3B08FA4F-1BCD-45CC-8C4F-AA57299D9E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352000" y="4509053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7CA85BC0-F553-4B72-8340-7585D6EEB3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AF294CD-9CCB-4D06-9053-E2ED8B75C2E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86429" y="0"/>
            <a:ext cx="5520000" cy="6859200"/>
          </a:xfrm>
          <a:custGeom>
            <a:avLst/>
            <a:gdLst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2858934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0" h="5144400">
                <a:moveTo>
                  <a:pt x="0" y="5144400"/>
                </a:moveTo>
                <a:lnTo>
                  <a:pt x="741466" y="0"/>
                </a:lnTo>
                <a:lnTo>
                  <a:pt x="3600400" y="0"/>
                </a:lnTo>
                <a:cubicBezTo>
                  <a:pt x="3598528" y="1714800"/>
                  <a:pt x="3596655" y="3429600"/>
                  <a:pt x="3594783" y="5144400"/>
                </a:cubicBezTo>
                <a:lnTo>
                  <a:pt x="0" y="5144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photo ;</a:t>
            </a:r>
            <a:br>
              <a:rPr lang="fr-FR"/>
            </a:br>
            <a:r>
              <a:rPr lang="fr-FR"/>
              <a:t>puis, si nécessaire, passez l'image</a:t>
            </a:r>
            <a:br>
              <a:rPr lang="fr-FR"/>
            </a:br>
            <a:r>
              <a:rPr lang="fr-FR"/>
              <a:t>à l'arrière-plan et ajoutez le crédit photo.</a:t>
            </a:r>
            <a:br>
              <a:rPr lang="fr-FR"/>
            </a:br>
            <a:r>
              <a:rPr lang="fr-FR"/>
              <a:t>Vérifiez également que le pied de page apparaît</a:t>
            </a:r>
          </a:p>
        </p:txBody>
      </p:sp>
      <p:sp>
        <p:nvSpPr>
          <p:cNvPr id="4" name="Parallélogramme 3"/>
          <p:cNvSpPr/>
          <p:nvPr userDrawn="1"/>
        </p:nvSpPr>
        <p:spPr>
          <a:xfrm>
            <a:off x="4850059" y="6213309"/>
            <a:ext cx="1920213" cy="576064"/>
          </a:xfrm>
          <a:prstGeom prst="parallelogram">
            <a:avLst>
              <a:gd name="adj" fmla="val 171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82" y="6337690"/>
            <a:ext cx="1311969" cy="2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2 (exergue + visu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203C-EBF4-41B5-8F75-0020FEB0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65100"/>
            <a:ext cx="5376000" cy="8636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39DEF3-1B64-42DF-81C1-81404A31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8C4-6F98-4991-A25D-4DB5026F0B20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7B5FD4-E31D-4652-A5B9-6FAF241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A89FC-3F55-4D77-8C52-803EB29B6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6151" y="2468033"/>
            <a:ext cx="5904000" cy="1824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866A34C-2199-4912-9EC6-68AD86A09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1604433"/>
            <a:ext cx="6336000" cy="4320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3pPr>
            <a:lvl4pPr marL="1440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Surtitre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0D571C19-C397-4998-AB52-362A5CB5F4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7051" y="2048515"/>
            <a:ext cx="960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80EF8CD9-F6BF-4E31-8688-152BAD82C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6151" y="4604092"/>
            <a:ext cx="5520000" cy="1104000"/>
          </a:xfrm>
          <a:noFill/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defRPr sz="1733" b="0" i="0" baseline="0">
                <a:solidFill>
                  <a:schemeClr val="accent3"/>
                </a:solidFill>
              </a:defRPr>
            </a:lvl3pPr>
            <a:lvl4pPr marL="0" indent="0" algn="ctr">
              <a:spcBef>
                <a:spcPts val="0"/>
              </a:spcBef>
              <a:buFontTx/>
              <a:buNone/>
              <a:defRPr sz="1733" b="0" i="0" baseline="0">
                <a:solidFill>
                  <a:schemeClr val="accent3"/>
                </a:solidFill>
              </a:defRPr>
            </a:lvl4pPr>
            <a:lvl5pPr marL="167345" indent="0" algn="ctr">
              <a:spcBef>
                <a:spcPts val="0"/>
              </a:spcBef>
              <a:buFontTx/>
              <a:buNone/>
              <a:defRPr sz="1733" b="0" i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Encart / Citation</a:t>
            </a:r>
          </a:p>
        </p:txBody>
      </p:sp>
      <p:sp>
        <p:nvSpPr>
          <p:cNvPr id="12" name="Espace réservé du texte 23">
            <a:extLst>
              <a:ext uri="{FF2B5EF4-FFF2-40B4-BE49-F238E27FC236}">
                <a16:creationId xmlns:a16="http://schemas.microsoft.com/office/drawing/2014/main" id="{CBEF9788-6CE3-4038-B352-6A8A9AA4F2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352000" y="4509053"/>
            <a:ext cx="1440000" cy="24000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67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667" baseline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667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© Crédits photo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EBB1BD7F-C9E8-472B-A27F-0CD0CFC843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5" name="Espace réservé pour une image  18">
            <a:extLst>
              <a:ext uri="{FF2B5EF4-FFF2-40B4-BE49-F238E27FC236}">
                <a16:creationId xmlns:a16="http://schemas.microsoft.com/office/drawing/2014/main" id="{AA20A4B7-FCB9-44A7-81DC-79CEA9BEE88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86429" y="0"/>
            <a:ext cx="5520000" cy="6859200"/>
          </a:xfrm>
          <a:custGeom>
            <a:avLst/>
            <a:gdLst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2858934 w 3600400"/>
              <a:gd name="connsiteY3" fmla="*/ 5144400 h 5144400"/>
              <a:gd name="connsiteX4" fmla="*/ 0 w 3600400"/>
              <a:gd name="connsiteY4" fmla="*/ 5144400 h 5144400"/>
              <a:gd name="connsiteX0" fmla="*/ 0 w 3600400"/>
              <a:gd name="connsiteY0" fmla="*/ 5144400 h 5144400"/>
              <a:gd name="connsiteX1" fmla="*/ 741466 w 3600400"/>
              <a:gd name="connsiteY1" fmla="*/ 0 h 5144400"/>
              <a:gd name="connsiteX2" fmla="*/ 3600400 w 3600400"/>
              <a:gd name="connsiteY2" fmla="*/ 0 h 5144400"/>
              <a:gd name="connsiteX3" fmla="*/ 3594783 w 3600400"/>
              <a:gd name="connsiteY3" fmla="*/ 5144400 h 5144400"/>
              <a:gd name="connsiteX4" fmla="*/ 0 w 3600400"/>
              <a:gd name="connsiteY4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0" h="5144400">
                <a:moveTo>
                  <a:pt x="0" y="5144400"/>
                </a:moveTo>
                <a:lnTo>
                  <a:pt x="741466" y="0"/>
                </a:lnTo>
                <a:lnTo>
                  <a:pt x="3600400" y="0"/>
                </a:lnTo>
                <a:cubicBezTo>
                  <a:pt x="3598528" y="1714800"/>
                  <a:pt x="3596655" y="3429600"/>
                  <a:pt x="3594783" y="5144400"/>
                </a:cubicBezTo>
                <a:lnTo>
                  <a:pt x="0" y="5144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photo ;</a:t>
            </a:r>
            <a:br>
              <a:rPr lang="fr-FR"/>
            </a:br>
            <a:r>
              <a:rPr lang="fr-FR"/>
              <a:t>puis, si nécessaire, passez l'image</a:t>
            </a:r>
            <a:br>
              <a:rPr lang="fr-FR"/>
            </a:br>
            <a:r>
              <a:rPr lang="fr-FR"/>
              <a:t>à l'arrière-plan et ajoutez le crédit photo.</a:t>
            </a:r>
            <a:br>
              <a:rPr lang="fr-FR"/>
            </a:br>
            <a:r>
              <a:rPr lang="fr-FR"/>
              <a:t>Vérifiez également que le pied de page apparaît</a:t>
            </a:r>
          </a:p>
        </p:txBody>
      </p:sp>
      <p:sp>
        <p:nvSpPr>
          <p:cNvPr id="16" name="Parallélogramme 15"/>
          <p:cNvSpPr/>
          <p:nvPr userDrawn="1"/>
        </p:nvSpPr>
        <p:spPr>
          <a:xfrm>
            <a:off x="4850059" y="6213309"/>
            <a:ext cx="1920213" cy="576064"/>
          </a:xfrm>
          <a:prstGeom prst="parallelogram">
            <a:avLst>
              <a:gd name="adj" fmla="val 171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82" y="6337690"/>
            <a:ext cx="1311969" cy="2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3 (deux colon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203C-EBF4-41B5-8F75-0020FEB0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65100"/>
            <a:ext cx="10752668" cy="8636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39DEF3-1B64-42DF-81C1-81404A31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5D00-3ED7-4036-8B4C-1DB56AAF9462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7B5FD4-E31D-4652-A5B9-6FAF241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A89FC-3F55-4D77-8C52-803EB29B6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6151" y="2468033"/>
            <a:ext cx="5040000" cy="3505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866A34C-2199-4912-9EC6-68AD86A09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050" y="1608757"/>
            <a:ext cx="11137900" cy="4320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defRPr sz="2400" b="0" baseline="0">
                <a:solidFill>
                  <a:schemeClr val="accent3"/>
                </a:solidFill>
              </a:defRPr>
            </a:lvl3pPr>
            <a:lvl4pPr marL="1440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Surtitre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0D571C19-C397-4998-AB52-362A5CB5F4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7051" y="2052839"/>
            <a:ext cx="960000" cy="57600"/>
          </a:xfrm>
          <a:solidFill>
            <a:schemeClr val="accent2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168DE71-2439-4C58-96C4-E9B19F427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3715" y="2468033"/>
            <a:ext cx="5040000" cy="3505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FDC7192A-269D-4639-99C2-A9F166BDF3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21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4 (table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BB594-6F81-4946-8D50-348E695F1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ajouter un titre (slide de tableau)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0B964E-C8F5-4BDF-93FE-4FFC085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B138-5A42-4198-8920-9AEEF30B5492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5DCFA5-B96B-4D23-AD36-A3A11DCF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1D6A04-7858-46AE-AABE-CCC1227AA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453" y="1604433"/>
            <a:ext cx="9552000" cy="288000"/>
          </a:xfrm>
        </p:spPr>
        <p:txBody>
          <a:bodyPr/>
          <a:lstStyle>
            <a:lvl1pPr>
              <a:defRPr b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FBDEED5-37E4-4183-83A6-F0A1C0FB8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453" y="1984360"/>
            <a:ext cx="4320000" cy="672000"/>
          </a:xfrm>
          <a:ln w="12700">
            <a:solidFill>
              <a:schemeClr val="accent2"/>
            </a:solidFill>
          </a:ln>
        </p:spPr>
        <p:txBody>
          <a:bodyPr lIns="504000" tIns="36000" rIns="162000" bIns="36000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467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4E161622-E617-4603-BAC2-7790192FBD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35453" y="1984360"/>
            <a:ext cx="5232000" cy="672000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252000" tIns="36000" rIns="162000" bIns="36000" anchor="ctr" anchorCtr="0">
            <a:normAutofit/>
          </a:bodyPr>
          <a:lstStyle>
            <a:lvl1pPr>
              <a:spcBef>
                <a:spcPts val="0"/>
              </a:spcBef>
              <a:defRPr sz="1267" b="0" baseline="0"/>
            </a:lvl1pPr>
            <a:lvl2pPr>
              <a:spcBef>
                <a:spcPts val="0"/>
              </a:spcBef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2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679E32DD-BAFF-4E9F-96E6-8BBF3626AA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15453" y="2722012"/>
            <a:ext cx="4320000" cy="672000"/>
          </a:xfrm>
          <a:ln w="12700">
            <a:solidFill>
              <a:schemeClr val="accent2"/>
            </a:solidFill>
          </a:ln>
        </p:spPr>
        <p:txBody>
          <a:bodyPr lIns="504000" tIns="36000" rIns="162000" bIns="36000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467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C457ACFA-B120-4961-BB70-495C604783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15453" y="3459664"/>
            <a:ext cx="4320000" cy="672000"/>
          </a:xfrm>
          <a:ln w="12700">
            <a:solidFill>
              <a:schemeClr val="accent2"/>
            </a:solidFill>
          </a:ln>
        </p:spPr>
        <p:txBody>
          <a:bodyPr lIns="504000" tIns="36000" rIns="162000" bIns="36000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467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EB126805-473A-4A61-941A-9DC124A327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5453" y="4197316"/>
            <a:ext cx="4320000" cy="672000"/>
          </a:xfrm>
          <a:ln w="12700">
            <a:solidFill>
              <a:schemeClr val="accent2"/>
            </a:solidFill>
          </a:ln>
        </p:spPr>
        <p:txBody>
          <a:bodyPr lIns="504000" tIns="36000" rIns="162000" bIns="36000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467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26AE716A-BAEE-49FC-8A5E-8A4100146B9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15453" y="4934968"/>
            <a:ext cx="4320000" cy="672000"/>
          </a:xfrm>
          <a:ln w="12700">
            <a:solidFill>
              <a:schemeClr val="accent2"/>
            </a:solidFill>
          </a:ln>
        </p:spPr>
        <p:txBody>
          <a:bodyPr lIns="504000" tIns="36000" rIns="162000" bIns="36000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467" b="1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467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9C441787-A228-4FF5-849D-205C9F014C6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35453" y="2722012"/>
            <a:ext cx="5232000" cy="672000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252000" tIns="36000" rIns="162000" bIns="36000" anchor="ctr" anchorCtr="0">
            <a:normAutofit/>
          </a:bodyPr>
          <a:lstStyle>
            <a:lvl1pPr>
              <a:spcBef>
                <a:spcPts val="0"/>
              </a:spcBef>
              <a:defRPr sz="1267" b="0" baseline="0"/>
            </a:lvl1pPr>
            <a:lvl2pPr>
              <a:spcBef>
                <a:spcPts val="0"/>
              </a:spcBef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2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B1C89141-1808-4DCB-B349-F09653BAD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35453" y="3459664"/>
            <a:ext cx="5232000" cy="672000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252000" tIns="36000" rIns="162000" bIns="36000" anchor="ctr" anchorCtr="0">
            <a:normAutofit/>
          </a:bodyPr>
          <a:lstStyle>
            <a:lvl1pPr>
              <a:spcBef>
                <a:spcPts val="0"/>
              </a:spcBef>
              <a:defRPr lang="fr-FR" sz="1267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2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42079EE4-35DB-47FC-89EE-A0BB96A4A5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635453" y="4197316"/>
            <a:ext cx="5232000" cy="672000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252000" tIns="36000" rIns="162000" bIns="36000" anchor="ctr" anchorCtr="0">
            <a:normAutofit/>
          </a:bodyPr>
          <a:lstStyle>
            <a:lvl1pPr>
              <a:spcBef>
                <a:spcPts val="0"/>
              </a:spcBef>
              <a:defRPr lang="fr-FR" sz="1267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2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73812A1F-4D36-48FF-92D4-742FDEE85F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35453" y="4934968"/>
            <a:ext cx="5232000" cy="672000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252000" tIns="36000" rIns="162000" bIns="36000" anchor="ctr" anchorCtr="0">
            <a:normAutofit/>
          </a:bodyPr>
          <a:lstStyle>
            <a:lvl1pPr>
              <a:spcBef>
                <a:spcPts val="0"/>
              </a:spcBef>
              <a:defRPr lang="fr-FR" sz="1267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buFontTx/>
              <a:buNone/>
              <a:defRPr lang="fr-FR" sz="1200" b="0" kern="1200" baseline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buFontTx/>
              <a:buNone/>
              <a:defRPr lang="fr-FR" sz="1200" b="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EBB39240-C109-40DB-8A29-371D0D3869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463736" y="6449975"/>
            <a:ext cx="120000" cy="9600"/>
          </a:xfrm>
          <a:solidFill>
            <a:schemeClr val="tx1"/>
          </a:solidFill>
        </p:spPr>
        <p:txBody>
          <a:bodyPr/>
          <a:lstStyle>
            <a:lvl1pPr>
              <a:spcBef>
                <a:spcPts val="0"/>
              </a:spcBef>
              <a:defRPr sz="133" b="0"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defRPr sz="133" b="0" baseline="0">
                <a:solidFill>
                  <a:schemeClr val="accent3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33" b="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83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667" y="165100"/>
            <a:ext cx="10752667" cy="863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46157" y="2468033"/>
            <a:ext cx="10718793" cy="3505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Otas et apidis molupta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08501" y="6358775"/>
            <a:ext cx="672075" cy="1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 b="1" normalizeH="0" baseline="0">
                <a:solidFill>
                  <a:schemeClr val="tx1"/>
                </a:solidFill>
              </a:defRPr>
            </a:lvl1pPr>
          </a:lstStyle>
          <a:p>
            <a:fld id="{E2328E79-825E-4D8B-9CA1-AFDFD7F31667}" type="datetime4">
              <a:rPr lang="fr-FR" smtClean="0"/>
              <a:t>21 novembre 2023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29271" y="6310775"/>
            <a:ext cx="336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67" baseline="0">
                <a:solidFill>
                  <a:schemeClr val="tx1"/>
                </a:solidFill>
              </a:defRPr>
            </a:lvl1pPr>
          </a:lstStyle>
          <a:p>
            <a:fld id="{203FA451-F0C9-4F9A-8747-83F0AC4BACC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965006E-9E96-40F5-8792-FE6E28215F26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361" y="293159"/>
            <a:ext cx="128189" cy="607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17" y="6337690"/>
            <a:ext cx="1311969" cy="203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1E50D2-60F5-4F4C-9FCE-4ADB19D565F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" y="6232080"/>
            <a:ext cx="869697" cy="3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667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67"/>
        </a:spcBef>
        <a:spcAft>
          <a:spcPts val="0"/>
        </a:spcAft>
        <a:buFontTx/>
        <a:buNone/>
        <a:defRPr sz="1467" b="1" kern="1200" baseline="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267"/>
        </a:spcBef>
        <a:buFontTx/>
        <a:buNone/>
        <a:defRPr sz="1467" kern="1200" baseline="0">
          <a:solidFill>
            <a:schemeClr val="accent4"/>
          </a:solidFill>
          <a:latin typeface="+mn-lt"/>
          <a:ea typeface="+mn-ea"/>
          <a:cs typeface="+mn-cs"/>
        </a:defRPr>
      </a:lvl2pPr>
      <a:lvl3pPr marL="158396" indent="-158396" algn="l" defTabSz="1219170" rtl="0" eaLnBrk="1" latinLnBrk="0" hangingPunct="1">
        <a:spcBef>
          <a:spcPts val="267"/>
        </a:spcBef>
        <a:buFontTx/>
        <a:buBlip>
          <a:blip r:embed="rId16"/>
        </a:buBlip>
        <a:defRPr sz="1467" kern="1200" baseline="0">
          <a:solidFill>
            <a:schemeClr val="accent4"/>
          </a:solidFill>
          <a:latin typeface="+mn-lt"/>
          <a:ea typeface="+mn-ea"/>
          <a:cs typeface="+mn-cs"/>
        </a:defRPr>
      </a:lvl3pPr>
      <a:lvl4pPr marL="287993" indent="-119997" algn="l" defTabSz="1219170" rtl="0" eaLnBrk="1" latinLnBrk="0" hangingPunct="1">
        <a:spcBef>
          <a:spcPts val="267"/>
        </a:spcBef>
        <a:buSzPct val="70000"/>
        <a:buFontTx/>
        <a:buBlip>
          <a:blip r:embed="rId17"/>
        </a:buBlip>
        <a:defRPr sz="1200" kern="1200" baseline="0">
          <a:solidFill>
            <a:schemeClr val="accent4"/>
          </a:solidFill>
          <a:latin typeface="+mn-lt"/>
          <a:ea typeface="+mn-ea"/>
          <a:cs typeface="+mn-cs"/>
        </a:defRPr>
      </a:lvl4pPr>
      <a:lvl5pPr marL="287993" indent="-120648" algn="l" defTabSz="1219170" rtl="0" eaLnBrk="1" latinLnBrk="0" hangingPunct="1">
        <a:spcBef>
          <a:spcPts val="267"/>
        </a:spcBef>
        <a:buClr>
          <a:schemeClr val="accent1"/>
        </a:buClr>
        <a:buSzPct val="70000"/>
        <a:buFontTx/>
        <a:buBlip>
          <a:blip r:embed="rId17"/>
        </a:buBlip>
        <a:defRPr sz="1200" kern="1200" baseline="0">
          <a:solidFill>
            <a:schemeClr val="accent4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8">
          <p15:clr>
            <a:srgbClr val="F26B43"/>
          </p15:clr>
        </p15:guide>
        <p15:guide id="2" pos="340">
          <p15:clr>
            <a:srgbClr val="F26B43"/>
          </p15:clr>
        </p15:guide>
        <p15:guide id="3" orient="horz" pos="486">
          <p15:clr>
            <a:srgbClr val="F26B43"/>
          </p15:clr>
        </p15:guide>
        <p15:guide id="4" pos="5420">
          <p15:clr>
            <a:srgbClr val="F26B43"/>
          </p15:clr>
        </p15:guide>
        <p15:guide id="5" orient="horz" pos="758">
          <p15:clr>
            <a:srgbClr val="F26B43"/>
          </p15:clr>
        </p15:guide>
        <p15:guide id="6" pos="249">
          <p15:clr>
            <a:srgbClr val="F26B43"/>
          </p15:clr>
        </p15:guide>
        <p15:guide id="7" pos="5511">
          <p15:clr>
            <a:srgbClr val="F26B43"/>
          </p15:clr>
        </p15:guide>
        <p15:guide id="8" orient="horz" pos="2822">
          <p15:clr>
            <a:srgbClr val="F26B43"/>
          </p15:clr>
        </p15:guide>
        <p15:guide id="9" pos="450">
          <p15:clr>
            <a:srgbClr val="F26B43"/>
          </p15:clr>
        </p15:guide>
        <p15:guide id="10" orient="horz" pos="1166">
          <p15:clr>
            <a:srgbClr val="F26B43"/>
          </p15:clr>
        </p15:guide>
        <p15:guide id="11" pos="2880">
          <p15:clr>
            <a:srgbClr val="F26B43"/>
          </p15:clr>
        </p15:guide>
        <p15:guide id="12" orient="horz" pos="30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C6999-8BC9-49FD-9861-9F3893ED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01" y="2143929"/>
            <a:ext cx="4321436" cy="2892751"/>
          </a:xfrm>
        </p:spPr>
        <p:txBody>
          <a:bodyPr>
            <a:normAutofit fontScale="90000"/>
          </a:bodyPr>
          <a:lstStyle/>
          <a:p>
            <a:r>
              <a:rPr lang="fr-FR" sz="3700" b="1" dirty="0">
                <a:solidFill>
                  <a:schemeClr val="bg1"/>
                </a:solidFill>
              </a:rPr>
              <a:t>Parcours utilisateurs optimisé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-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3000" dirty="0">
                <a:solidFill>
                  <a:schemeClr val="bg1"/>
                </a:solidFill>
              </a:rPr>
              <a:t>informations numériques et partage de bonnes pratiques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F4CA62-0E59-4DC5-B83C-5C7B09C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(Insertion/Insérer &gt; En-tête/ Pied)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6ABE2B-C906-484D-BE5F-6244842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A451-F0C9-4F9A-8747-83F0AC4BACC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D478C602-9FC8-2226-E17D-C1DD30430FAB}"/>
              </a:ext>
            </a:extLst>
          </p:cNvPr>
          <p:cNvSpPr txBox="1"/>
          <p:nvPr/>
        </p:nvSpPr>
        <p:spPr>
          <a:xfrm>
            <a:off x="524816" y="253991"/>
            <a:ext cx="1117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</a:rPr>
              <a:t>Projection de l’intégration d’une </a:t>
            </a:r>
            <a:r>
              <a:rPr lang="fr-FR" sz="2400" b="1">
                <a:solidFill>
                  <a:schemeClr val="accent1"/>
                </a:solidFill>
              </a:rPr>
              <a:t>tuile</a:t>
            </a:r>
            <a:r>
              <a:rPr lang="fr-FR" sz="2400">
                <a:solidFill>
                  <a:schemeClr val="accent1"/>
                </a:solidFill>
              </a:rPr>
              <a:t> sur la </a:t>
            </a:r>
            <a:r>
              <a:rPr lang="fr-FR" sz="2400" b="1">
                <a:solidFill>
                  <a:schemeClr val="accent1"/>
                </a:solidFill>
              </a:rPr>
              <a:t>page d’accueil WIZMI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CAA39F-7247-4C65-1FD1-E2C8A6D7F4C5}"/>
              </a:ext>
            </a:extLst>
          </p:cNvPr>
          <p:cNvGrpSpPr/>
          <p:nvPr/>
        </p:nvGrpSpPr>
        <p:grpSpPr>
          <a:xfrm>
            <a:off x="524816" y="880718"/>
            <a:ext cx="8914647" cy="4222135"/>
            <a:chOff x="826882" y="1056987"/>
            <a:chExt cx="10312553" cy="5181213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3EA7004-21D0-C949-C388-F344CA06F447}"/>
                </a:ext>
              </a:extLst>
            </p:cNvPr>
            <p:cNvGrpSpPr/>
            <p:nvPr/>
          </p:nvGrpSpPr>
          <p:grpSpPr>
            <a:xfrm>
              <a:off x="826882" y="1056987"/>
              <a:ext cx="10312553" cy="5181213"/>
              <a:chOff x="826882" y="1056987"/>
              <a:chExt cx="10312553" cy="518121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D443709C-B304-755D-1A5C-F30333683DD4}"/>
                  </a:ext>
                </a:extLst>
              </p:cNvPr>
              <p:cNvGrpSpPr/>
              <p:nvPr/>
            </p:nvGrpSpPr>
            <p:grpSpPr>
              <a:xfrm>
                <a:off x="826882" y="1056987"/>
                <a:ext cx="10312553" cy="5181213"/>
                <a:chOff x="872150" y="902716"/>
                <a:chExt cx="10312553" cy="5181213"/>
              </a:xfrm>
            </p:grpSpPr>
            <p:pic>
              <p:nvPicPr>
                <p:cNvPr id="3" name="Image 2">
                  <a:extLst>
                    <a:ext uri="{FF2B5EF4-FFF2-40B4-BE49-F238E27FC236}">
                      <a16:creationId xmlns:a16="http://schemas.microsoft.com/office/drawing/2014/main" id="{1C996F52-E3F6-1E85-73C7-D4418D7E0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2150" y="902716"/>
                  <a:ext cx="10312553" cy="5181213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5824D90-1064-1C12-EC43-5C99DFAC0E92}"/>
                    </a:ext>
                  </a:extLst>
                </p:cNvPr>
                <p:cNvSpPr/>
                <p:nvPr/>
              </p:nvSpPr>
              <p:spPr>
                <a:xfrm>
                  <a:off x="2625505" y="2897109"/>
                  <a:ext cx="7478162" cy="14757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C730AFB4-82D9-3B83-CB24-72E74898B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882" y="3051380"/>
                <a:ext cx="8240384" cy="2317075"/>
              </a:xfrm>
              <a:prstGeom prst="rect">
                <a:avLst/>
              </a:prstGeom>
            </p:spPr>
          </p:pic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403AB0FE-F347-A3AA-5BE2-5356E0972853}"/>
                  </a:ext>
                </a:extLst>
              </p:cNvPr>
              <p:cNvSpPr/>
              <p:nvPr/>
            </p:nvSpPr>
            <p:spPr>
              <a:xfrm>
                <a:off x="8172261" y="3161600"/>
                <a:ext cx="1348966" cy="1276539"/>
              </a:xfrm>
              <a:prstGeom prst="roundRect">
                <a:avLst>
                  <a:gd name="adj" fmla="val 1064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19EDB49-5761-FB13-CFFA-97C18D10DD59}"/>
                  </a:ext>
                </a:extLst>
              </p:cNvPr>
              <p:cNvSpPr/>
              <p:nvPr/>
            </p:nvSpPr>
            <p:spPr>
              <a:xfrm>
                <a:off x="8172261" y="3160022"/>
                <a:ext cx="1348966" cy="1254306"/>
              </a:xfrm>
              <a:prstGeom prst="roundRect">
                <a:avLst>
                  <a:gd name="adj" fmla="val 106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25840398-4BC8-ABCC-4834-52FF31E3611E}"/>
                  </a:ext>
                </a:extLst>
              </p:cNvPr>
              <p:cNvGrpSpPr/>
              <p:nvPr/>
            </p:nvGrpSpPr>
            <p:grpSpPr>
              <a:xfrm>
                <a:off x="8734053" y="3295823"/>
                <a:ext cx="236011" cy="248941"/>
                <a:chOff x="7856193" y="3518387"/>
                <a:chExt cx="402942" cy="425017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52EE04B0-6882-7E1B-19D6-089937354F27}"/>
                    </a:ext>
                  </a:extLst>
                </p:cNvPr>
                <p:cNvSpPr/>
                <p:nvPr/>
              </p:nvSpPr>
              <p:spPr>
                <a:xfrm>
                  <a:off x="7856193" y="3518387"/>
                  <a:ext cx="397560" cy="3975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6" name="Graphique 15" descr="Poignée de main contour">
                  <a:extLst>
                    <a:ext uri="{FF2B5EF4-FFF2-40B4-BE49-F238E27FC236}">
                      <a16:creationId xmlns:a16="http://schemas.microsoft.com/office/drawing/2014/main" id="{EA340DCC-A914-564B-D8CF-E732ADFA8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5085" y="3549354"/>
                  <a:ext cx="394050" cy="394050"/>
                </a:xfrm>
                <a:prstGeom prst="rect">
                  <a:avLst/>
                </a:prstGeom>
              </p:spPr>
            </p:pic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DDC8F67-E8B0-2780-A147-A696F0FFB935}"/>
                  </a:ext>
                </a:extLst>
              </p:cNvPr>
              <p:cNvSpPr txBox="1"/>
              <p:nvPr/>
            </p:nvSpPr>
            <p:spPr>
              <a:xfrm>
                <a:off x="8232264" y="3623720"/>
                <a:ext cx="1246277" cy="302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ACCÉDER AUX ACCOMPAGNEMENTS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0D0B3F-E8DA-7320-0B1E-3A9D233D8C1C}"/>
                  </a:ext>
                </a:extLst>
              </p:cNvPr>
              <p:cNvSpPr/>
              <p:nvPr/>
            </p:nvSpPr>
            <p:spPr>
              <a:xfrm>
                <a:off x="8077749" y="3037809"/>
                <a:ext cx="1530035" cy="147571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4E080CF-1542-0756-E60D-9ACA99CAD1E9}"/>
                  </a:ext>
                </a:extLst>
              </p:cNvPr>
              <p:cNvSpPr txBox="1"/>
              <p:nvPr/>
            </p:nvSpPr>
            <p:spPr>
              <a:xfrm>
                <a:off x="8129168" y="3920492"/>
                <a:ext cx="1485086" cy="32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fr-FR" sz="500">
                    <a:solidFill>
                      <a:srgbClr val="909ABC"/>
                    </a:solidFill>
                  </a:rPr>
                  <a:t>Consultez le Centre des Ressources </a:t>
                </a:r>
              </a:p>
              <a:p>
                <a:pPr algn="ctr">
                  <a:lnSpc>
                    <a:spcPts val="700"/>
                  </a:lnSpc>
                </a:pPr>
                <a:r>
                  <a:rPr lang="fr-FR" sz="500">
                    <a:solidFill>
                      <a:srgbClr val="909ABC"/>
                    </a:solidFill>
                  </a:rPr>
                  <a:t>et trouvez votre accompagnement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0CEE750-51C7-4F4C-7CAD-35A31ED68D26}"/>
                  </a:ext>
                </a:extLst>
              </p:cNvPr>
              <p:cNvSpPr txBox="1"/>
              <p:nvPr/>
            </p:nvSpPr>
            <p:spPr>
              <a:xfrm>
                <a:off x="4541357" y="1118880"/>
                <a:ext cx="917882" cy="217172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50">
                    <a:solidFill>
                      <a:schemeClr val="bg1"/>
                    </a:solidFill>
                  </a:rPr>
                  <a:t>Accompagnements</a:t>
                </a:r>
              </a:p>
            </p:txBody>
          </p:sp>
        </p:grpSp>
        <p:pic>
          <p:nvPicPr>
            <p:cNvPr id="5" name="Image 4" descr="Une image contenant capture d’écran, Police, Bleu électrique, Graphique&#10;&#10;Description générée automatiquement">
              <a:extLst>
                <a:ext uri="{FF2B5EF4-FFF2-40B4-BE49-F238E27FC236}">
                  <a16:creationId xmlns:a16="http://schemas.microsoft.com/office/drawing/2014/main" id="{59C17816-7B70-A722-FFB0-21F7EE78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62" y="3158899"/>
              <a:ext cx="385865" cy="385865"/>
            </a:xfrm>
            <a:prstGeom prst="rect">
              <a:avLst/>
            </a:prstGeom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917D5CC-637F-80ED-A830-6C70F3BC9E2A}"/>
              </a:ext>
            </a:extLst>
          </p:cNvPr>
          <p:cNvSpPr txBox="1"/>
          <p:nvPr/>
        </p:nvSpPr>
        <p:spPr>
          <a:xfrm>
            <a:off x="321466" y="5830338"/>
            <a:ext cx="1188284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>
                <a:solidFill>
                  <a:schemeClr val="accent3">
                    <a:lumMod val="75000"/>
                  </a:schemeClr>
                </a:solidFill>
              </a:rPr>
              <a:t>AVANTAGES</a:t>
            </a:r>
            <a:r>
              <a:rPr lang="fr-FR" sz="1200" b="1">
                <a:solidFill>
                  <a:schemeClr val="tx2"/>
                </a:solidFill>
              </a:rPr>
              <a:t> : </a:t>
            </a:r>
          </a:p>
          <a:p>
            <a:endParaRPr lang="fr-FR" sz="300" b="1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100">
                <a:solidFill>
                  <a:schemeClr val="accent3"/>
                </a:solidFill>
              </a:rPr>
              <a:t>Visibilité maximale depuis la page d’accueil de WIZMI et accès immédiat en un clic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>
                <a:solidFill>
                  <a:schemeClr val="accent3"/>
                </a:solidFill>
              </a:rPr>
              <a:t>Redirection avec ouverture dans un nouvel onglet vers la page d’accueil du CDR ce qui limite le besoin de maintenance</a:t>
            </a:r>
          </a:p>
          <a:p>
            <a:endParaRPr lang="fr-FR" sz="1100">
              <a:solidFill>
                <a:schemeClr val="accent3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9E15BD4-9F68-824A-ABD3-324457C93303}"/>
              </a:ext>
            </a:extLst>
          </p:cNvPr>
          <p:cNvCxnSpPr>
            <a:cxnSpLocks/>
          </p:cNvCxnSpPr>
          <p:nvPr/>
        </p:nvCxnSpPr>
        <p:spPr>
          <a:xfrm flipV="1">
            <a:off x="8115433" y="2042648"/>
            <a:ext cx="1607352" cy="10196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E340810-DF7E-29A0-E592-BDACE1FB0F5A}"/>
              </a:ext>
            </a:extLst>
          </p:cNvPr>
          <p:cNvSpPr txBox="1"/>
          <p:nvPr/>
        </p:nvSpPr>
        <p:spPr>
          <a:xfrm>
            <a:off x="9722784" y="1404061"/>
            <a:ext cx="2318651" cy="22929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1100">
                <a:solidFill>
                  <a:schemeClr val="accent3"/>
                </a:solidFill>
              </a:rPr>
              <a:t>Ajout d’une</a:t>
            </a:r>
            <a:r>
              <a:rPr lang="fr-FR" sz="1100" b="1">
                <a:solidFill>
                  <a:schemeClr val="accent3"/>
                </a:solidFill>
              </a:rPr>
              <a:t> </a:t>
            </a:r>
            <a:r>
              <a:rPr lang="fr-FR" sz="1100" b="1" u="sng">
                <a:solidFill>
                  <a:schemeClr val="accent3"/>
                </a:solidFill>
              </a:rPr>
              <a:t>nouvelle tuile </a:t>
            </a:r>
            <a:r>
              <a:rPr lang="fr-FR" sz="1100">
                <a:solidFill>
                  <a:schemeClr val="accent3"/>
                </a:solidFill>
              </a:rPr>
              <a:t>en assurant un</a:t>
            </a:r>
            <a:r>
              <a:rPr lang="fr-FR" sz="1100" b="1">
                <a:solidFill>
                  <a:schemeClr val="accent3"/>
                </a:solidFill>
              </a:rPr>
              <a:t> parcours utilisateur fluide et cohérent 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100" b="1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b="1">
                <a:solidFill>
                  <a:schemeClr val="accent3"/>
                </a:solidFill>
              </a:rPr>
              <a:t>Mention du CDR </a:t>
            </a:r>
            <a:r>
              <a:rPr lang="fr-FR" sz="1100">
                <a:solidFill>
                  <a:schemeClr val="accent3"/>
                </a:solidFill>
              </a:rPr>
              <a:t>dans le texte de la tuile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>
                <a:solidFill>
                  <a:schemeClr val="accent3"/>
                </a:solidFill>
              </a:rPr>
              <a:t>Format </a:t>
            </a:r>
            <a:r>
              <a:rPr lang="fr-FR" sz="1100" b="1">
                <a:solidFill>
                  <a:schemeClr val="accent3"/>
                </a:solidFill>
              </a:rPr>
              <a:t>similaire aux autres tuiles</a:t>
            </a:r>
            <a:endParaRPr lang="fr-FR" sz="110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b="1">
                <a:solidFill>
                  <a:schemeClr val="accent3"/>
                </a:solidFill>
              </a:rPr>
              <a:t>Habilitations</a:t>
            </a:r>
            <a:r>
              <a:rPr lang="fr-FR" sz="1100">
                <a:solidFill>
                  <a:schemeClr val="accent3"/>
                </a:solidFill>
              </a:rPr>
              <a:t> spécifiques basées sur les domaines ayant accès au CDR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>
                <a:solidFill>
                  <a:schemeClr val="accent3"/>
                </a:solidFill>
              </a:rPr>
              <a:t>Ouverture dans un </a:t>
            </a:r>
            <a:r>
              <a:rPr lang="fr-FR" sz="1100" b="1">
                <a:solidFill>
                  <a:schemeClr val="accent3"/>
                </a:solidFill>
              </a:rPr>
              <a:t>nouvel onglet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546205A-28B3-165C-7EDB-30C47390C14B}"/>
              </a:ext>
            </a:extLst>
          </p:cNvPr>
          <p:cNvGrpSpPr/>
          <p:nvPr/>
        </p:nvGrpSpPr>
        <p:grpSpPr>
          <a:xfrm rot="1695804" flipH="1">
            <a:off x="10496920" y="185913"/>
            <a:ext cx="2251517" cy="888174"/>
            <a:chOff x="2452567" y="6051033"/>
            <a:chExt cx="2279998" cy="888174"/>
          </a:xfrm>
        </p:grpSpPr>
        <p:sp>
          <p:nvSpPr>
            <p:cNvPr id="34" name="Triangle isocèle 4">
              <a:extLst>
                <a:ext uri="{FF2B5EF4-FFF2-40B4-BE49-F238E27FC236}">
                  <a16:creationId xmlns:a16="http://schemas.microsoft.com/office/drawing/2014/main" id="{FF5C8ECA-FAAD-54AF-9138-B356B5882307}"/>
                </a:ext>
              </a:extLst>
            </p:cNvPr>
            <p:cNvSpPr/>
            <p:nvPr/>
          </p:nvSpPr>
          <p:spPr>
            <a:xfrm rot="3526903">
              <a:off x="2468405" y="6497885"/>
              <a:ext cx="466534" cy="416110"/>
            </a:xfrm>
            <a:custGeom>
              <a:avLst/>
              <a:gdLst>
                <a:gd name="connsiteX0" fmla="*/ 0 w 615627"/>
                <a:gd name="connsiteY0" fmla="*/ 508924 h 508924"/>
                <a:gd name="connsiteX1" fmla="*/ 307814 w 615627"/>
                <a:gd name="connsiteY1" fmla="*/ 0 h 508924"/>
                <a:gd name="connsiteX2" fmla="*/ 615627 w 615627"/>
                <a:gd name="connsiteY2" fmla="*/ 508924 h 508924"/>
                <a:gd name="connsiteX3" fmla="*/ 0 w 615627"/>
                <a:gd name="connsiteY3" fmla="*/ 508924 h 508924"/>
                <a:gd name="connsiteX0" fmla="*/ 0 w 466534"/>
                <a:gd name="connsiteY0" fmla="*/ 508924 h 567069"/>
                <a:gd name="connsiteX1" fmla="*/ 307814 w 466534"/>
                <a:gd name="connsiteY1" fmla="*/ 0 h 567069"/>
                <a:gd name="connsiteX2" fmla="*/ 466534 w 466534"/>
                <a:gd name="connsiteY2" fmla="*/ 567069 h 567069"/>
                <a:gd name="connsiteX3" fmla="*/ 0 w 466534"/>
                <a:gd name="connsiteY3" fmla="*/ 508924 h 567069"/>
                <a:gd name="connsiteX0" fmla="*/ 0 w 466534"/>
                <a:gd name="connsiteY0" fmla="*/ 357965 h 416110"/>
                <a:gd name="connsiteX1" fmla="*/ 213850 w 466534"/>
                <a:gd name="connsiteY1" fmla="*/ 0 h 416110"/>
                <a:gd name="connsiteX2" fmla="*/ 466534 w 466534"/>
                <a:gd name="connsiteY2" fmla="*/ 416110 h 416110"/>
                <a:gd name="connsiteX3" fmla="*/ 0 w 466534"/>
                <a:gd name="connsiteY3" fmla="*/ 357965 h 4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534" h="416110">
                  <a:moveTo>
                    <a:pt x="0" y="357965"/>
                  </a:moveTo>
                  <a:lnTo>
                    <a:pt x="213850" y="0"/>
                  </a:lnTo>
                  <a:lnTo>
                    <a:pt x="466534" y="416110"/>
                  </a:lnTo>
                  <a:lnTo>
                    <a:pt x="0" y="35796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F7EDEE04-75AC-3E37-7404-B64F2406F139}"/>
                </a:ext>
              </a:extLst>
            </p:cNvPr>
            <p:cNvSpPr/>
            <p:nvPr/>
          </p:nvSpPr>
          <p:spPr>
            <a:xfrm>
              <a:off x="2452567" y="6051033"/>
              <a:ext cx="2279998" cy="538681"/>
            </a:xfrm>
            <a:custGeom>
              <a:avLst/>
              <a:gdLst>
                <a:gd name="connsiteX0" fmla="*/ 0 w 2682560"/>
                <a:gd name="connsiteY0" fmla="*/ 0 h 538681"/>
                <a:gd name="connsiteX1" fmla="*/ 2682560 w 2682560"/>
                <a:gd name="connsiteY1" fmla="*/ 0 h 538681"/>
                <a:gd name="connsiteX2" fmla="*/ 2682560 w 2682560"/>
                <a:gd name="connsiteY2" fmla="*/ 538681 h 538681"/>
                <a:gd name="connsiteX3" fmla="*/ 0 w 2682560"/>
                <a:gd name="connsiteY3" fmla="*/ 538681 h 538681"/>
                <a:gd name="connsiteX4" fmla="*/ 0 w 2682560"/>
                <a:gd name="connsiteY4" fmla="*/ 0 h 538681"/>
                <a:gd name="connsiteX0" fmla="*/ 0 w 2682560"/>
                <a:gd name="connsiteY0" fmla="*/ 0 h 538681"/>
                <a:gd name="connsiteX1" fmla="*/ 2682560 w 2682560"/>
                <a:gd name="connsiteY1" fmla="*/ 0 h 538681"/>
                <a:gd name="connsiteX2" fmla="*/ 2327663 w 2682560"/>
                <a:gd name="connsiteY2" fmla="*/ 2863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0 w 2682560"/>
                <a:gd name="connsiteY5" fmla="*/ 0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327663 w 2682560"/>
                <a:gd name="connsiteY2" fmla="*/ 2863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37730 w 2682560"/>
                <a:gd name="connsiteY2" fmla="*/ 250409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2560" h="538681">
                  <a:moveTo>
                    <a:pt x="444500" y="2117"/>
                  </a:moveTo>
                  <a:lnTo>
                    <a:pt x="2682560" y="0"/>
                  </a:lnTo>
                  <a:cubicBezTo>
                    <a:pt x="2584589" y="110910"/>
                    <a:pt x="2518767" y="137383"/>
                    <a:pt x="2437730" y="250409"/>
                  </a:cubicBezTo>
                  <a:lnTo>
                    <a:pt x="2682560" y="538681"/>
                  </a:lnTo>
                  <a:lnTo>
                    <a:pt x="0" y="538681"/>
                  </a:lnTo>
                  <a:lnTo>
                    <a:pt x="444500" y="211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ctr"/>
              <a:r>
                <a:rPr lang="fr-FR" sz="1600" b="1" dirty="0">
                  <a:latin typeface="Ink Free" panose="03080402000500000000" pitchFamily="66" charset="0"/>
                </a:rPr>
                <a:t>En attente de  validation DTC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1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D478C602-9FC8-2226-E17D-C1DD30430FAB}"/>
              </a:ext>
            </a:extLst>
          </p:cNvPr>
          <p:cNvSpPr txBox="1"/>
          <p:nvPr/>
        </p:nvSpPr>
        <p:spPr>
          <a:xfrm>
            <a:off x="524816" y="253991"/>
            <a:ext cx="1117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Prototype de la tuile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03AB0FE-F347-A3AA-5BE2-5356E0972853}"/>
              </a:ext>
            </a:extLst>
          </p:cNvPr>
          <p:cNvSpPr/>
          <p:nvPr/>
        </p:nvSpPr>
        <p:spPr>
          <a:xfrm>
            <a:off x="3349001" y="1147992"/>
            <a:ext cx="5559710" cy="4959619"/>
          </a:xfrm>
          <a:prstGeom prst="roundRect">
            <a:avLst>
              <a:gd name="adj" fmla="val 106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19EDB49-5761-FB13-CFFA-97C18D10DD59}"/>
              </a:ext>
            </a:extLst>
          </p:cNvPr>
          <p:cNvSpPr/>
          <p:nvPr/>
        </p:nvSpPr>
        <p:spPr>
          <a:xfrm>
            <a:off x="3349001" y="1141974"/>
            <a:ext cx="5559710" cy="4873235"/>
          </a:xfrm>
          <a:prstGeom prst="roundRect">
            <a:avLst>
              <a:gd name="adj" fmla="val 10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5840398-4BC8-ABCC-4834-52FF31E3611E}"/>
              </a:ext>
            </a:extLst>
          </p:cNvPr>
          <p:cNvGrpSpPr/>
          <p:nvPr/>
        </p:nvGrpSpPr>
        <p:grpSpPr>
          <a:xfrm>
            <a:off x="5623959" y="1675830"/>
            <a:ext cx="972712" cy="967186"/>
            <a:chOff x="7856193" y="3518387"/>
            <a:chExt cx="402942" cy="42501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2EE04B0-6882-7E1B-19D6-089937354F27}"/>
                </a:ext>
              </a:extLst>
            </p:cNvPr>
            <p:cNvSpPr/>
            <p:nvPr/>
          </p:nvSpPr>
          <p:spPr>
            <a:xfrm>
              <a:off x="7856193" y="3518387"/>
              <a:ext cx="397560" cy="397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Graphique 15" descr="Poignée de main contour">
              <a:extLst>
                <a:ext uri="{FF2B5EF4-FFF2-40B4-BE49-F238E27FC236}">
                  <a16:creationId xmlns:a16="http://schemas.microsoft.com/office/drawing/2014/main" id="{EA340DCC-A914-564B-D8CF-E732ADFA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65085" y="3549354"/>
              <a:ext cx="394050" cy="394050"/>
            </a:xfrm>
            <a:prstGeom prst="rect">
              <a:avLst/>
            </a:prstGeom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3DDC8F67-E8B0-2780-A147-A696F0FFB935}"/>
              </a:ext>
            </a:extLst>
          </p:cNvPr>
          <p:cNvSpPr txBox="1"/>
          <p:nvPr/>
        </p:nvSpPr>
        <p:spPr>
          <a:xfrm>
            <a:off x="3676292" y="2762394"/>
            <a:ext cx="51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ACCÉDER AUX ACCOMPAGNEMENTS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E080CF-1542-0756-E60D-9ACA99CAD1E9}"/>
              </a:ext>
            </a:extLst>
          </p:cNvPr>
          <p:cNvSpPr txBox="1"/>
          <p:nvPr/>
        </p:nvSpPr>
        <p:spPr>
          <a:xfrm>
            <a:off x="3311750" y="4157913"/>
            <a:ext cx="559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09ABC"/>
                </a:solidFill>
              </a:rPr>
              <a:t>Consultez le Centre des Ressources </a:t>
            </a:r>
          </a:p>
          <a:p>
            <a:pPr algn="ctr"/>
            <a:r>
              <a:rPr lang="fr-FR" sz="2400" dirty="0">
                <a:solidFill>
                  <a:srgbClr val="909ABC"/>
                </a:solidFill>
              </a:rPr>
              <a:t>et trouvez votre accompagnement</a:t>
            </a:r>
          </a:p>
        </p:txBody>
      </p:sp>
      <p:pic>
        <p:nvPicPr>
          <p:cNvPr id="5" name="Image 4" descr="Une image contenant capture d’écran, Police, Bleu électrique, Graphique&#10;&#10;Description générée automatiquement">
            <a:extLst>
              <a:ext uri="{FF2B5EF4-FFF2-40B4-BE49-F238E27FC236}">
                <a16:creationId xmlns:a16="http://schemas.microsoft.com/office/drawing/2014/main" id="{59C17816-7B70-A722-FFB0-21F7EE781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67" y="1141974"/>
            <a:ext cx="1590330" cy="1499166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F95768B3-0666-A462-127F-6B2C5978621D}"/>
              </a:ext>
            </a:extLst>
          </p:cNvPr>
          <p:cNvGrpSpPr/>
          <p:nvPr/>
        </p:nvGrpSpPr>
        <p:grpSpPr>
          <a:xfrm rot="1695804" flipH="1">
            <a:off x="10496920" y="185913"/>
            <a:ext cx="2251517" cy="888174"/>
            <a:chOff x="2452567" y="6051033"/>
            <a:chExt cx="2279998" cy="888174"/>
          </a:xfrm>
        </p:grpSpPr>
        <p:sp>
          <p:nvSpPr>
            <p:cNvPr id="18" name="Triangle isocèle 4">
              <a:extLst>
                <a:ext uri="{FF2B5EF4-FFF2-40B4-BE49-F238E27FC236}">
                  <a16:creationId xmlns:a16="http://schemas.microsoft.com/office/drawing/2014/main" id="{1EECDA55-FC06-1B8D-7608-A8BC7CD82FCC}"/>
                </a:ext>
              </a:extLst>
            </p:cNvPr>
            <p:cNvSpPr/>
            <p:nvPr/>
          </p:nvSpPr>
          <p:spPr>
            <a:xfrm rot="3526903">
              <a:off x="2468405" y="6497885"/>
              <a:ext cx="466534" cy="416110"/>
            </a:xfrm>
            <a:custGeom>
              <a:avLst/>
              <a:gdLst>
                <a:gd name="connsiteX0" fmla="*/ 0 w 615627"/>
                <a:gd name="connsiteY0" fmla="*/ 508924 h 508924"/>
                <a:gd name="connsiteX1" fmla="*/ 307814 w 615627"/>
                <a:gd name="connsiteY1" fmla="*/ 0 h 508924"/>
                <a:gd name="connsiteX2" fmla="*/ 615627 w 615627"/>
                <a:gd name="connsiteY2" fmla="*/ 508924 h 508924"/>
                <a:gd name="connsiteX3" fmla="*/ 0 w 615627"/>
                <a:gd name="connsiteY3" fmla="*/ 508924 h 508924"/>
                <a:gd name="connsiteX0" fmla="*/ 0 w 466534"/>
                <a:gd name="connsiteY0" fmla="*/ 508924 h 567069"/>
                <a:gd name="connsiteX1" fmla="*/ 307814 w 466534"/>
                <a:gd name="connsiteY1" fmla="*/ 0 h 567069"/>
                <a:gd name="connsiteX2" fmla="*/ 466534 w 466534"/>
                <a:gd name="connsiteY2" fmla="*/ 567069 h 567069"/>
                <a:gd name="connsiteX3" fmla="*/ 0 w 466534"/>
                <a:gd name="connsiteY3" fmla="*/ 508924 h 567069"/>
                <a:gd name="connsiteX0" fmla="*/ 0 w 466534"/>
                <a:gd name="connsiteY0" fmla="*/ 357965 h 416110"/>
                <a:gd name="connsiteX1" fmla="*/ 213850 w 466534"/>
                <a:gd name="connsiteY1" fmla="*/ 0 h 416110"/>
                <a:gd name="connsiteX2" fmla="*/ 466534 w 466534"/>
                <a:gd name="connsiteY2" fmla="*/ 416110 h 416110"/>
                <a:gd name="connsiteX3" fmla="*/ 0 w 466534"/>
                <a:gd name="connsiteY3" fmla="*/ 357965 h 4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534" h="416110">
                  <a:moveTo>
                    <a:pt x="0" y="357965"/>
                  </a:moveTo>
                  <a:lnTo>
                    <a:pt x="213850" y="0"/>
                  </a:lnTo>
                  <a:lnTo>
                    <a:pt x="466534" y="416110"/>
                  </a:lnTo>
                  <a:lnTo>
                    <a:pt x="0" y="35796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7295E256-E4BB-1EE3-8A87-98B062E5BBDD}"/>
                </a:ext>
              </a:extLst>
            </p:cNvPr>
            <p:cNvSpPr/>
            <p:nvPr/>
          </p:nvSpPr>
          <p:spPr>
            <a:xfrm>
              <a:off x="2452567" y="6051033"/>
              <a:ext cx="2279998" cy="538681"/>
            </a:xfrm>
            <a:custGeom>
              <a:avLst/>
              <a:gdLst>
                <a:gd name="connsiteX0" fmla="*/ 0 w 2682560"/>
                <a:gd name="connsiteY0" fmla="*/ 0 h 538681"/>
                <a:gd name="connsiteX1" fmla="*/ 2682560 w 2682560"/>
                <a:gd name="connsiteY1" fmla="*/ 0 h 538681"/>
                <a:gd name="connsiteX2" fmla="*/ 2682560 w 2682560"/>
                <a:gd name="connsiteY2" fmla="*/ 538681 h 538681"/>
                <a:gd name="connsiteX3" fmla="*/ 0 w 2682560"/>
                <a:gd name="connsiteY3" fmla="*/ 538681 h 538681"/>
                <a:gd name="connsiteX4" fmla="*/ 0 w 2682560"/>
                <a:gd name="connsiteY4" fmla="*/ 0 h 538681"/>
                <a:gd name="connsiteX0" fmla="*/ 0 w 2682560"/>
                <a:gd name="connsiteY0" fmla="*/ 0 h 538681"/>
                <a:gd name="connsiteX1" fmla="*/ 2682560 w 2682560"/>
                <a:gd name="connsiteY1" fmla="*/ 0 h 538681"/>
                <a:gd name="connsiteX2" fmla="*/ 2327663 w 2682560"/>
                <a:gd name="connsiteY2" fmla="*/ 2863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0 w 2682560"/>
                <a:gd name="connsiteY5" fmla="*/ 0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327663 w 2682560"/>
                <a:gd name="connsiteY2" fmla="*/ 2863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48313 w 2682560"/>
                <a:gd name="connsiteY2" fmla="*/ 248293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  <a:gd name="connsiteX0" fmla="*/ 444500 w 2682560"/>
                <a:gd name="connsiteY0" fmla="*/ 2117 h 538681"/>
                <a:gd name="connsiteX1" fmla="*/ 2682560 w 2682560"/>
                <a:gd name="connsiteY1" fmla="*/ 0 h 538681"/>
                <a:gd name="connsiteX2" fmla="*/ 2437730 w 2682560"/>
                <a:gd name="connsiteY2" fmla="*/ 250409 h 538681"/>
                <a:gd name="connsiteX3" fmla="*/ 2682560 w 2682560"/>
                <a:gd name="connsiteY3" fmla="*/ 538681 h 538681"/>
                <a:gd name="connsiteX4" fmla="*/ 0 w 2682560"/>
                <a:gd name="connsiteY4" fmla="*/ 538681 h 538681"/>
                <a:gd name="connsiteX5" fmla="*/ 444500 w 2682560"/>
                <a:gd name="connsiteY5" fmla="*/ 2117 h 5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2560" h="538681">
                  <a:moveTo>
                    <a:pt x="444500" y="2117"/>
                  </a:moveTo>
                  <a:lnTo>
                    <a:pt x="2682560" y="0"/>
                  </a:lnTo>
                  <a:cubicBezTo>
                    <a:pt x="2584589" y="110910"/>
                    <a:pt x="2518767" y="137383"/>
                    <a:pt x="2437730" y="250409"/>
                  </a:cubicBezTo>
                  <a:lnTo>
                    <a:pt x="2682560" y="538681"/>
                  </a:lnTo>
                  <a:lnTo>
                    <a:pt x="0" y="538681"/>
                  </a:lnTo>
                  <a:lnTo>
                    <a:pt x="444500" y="211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0" rtlCol="0" anchor="ctr"/>
            <a:lstStyle/>
            <a:p>
              <a:pPr algn="ctr"/>
              <a:r>
                <a:rPr lang="fr-FR" sz="1600" b="1" dirty="0">
                  <a:latin typeface="Ink Free" panose="03080402000500000000" pitchFamily="66" charset="0"/>
                </a:rPr>
                <a:t>En attente de  validation DTC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6914"/>
      </p:ext>
    </p:extLst>
  </p:cSld>
  <p:clrMapOvr>
    <a:masterClrMapping/>
  </p:clrMapOvr>
</p:sld>
</file>

<file path=ppt/theme/theme1.xml><?xml version="1.0" encoding="utf-8"?>
<a:theme xmlns:a="http://schemas.openxmlformats.org/drawingml/2006/main" name="1_EDF - DTEO">
  <a:themeElements>
    <a:clrScheme name="EDF DTE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BBB"/>
      </a:accent1>
      <a:accent2>
        <a:srgbClr val="C4D600"/>
      </a:accent2>
      <a:accent3>
        <a:srgbClr val="001A70"/>
      </a:accent3>
      <a:accent4>
        <a:srgbClr val="6D6E71"/>
      </a:accent4>
      <a:accent5>
        <a:srgbClr val="A7A7AA"/>
      </a:accent5>
      <a:accent6>
        <a:srgbClr val="C4C4C6"/>
      </a:accent6>
      <a:hlink>
        <a:srgbClr val="005BBB"/>
      </a:hlink>
      <a:folHlink>
        <a:srgbClr val="005BB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TousCollaboratif.potx [Lecture seule]" id="{A9745083-6E55-4AB4-BC83-6BB2EB0B2588}" vid="{75EC846E-1ADF-4149-AA04-E4080F5C93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e59bb85-5fe3-4211-baf7-a6101838e5b3" xsi:nil="true"/>
    <SharedWithUsers xmlns="ac1f991e-f2d3-4fe2-98c7-7d3332b5ebdf">
      <UserInfo>
        <DisplayName>DYPRE Joy</DisplayName>
        <AccountId>44</AccountId>
        <AccountType/>
      </UserInfo>
    </SharedWithUsers>
    <TaxCatchAll xmlns="ac1f991e-f2d3-4fe2-98c7-7d3332b5ebdf" xsi:nil="true"/>
    <lcf76f155ced4ddcb4097134ff3c332f xmlns="6e59bb85-5fe3-4211-baf7-a6101838e5b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6785CAEAA5BB4F94741A208B76483E" ma:contentTypeVersion="13" ma:contentTypeDescription="Crée un document." ma:contentTypeScope="" ma:versionID="a0fd6060b76c84007785384433ae0356">
  <xsd:schema xmlns:xsd="http://www.w3.org/2001/XMLSchema" xmlns:xs="http://www.w3.org/2001/XMLSchema" xmlns:p="http://schemas.microsoft.com/office/2006/metadata/properties" xmlns:ns2="6e59bb85-5fe3-4211-baf7-a6101838e5b3" xmlns:ns3="ac1f991e-f2d3-4fe2-98c7-7d3332b5ebdf" targetNamespace="http://schemas.microsoft.com/office/2006/metadata/properties" ma:root="true" ma:fieldsID="9b2e9c08eb99914699a343894f190d9d" ns2:_="" ns3:_="">
    <xsd:import namespace="6e59bb85-5fe3-4211-baf7-a6101838e5b3"/>
    <xsd:import namespace="ac1f991e-f2d3-4fe2-98c7-7d3332b5e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9bb85-5fe3-4211-baf7-a6101838e5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42f93913-bc41-4bc1-b92f-9f3e8e4be5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f991e-f2d3-4fe2-98c7-7d3332b5e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2273836-87ab-4885-b8c5-060f0d2ff379}" ma:internalName="TaxCatchAll" ma:showField="CatchAllData" ma:web="ac1f991e-f2d3-4fe2-98c7-7d3332b5eb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B792C-7513-410F-B9AD-0C7959622647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6e59bb85-5fe3-4211-baf7-a6101838e5b3"/>
    <ds:schemaRef ds:uri="http://purl.org/dc/elements/1.1/"/>
    <ds:schemaRef ds:uri="ac1f991e-f2d3-4fe2-98c7-7d3332b5ebd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33E8F03-69B6-4169-B762-99B39E620E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0BBCE-16DF-403D-8C74-963453BE4AC0}">
  <ds:schemaRefs>
    <ds:schemaRef ds:uri="6e59bb85-5fe3-4211-baf7-a6101838e5b3"/>
    <ds:schemaRef ds:uri="ac1f991e-f2d3-4fe2-98c7-7d3332b5eb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156</Words>
  <Application>Microsoft Office PowerPoint</Application>
  <PresentationFormat>Grand écran</PresentationFormat>
  <Paragraphs>26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Ink Free</vt:lpstr>
      <vt:lpstr>Wingdings</vt:lpstr>
      <vt:lpstr>Work Sans ExtraLight</vt:lpstr>
      <vt:lpstr>1_EDF - DTEO</vt:lpstr>
      <vt:lpstr>Parcours utilisateurs optimisé - informations numériques et partage de bonnes pratiques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Devis accompagnement  DP2D</dc:title>
  <dc:creator>LESAGE Camille - externe</dc:creator>
  <cp:lastModifiedBy>COULON Anne-Sophie - externe</cp:lastModifiedBy>
  <cp:revision>2</cp:revision>
  <dcterms:created xsi:type="dcterms:W3CDTF">2022-03-15T13:44:48Z</dcterms:created>
  <dcterms:modified xsi:type="dcterms:W3CDTF">2023-11-21T16:55:11Z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26f538-337a-4593-a7e6-123667b1a538_Enabled">
    <vt:lpwstr>true</vt:lpwstr>
  </property>
  <property fmtid="{D5CDD505-2E9C-101B-9397-08002B2CF9AE}" pid="3" name="MSIP_Label_2d26f538-337a-4593-a7e6-123667b1a538_SetDate">
    <vt:lpwstr>2022-03-15T13:44:48Z</vt:lpwstr>
  </property>
  <property fmtid="{D5CDD505-2E9C-101B-9397-08002B2CF9AE}" pid="4" name="MSIP_Label_2d26f538-337a-4593-a7e6-123667b1a538_Method">
    <vt:lpwstr>Standard</vt:lpwstr>
  </property>
  <property fmtid="{D5CDD505-2E9C-101B-9397-08002B2CF9AE}" pid="5" name="MSIP_Label_2d26f538-337a-4593-a7e6-123667b1a538_Name">
    <vt:lpwstr>C1 Interne</vt:lpwstr>
  </property>
  <property fmtid="{D5CDD505-2E9C-101B-9397-08002B2CF9AE}" pid="6" name="MSIP_Label_2d26f538-337a-4593-a7e6-123667b1a538_SiteId">
    <vt:lpwstr>e242425b-70fc-44dc-9ddf-c21e304e6c80</vt:lpwstr>
  </property>
  <property fmtid="{D5CDD505-2E9C-101B-9397-08002B2CF9AE}" pid="7" name="MSIP_Label_2d26f538-337a-4593-a7e6-123667b1a538_ActionId">
    <vt:lpwstr>2cd3d731-d3b8-402f-8015-2bb3c90151e3</vt:lpwstr>
  </property>
  <property fmtid="{D5CDD505-2E9C-101B-9397-08002B2CF9AE}" pid="8" name="MSIP_Label_2d26f538-337a-4593-a7e6-123667b1a538_ContentBits">
    <vt:lpwstr>0</vt:lpwstr>
  </property>
  <property fmtid="{D5CDD505-2E9C-101B-9397-08002B2CF9AE}" pid="9" name="ContentTypeId">
    <vt:lpwstr>0x0101005E6785CAEAA5BB4F94741A208B76483E</vt:lpwstr>
  </property>
  <property fmtid="{D5CDD505-2E9C-101B-9397-08002B2CF9AE}" pid="10" name="MediaServiceImageTags">
    <vt:lpwstr/>
  </property>
  <property fmtid="{D5CDD505-2E9C-101B-9397-08002B2CF9AE}" pid="11" name="Order">
    <vt:r8>473600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