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70" r:id="rId5"/>
    <p:sldId id="280" r:id="rId6"/>
    <p:sldId id="281" r:id="rId7"/>
    <p:sldId id="282" r:id="rId8"/>
    <p:sldId id="261" r:id="rId9"/>
  </p:sldIdLst>
  <p:sldSz cx="9144000" cy="6858000" type="screen4x3"/>
  <p:notesSz cx="6858000" cy="9144000"/>
  <p:embeddedFontLst>
    <p:embeddedFont>
      <p:font typeface="나눔손글씨 펜" pitchFamily="66" charset="-127"/>
      <p:regular r:id="rId11"/>
    </p:embeddedFont>
    <p:embeddedFont>
      <p:font typeface="나눔고딕" charset="-127"/>
      <p:regular r:id="rId12"/>
      <p:bold r:id="rId13"/>
    </p:embeddedFont>
    <p:embeddedFont>
      <p:font typeface="맑은 고딕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596" autoAdjust="0"/>
    <p:restoredTop sz="94660"/>
  </p:normalViewPr>
  <p:slideViewPr>
    <p:cSldViewPr>
      <p:cViewPr varScale="1">
        <p:scale>
          <a:sx n="114" d="100"/>
          <a:sy n="114" d="100"/>
        </p:scale>
        <p:origin x="-132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008A0-6130-459F-9E7A-74D380BB7481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17C71-F6AE-4B8B-A504-3D7629196B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Documents and Settings\nhn\바탕 화면\칠판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 userDrawn="1"/>
        </p:nvSpPr>
        <p:spPr>
          <a:xfrm>
            <a:off x="3514110" y="6135687"/>
            <a:ext cx="228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/>
            </a:r>
            <a:b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</a:br>
            <a:endParaRPr lang="en-US" altLang="ko-KR" sz="8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9" name="그림 8" descr="분필타이틀라인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924200" y="2406641"/>
            <a:ext cx="3782169" cy="16664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899592" y="1509936"/>
            <a:ext cx="7632848" cy="1198984"/>
          </a:xfrm>
        </p:spPr>
        <p:txBody>
          <a:bodyPr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8426" y="414189"/>
            <a:ext cx="7704856" cy="1143000"/>
          </a:xfrm>
        </p:spPr>
        <p:txBody>
          <a:bodyPr>
            <a:normAutofit/>
          </a:bodyPr>
          <a:lstStyle>
            <a:lvl1pPr algn="l">
              <a:defRPr sz="4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분필제목라인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021288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021288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021288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3" descr="C:\Documents and Settings\nhn\바탕 화면\칠판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21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2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칠판내지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6" r:id="rId2"/>
    <p:sldLayoutId id="2147483675" r:id="rId3"/>
    <p:sldLayoutId id="2147483674" r:id="rId4"/>
    <p:sldLayoutId id="2147483673" r:id="rId5"/>
    <p:sldLayoutId id="2147483649" r:id="rId6"/>
    <p:sldLayoutId id="2147483650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6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Tx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Tx/>
        <a:buNone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Tx/>
        <a:buNone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Documents and Settings\nhn\바탕 화면\칠판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71600" y="1412776"/>
            <a:ext cx="7200900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60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1. </a:t>
            </a:r>
            <a:r>
              <a:rPr lang="en-US" altLang="ko-KR" sz="6000" spc="-15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Variable</a:t>
            </a:r>
            <a:endParaRPr kumimoji="0" lang="en-US" altLang="ko-KR" sz="60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8" name="그림 7" descr="분필타이틀라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90688" y="2254241"/>
            <a:ext cx="3963281" cy="17462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971600" y="4725144"/>
            <a:ext cx="72009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작성자</a:t>
            </a:r>
            <a:r>
              <a:rPr kumimoji="0" lang="ko-KR" altLang="en-US" sz="24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kumimoji="0" lang="en-US" altLang="ko-KR" sz="24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/ </a:t>
            </a:r>
            <a:r>
              <a:rPr kumimoji="0" lang="ko-KR" altLang="en-US" sz="24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이경민</a:t>
            </a:r>
            <a:endParaRPr kumimoji="0" lang="en-US" altLang="ko-KR" sz="24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0100" y="2857496"/>
            <a:ext cx="72009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About variable</a:t>
            </a:r>
            <a:endParaRPr kumimoji="0" lang="en-US" altLang="ko-KR" sz="24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목차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1880245"/>
            <a:ext cx="5256584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Variable?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Constant?</a:t>
            </a: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1. </a:t>
            </a:r>
            <a:r>
              <a:rPr lang="en-US" altLang="ko-KR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Variable</a:t>
            </a:r>
            <a:r>
              <a:rPr kumimoji="0" lang="en-US" altLang="ko-KR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?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16248" y="2357430"/>
            <a:ext cx="698477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8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값을 담는 그릇</a:t>
            </a:r>
            <a:endParaRPr kumimoji="0" lang="en-US" altLang="ko-KR" sz="88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1. Variable?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2996952"/>
            <a:ext cx="7817522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2"/>
              </a:buBlip>
              <a:defRPr/>
            </a:pPr>
            <a:endParaRPr lang="en-US" altLang="ko-KR" sz="26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2"/>
              </a:buBlip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생선구이는 넓은 접시에</a:t>
            </a:r>
            <a:endParaRPr lang="en-US" altLang="ko-KR" sz="26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2"/>
              </a:buBlip>
              <a:defRPr/>
            </a:pPr>
            <a:endParaRPr lang="en-US" altLang="ko-KR" sz="26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2"/>
              </a:buBlip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레몬에이드는 병에</a:t>
            </a:r>
            <a:endParaRPr lang="en-US" altLang="ko-KR" sz="26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2"/>
              </a:buBlip>
              <a:defRPr/>
            </a:pPr>
            <a:endParaRPr lang="en-US" altLang="ko-KR" sz="26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2"/>
              </a:buBlip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왜</a:t>
            </a: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? -&gt; </a:t>
            </a: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생선구이와 레몬에이드는 종류가 다르니까 </a:t>
            </a: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(</a:t>
            </a: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고체 </a:t>
            </a: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/ </a:t>
            </a: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액체</a:t>
            </a: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)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SzPct val="80000"/>
              <a:buBlip>
                <a:blip r:embed="rId2"/>
              </a:buBlip>
              <a:defRPr/>
            </a:pPr>
            <a:endParaRPr lang="en-US" altLang="ko-KR" sz="26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3568" y="1880245"/>
            <a:ext cx="525658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생선구이와 레몬에이드를 접시에 담아보자</a:t>
            </a:r>
            <a:endParaRPr lang="en-US" altLang="ko-KR" sz="26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1. Variable?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3568" y="1880245"/>
            <a:ext cx="7603208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생선구이 </a:t>
            </a: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/ </a:t>
            </a: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레몬에이드 </a:t>
            </a: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/ … -&gt; type : </a:t>
            </a: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어떤 종류의 값을 담을 것인가</a:t>
            </a:r>
            <a:endParaRPr lang="en-US" altLang="ko-KR" sz="26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고등어 </a:t>
            </a: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/ </a:t>
            </a: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갈치 </a:t>
            </a: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/ … -&gt; name : </a:t>
            </a: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그 변수의 이름</a:t>
            </a:r>
            <a:endParaRPr lang="en-US" altLang="ko-KR" sz="26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6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6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285852" y="3143248"/>
          <a:ext cx="6096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정수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실수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문자</a:t>
                      </a:r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float / double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Char</a:t>
                      </a:r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example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…, -1, 0, 1, 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1.34,</a:t>
                      </a:r>
                      <a:r>
                        <a:rPr lang="en-US" altLang="ko-KR" baseline="0" dirty="0" smtClean="0"/>
                        <a:t> 3.1415, 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‘A’, ‘b’, ‘</a:t>
                      </a:r>
                      <a:r>
                        <a:rPr lang="ko-KR" altLang="en-US" dirty="0" err="1" smtClean="0"/>
                        <a:t>ㄱ</a:t>
                      </a:r>
                      <a:r>
                        <a:rPr lang="en-US" altLang="ko-KR" dirty="0" smtClean="0"/>
                        <a:t>’, …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3568" y="4665187"/>
            <a:ext cx="7603208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600" u="sng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작은 병</a:t>
            </a: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에     </a:t>
            </a:r>
            <a:r>
              <a:rPr lang="ko-KR" altLang="en-US" sz="2600" u="sng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레몬에이드</a:t>
            </a: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를 담고   </a:t>
            </a:r>
            <a:r>
              <a:rPr lang="ko-KR" altLang="en-US" sz="2600" u="sng" dirty="0" err="1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레몬레몬한레몬에이드</a:t>
            </a: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 라고 이름 붙였다</a:t>
            </a: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.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6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6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600" dirty="0" err="1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작은병</a:t>
            </a: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  </a:t>
            </a:r>
            <a:r>
              <a:rPr lang="ko-KR" altLang="en-US" sz="2600" dirty="0" err="1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레몬레몬한레몬에이드</a:t>
            </a: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= </a:t>
            </a: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레몬에이드</a:t>
            </a: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;</a:t>
            </a: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600" dirty="0" err="1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int</a:t>
            </a: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2600" dirty="0" err="1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i</a:t>
            </a: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 = 3;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6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6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4" name="그림 13" descr="icon_화살표좌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5737719">
            <a:off x="782019" y="5248668"/>
            <a:ext cx="619125" cy="533400"/>
          </a:xfrm>
          <a:prstGeom prst="rect">
            <a:avLst/>
          </a:prstGeom>
        </p:spPr>
      </p:pic>
      <p:pic>
        <p:nvPicPr>
          <p:cNvPr id="15" name="그림 14" descr="icon_화살표좌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8930343">
            <a:off x="2884218" y="5284007"/>
            <a:ext cx="619125" cy="533400"/>
          </a:xfrm>
          <a:prstGeom prst="rect">
            <a:avLst/>
          </a:prstGeom>
        </p:spPr>
      </p:pic>
      <p:pic>
        <p:nvPicPr>
          <p:cNvPr id="16" name="그림 15" descr="icon_화살표좌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2995384">
            <a:off x="3384084" y="5275476"/>
            <a:ext cx="619125" cy="53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2. Constant?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3568" y="1880245"/>
            <a:ext cx="7603208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변수 </a:t>
            </a: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– </a:t>
            </a: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변할 수 있는 값</a:t>
            </a:r>
            <a:endParaRPr lang="en-US" altLang="ko-KR" sz="26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상수 </a:t>
            </a: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– </a:t>
            </a: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변하지 않을 값</a:t>
            </a:r>
            <a:endParaRPr lang="en-US" altLang="ko-KR" sz="26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6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348" y="3286124"/>
            <a:ext cx="760320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잘못된 방법으로라도 절대 바뀌어선 안될 시스템상의 중요한 값을 정의</a:t>
            </a:r>
            <a:endParaRPr lang="en-US" altLang="ko-KR" sz="26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600" spc="-15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2. Constant?</a:t>
            </a:r>
            <a:endParaRPr kumimoji="0" lang="en-US" altLang="ko-KR" sz="4600" spc="-150" dirty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4348" y="2000241"/>
            <a:ext cx="7603208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&lt;C</a:t>
            </a: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언어</a:t>
            </a: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&gt;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600" b="1" i="1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#</a:t>
            </a:r>
            <a:r>
              <a:rPr lang="en-US" altLang="ko-KR" sz="2600" b="1" i="1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define</a:t>
            </a:r>
            <a:r>
              <a:rPr lang="en-US" altLang="ko-KR" sz="2600" b="1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  </a:t>
            </a: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PI 3.141592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PI</a:t>
            </a: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를 어디서든 사용할 수 있으나</a:t>
            </a: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값은 변화하지 </a:t>
            </a: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않음</a:t>
            </a:r>
            <a:endParaRPr lang="en-US" altLang="ko-KR" sz="26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Type </a:t>
            </a: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선언 필요 없음</a:t>
            </a:r>
            <a:endParaRPr lang="en-US" altLang="ko-KR" sz="26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14348" y="4071942"/>
            <a:ext cx="5500726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defRPr/>
            </a:pP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&lt;Java&gt;</a:t>
            </a:r>
          </a:p>
          <a:p>
            <a:pPr marL="514350" indent="-514350">
              <a:defRPr/>
            </a:pPr>
            <a:r>
              <a:rPr lang="en-US" altLang="ko-KR" sz="2600" b="1" i="1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final</a:t>
            </a:r>
            <a:r>
              <a:rPr lang="en-US" altLang="ko-KR" sz="2600" b="1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   </a:t>
            </a: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float </a:t>
            </a: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PI = </a:t>
            </a: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3.141592</a:t>
            </a:r>
          </a:p>
          <a:p>
            <a:pPr marL="514350" indent="-514350">
              <a:defRPr/>
            </a:pP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PI</a:t>
            </a: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의 값은 변화하지 않음</a:t>
            </a:r>
            <a:endParaRPr lang="en-US" altLang="ko-KR" sz="26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514350" indent="-514350">
              <a:defRPr/>
            </a:pPr>
            <a:r>
              <a:rPr lang="en-US" altLang="ko-KR" sz="2600" b="1" i="1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final</a:t>
            </a:r>
            <a:r>
              <a:rPr lang="en-US" altLang="ko-KR" sz="2600" b="1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   </a:t>
            </a: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static float PI = 3.141592</a:t>
            </a:r>
          </a:p>
          <a:p>
            <a:pPr marL="514350" indent="-514350">
              <a:defRPr/>
            </a:pP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PI</a:t>
            </a: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를 어디서든 사용할 수 있으나</a:t>
            </a:r>
            <a:r>
              <a:rPr lang="en-US" altLang="ko-KR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,</a:t>
            </a: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값은 </a:t>
            </a: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변화하지 </a:t>
            </a: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않</a:t>
            </a:r>
            <a:r>
              <a:rPr lang="ko-KR" altLang="en-US" sz="2600" dirty="0" smtClean="0">
                <a:solidFill>
                  <a:schemeClr val="bg1"/>
                </a:solidFill>
                <a:latin typeface="나눔손글씨 펜" pitchFamily="66" charset="-127"/>
                <a:ea typeface="나눔손글씨 펜" pitchFamily="66" charset="-127"/>
              </a:rPr>
              <a:t>음</a:t>
            </a:r>
            <a:endParaRPr lang="en-US" altLang="ko-KR" sz="2600" dirty="0" smtClean="0">
              <a:solidFill>
                <a:schemeClr val="bg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9" name="그림 8" descr="도형_선직사각형_화이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348" y="2357430"/>
            <a:ext cx="2571768" cy="500065"/>
          </a:xfrm>
          <a:prstGeom prst="rect">
            <a:avLst/>
          </a:prstGeom>
        </p:spPr>
      </p:pic>
      <p:pic>
        <p:nvPicPr>
          <p:cNvPr id="10" name="그림 9" descr="도형_선직사각형_화이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348" y="4429133"/>
            <a:ext cx="3071834" cy="500065"/>
          </a:xfrm>
          <a:prstGeom prst="rect">
            <a:avLst/>
          </a:prstGeom>
        </p:spPr>
      </p:pic>
      <p:pic>
        <p:nvPicPr>
          <p:cNvPr id="11" name="그림 10" descr="도형_선직사각형_화이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348" y="5286389"/>
            <a:ext cx="3857652" cy="500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참잘했어요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52750" y="1800225"/>
            <a:ext cx="3238500" cy="3257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BBB59"/>
      </a:hlink>
      <a:folHlink>
        <a:srgbClr val="C3D69B"/>
      </a:folHlink>
    </a:clrScheme>
    <a:fontScheme name="칠판">
      <a:majorFont>
        <a:latin typeface="나눔손글씨 펜"/>
        <a:ea typeface="나눔손글씨 펜"/>
        <a:cs typeface=""/>
      </a:majorFont>
      <a:minorFont>
        <a:latin typeface="나눔손글씨 펜"/>
        <a:ea typeface="나눔손글씨 펜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205</Words>
  <Application>Microsoft Office PowerPoint</Application>
  <PresentationFormat>화면 슬라이드 쇼(4:3)</PresentationFormat>
  <Paragraphs>49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Arial</vt:lpstr>
      <vt:lpstr>나눔손글씨 펜</vt:lpstr>
      <vt:lpstr>나눔고딕</vt:lpstr>
      <vt:lpstr>맑은 고딕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lafamila</cp:lastModifiedBy>
  <cp:revision>27</cp:revision>
  <dcterms:created xsi:type="dcterms:W3CDTF">2011-09-01T09:12:42Z</dcterms:created>
  <dcterms:modified xsi:type="dcterms:W3CDTF">2017-04-11T05:37:41Z</dcterms:modified>
</cp:coreProperties>
</file>