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0" r:id="rId5"/>
    <p:sldId id="272" r:id="rId6"/>
    <p:sldId id="279" r:id="rId7"/>
    <p:sldId id="280" r:id="rId8"/>
    <p:sldId id="285" r:id="rId9"/>
    <p:sldId id="286" r:id="rId10"/>
    <p:sldId id="284" r:id="rId11"/>
    <p:sldId id="282" r:id="rId12"/>
    <p:sldId id="261" r:id="rId13"/>
  </p:sldIdLst>
  <p:sldSz cx="9144000" cy="6858000" type="screen4x3"/>
  <p:notesSz cx="6858000" cy="9144000"/>
  <p:embeddedFontLst>
    <p:embeddedFont>
      <p:font typeface="나눔손글씨 펜" pitchFamily="66" charset="-127"/>
      <p:regular r:id="rId15"/>
    </p:embeddedFont>
    <p:embeddedFont>
      <p:font typeface="나눔고딕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96" autoAdjust="0"/>
    <p:restoredTop sz="94660"/>
  </p:normalViewPr>
  <p:slideViewPr>
    <p:cSldViewPr>
      <p:cViewPr varScale="1">
        <p:scale>
          <a:sx n="114" d="100"/>
          <a:sy n="114" d="100"/>
        </p:scale>
        <p:origin x="-19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en-US" altLang="ko-KR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Operator</a:t>
            </a:r>
            <a:endParaRPr kumimoji="0" lang="en-US" altLang="ko-KR" sz="60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688" y="2254241"/>
            <a:ext cx="3963281" cy="1746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이경민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2857496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Arithmetic,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Relational, Logical, Assignment Operator</a:t>
            </a:r>
            <a:endParaRPr lang="en-US" altLang="ko-KR" sz="2400" spc="-15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Arithmetic Operators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2976" y="2714620"/>
            <a:ext cx="7858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++                        --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1428736"/>
            <a:ext cx="72866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 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더하기                   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 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빼기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4" name="그림 13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500438"/>
            <a:ext cx="7218007" cy="27146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8662" y="3786190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a = 10;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694" y="3500438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</a:t>
            </a:r>
            <a:r>
              <a:rPr lang="en-US" altLang="ko-KR" sz="2800" dirty="0" smtClean="0">
                <a:solidFill>
                  <a:schemeClr val="bg1"/>
                </a:solidFill>
              </a:rPr>
              <a:t>++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11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a--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9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++a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11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--a: 9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22" name="그림 21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4" y="4643446"/>
            <a:ext cx="61912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Relational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Operators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1472" y="2714620"/>
            <a:ext cx="7858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==          !=           &lt;, &gt;         &lt;=, &gt;=       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1428736"/>
            <a:ext cx="85011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같아요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     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달라요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     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커요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작아요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   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크거나 같아요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4" name="그림 13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500438"/>
            <a:ext cx="7218007" cy="33575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8662" y="4214818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a = 10;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b = 5;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4942" y="3429000"/>
            <a:ext cx="32147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a == b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false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 != b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true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 &lt; b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false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 &gt; b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 &lt;= b : false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 &gt;= b : true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22" name="그림 21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2" y="4857760"/>
            <a:ext cx="61912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525658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Operator?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Arithmetic Operators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Relational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Operators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Logical Operators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Assignment Operators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Advanced Operators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Operator?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357430"/>
            <a:ext cx="76438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정의된 연산을 </a:t>
            </a:r>
            <a:endParaRPr kumimoji="0" lang="en-US" altLang="ko-KR" sz="8800" spc="-15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수행하는 기호</a:t>
            </a:r>
            <a:endParaRPr kumimoji="0" lang="en-US" altLang="ko-KR" sz="8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Operator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a+b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= ?     15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a-b = ?      5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랑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는 같나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아니요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어떻게 계산하지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a = 10;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b = 5;</a:t>
            </a:r>
          </a:p>
        </p:txBody>
      </p:sp>
      <p:pic>
        <p:nvPicPr>
          <p:cNvPr id="6" name="그림 5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4547" y="3500438"/>
            <a:ext cx="357190" cy="307733"/>
          </a:xfrm>
          <a:prstGeom prst="rect">
            <a:avLst/>
          </a:prstGeom>
        </p:spPr>
      </p:pic>
      <p:pic>
        <p:nvPicPr>
          <p:cNvPr id="8" name="그림 7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4546" y="3907085"/>
            <a:ext cx="357190" cy="307733"/>
          </a:xfrm>
          <a:prstGeom prst="rect">
            <a:avLst/>
          </a:prstGeom>
        </p:spPr>
      </p:pic>
      <p:pic>
        <p:nvPicPr>
          <p:cNvPr id="10" name="그림 9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12" y="4286256"/>
            <a:ext cx="357190" cy="307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Arithmetic Operators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2976" y="2714620"/>
            <a:ext cx="7858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+          -           *         /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1428736"/>
            <a:ext cx="72866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더하기      빼기      곱하기     나누기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4" name="그림 13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500438"/>
            <a:ext cx="7218007" cy="27146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8662" y="3896875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a = 10;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b = 5;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694" y="3500438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a+b</a:t>
            </a:r>
            <a:r>
              <a:rPr lang="en-US" altLang="ko-KR" sz="2800" dirty="0" smtClean="0">
                <a:solidFill>
                  <a:schemeClr val="bg1"/>
                </a:solidFill>
              </a:rPr>
              <a:t> : 15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a-b : 5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a*b : 50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a/b : 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22" name="그림 21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4" y="4643446"/>
            <a:ext cx="61912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Arithmetic Operators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2976" y="2714620"/>
            <a:ext cx="7858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/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1428736"/>
            <a:ext cx="72866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나누기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4" name="그림 13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1428736"/>
            <a:ext cx="5000660" cy="27146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71868" y="1857364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a = 9;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b = 5;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2264" y="1643050"/>
            <a:ext cx="321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a / b ? 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4472897"/>
            <a:ext cx="79296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</a:t>
            </a:r>
            <a:r>
              <a:rPr lang="en-US" altLang="ko-KR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float</a:t>
            </a:r>
            <a:endParaRPr lang="en-US" altLang="ko-KR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(a  /  b) = 1.8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-&gt; </a:t>
            </a:r>
            <a:r>
              <a:rPr lang="ko-KR" altLang="en-US" sz="42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형변환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?!</a:t>
            </a:r>
          </a:p>
        </p:txBody>
      </p:sp>
      <p:pic>
        <p:nvPicPr>
          <p:cNvPr id="15" name="그림 14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2571744"/>
            <a:ext cx="61912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도형_선직사각형_화이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643050"/>
            <a:ext cx="7858180" cy="2714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Arithmetic Operators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8662" y="2071678"/>
            <a:ext cx="72866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    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몫을 구하는 나누기 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(/)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나누기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   </a:t>
            </a:r>
            <a:r>
              <a:rPr lang="ko-KR" altLang="en-US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나머지를 구하는 나누기 </a:t>
            </a: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(%)</a:t>
            </a: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4572008"/>
            <a:ext cx="314327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4400" dirty="0" smtClean="0">
                <a:solidFill>
                  <a:schemeClr val="bg1"/>
                </a:solidFill>
              </a:rPr>
              <a:t> a = 9;</a:t>
            </a:r>
          </a:p>
          <a:p>
            <a:r>
              <a:rPr lang="en-US" altLang="ko-KR" sz="4400" dirty="0" smtClean="0">
                <a:solidFill>
                  <a:schemeClr val="bg1"/>
                </a:solidFill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4400" dirty="0" smtClean="0">
                <a:solidFill>
                  <a:schemeClr val="bg1"/>
                </a:solidFill>
              </a:rPr>
              <a:t> b = 5</a:t>
            </a:r>
            <a:r>
              <a:rPr lang="en-US" altLang="ko-KR" sz="4400" dirty="0" smtClean="0">
                <a:solidFill>
                  <a:schemeClr val="bg1"/>
                </a:solidFill>
              </a:rPr>
              <a:t>;</a:t>
            </a:r>
            <a:endParaRPr lang="en-US" altLang="ko-KR" sz="44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4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5" name="그림 14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556077">
            <a:off x="2453689" y="2485062"/>
            <a:ext cx="619125" cy="533400"/>
          </a:xfrm>
          <a:prstGeom prst="rect">
            <a:avLst/>
          </a:prstGeom>
        </p:spPr>
      </p:pic>
      <p:pic>
        <p:nvPicPr>
          <p:cNvPr id="16" name="그림 15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547039">
            <a:off x="2456283" y="3210837"/>
            <a:ext cx="619125" cy="5334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857784" y="4071942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4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</a:t>
            </a:r>
            <a:r>
              <a:rPr lang="en-US" altLang="ko-KR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      </a:t>
            </a:r>
            <a:r>
              <a:rPr lang="en-US" altLang="ko-KR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endParaRPr lang="en-US" altLang="ko-KR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(a   /  b) = 1</a:t>
            </a:r>
          </a:p>
          <a:p>
            <a:pPr marL="514350" indent="-514350">
              <a:buSzPct val="80000"/>
              <a:defRPr/>
            </a:pPr>
            <a:r>
              <a:rPr lang="en-US" altLang="ko-KR" sz="4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(a  %  b) = 4</a:t>
            </a:r>
            <a:endParaRPr lang="ko-KR" altLang="en-US" dirty="0"/>
          </a:p>
        </p:txBody>
      </p:sp>
      <p:pic>
        <p:nvPicPr>
          <p:cNvPr id="23" name="그림 22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9058" y="5000636"/>
            <a:ext cx="61912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 Arithmetic Operators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2357430"/>
            <a:ext cx="76438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+, -, *, /, % </a:t>
            </a:r>
            <a:r>
              <a:rPr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는</a:t>
            </a:r>
            <a:endParaRPr lang="en-US" altLang="ko-KR" sz="8800" spc="-15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원래 변수에 영향 </a:t>
            </a:r>
            <a:r>
              <a:rPr kumimoji="0" lang="en-US" altLang="ko-KR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X</a:t>
            </a:r>
            <a:endParaRPr kumimoji="0" lang="en-US" altLang="ko-KR" sz="8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816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en-US" altLang="ko-KR" sz="4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Arithmetic Operators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4" name="그림 13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714488"/>
            <a:ext cx="7218007" cy="24288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8662" y="2110925"/>
            <a:ext cx="321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a = 10;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dirty="0" smtClean="0">
                <a:solidFill>
                  <a:schemeClr val="bg1"/>
                </a:solidFill>
              </a:rPr>
              <a:t> b = 5;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694" y="1571612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a+b</a:t>
            </a:r>
            <a:r>
              <a:rPr lang="en-US" altLang="ko-KR" sz="2800" dirty="0" smtClean="0">
                <a:solidFill>
                  <a:schemeClr val="bg1"/>
                </a:solidFill>
              </a:rPr>
              <a:t> : 15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a-b : 5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a*b : 50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a/b : 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pic>
        <p:nvPicPr>
          <p:cNvPr id="22" name="그림 21" descr="icon_화살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4" y="2857496"/>
            <a:ext cx="619125" cy="533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0100" y="3714752"/>
            <a:ext cx="732828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5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a = 10;    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b = 5;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print(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a+b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); // 15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 print(a);    // 10 -&gt; a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에는 영향이 없기 때문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5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값을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만큼 더하고 싶으면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5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 = a + 2;   // a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에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a+2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를 대입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(Assignment)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 print(a);   // 12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410</Words>
  <Application>Microsoft Office PowerPoint</Application>
  <PresentationFormat>화면 슬라이드 쇼(4:3)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나눔손글씨 펜</vt:lpstr>
      <vt:lpstr>나눔고딕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lafamila</cp:lastModifiedBy>
  <cp:revision>23</cp:revision>
  <dcterms:created xsi:type="dcterms:W3CDTF">2011-09-01T09:12:42Z</dcterms:created>
  <dcterms:modified xsi:type="dcterms:W3CDTF">2017-03-30T06:59:04Z</dcterms:modified>
</cp:coreProperties>
</file>