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338" autoAdjust="0"/>
    <p:restoredTop sz="94660"/>
  </p:normalViewPr>
  <p:slideViewPr>
    <p:cSldViewPr snapToGrid="0">
      <p:cViewPr varScale="1">
        <p:scale>
          <a:sx n="74" d="100"/>
          <a:sy n="74" d="100"/>
        </p:scale>
        <p:origin x="81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C2ABB-90E5-4A6C-A5DC-0AE51E84B0D7}" type="datetimeFigureOut">
              <a:rPr lang="en-IN" smtClean="0"/>
              <a:t>04-03-2025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D90CE-59A6-43DB-BA02-19CB7D048F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7194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C2ABB-90E5-4A6C-A5DC-0AE51E84B0D7}" type="datetimeFigureOut">
              <a:rPr lang="en-IN" smtClean="0"/>
              <a:t>04-03-2025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D90CE-59A6-43DB-BA02-19CB7D048F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76138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C2ABB-90E5-4A6C-A5DC-0AE51E84B0D7}" type="datetimeFigureOut">
              <a:rPr lang="en-IN" smtClean="0"/>
              <a:t>04-03-2025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D90CE-59A6-43DB-BA02-19CB7D048F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7399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C2ABB-90E5-4A6C-A5DC-0AE51E84B0D7}" type="datetimeFigureOut">
              <a:rPr lang="en-IN" smtClean="0"/>
              <a:t>04-03-2025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D90CE-59A6-43DB-BA02-19CB7D048F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879190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C2ABB-90E5-4A6C-A5DC-0AE51E84B0D7}" type="datetimeFigureOut">
              <a:rPr lang="en-IN" smtClean="0"/>
              <a:t>04-03-2025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D90CE-59A6-43DB-BA02-19CB7D048F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0010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C2ABB-90E5-4A6C-A5DC-0AE51E84B0D7}" type="datetimeFigureOut">
              <a:rPr lang="en-IN" smtClean="0"/>
              <a:t>04-03-2025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D90CE-59A6-43DB-BA02-19CB7D048F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26974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C2ABB-90E5-4A6C-A5DC-0AE51E84B0D7}" type="datetimeFigureOut">
              <a:rPr lang="en-IN" smtClean="0"/>
              <a:t>04-03-2025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D90CE-59A6-43DB-BA02-19CB7D048F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37976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C2ABB-90E5-4A6C-A5DC-0AE51E84B0D7}" type="datetimeFigureOut">
              <a:rPr lang="en-IN" smtClean="0"/>
              <a:t>04-03-2025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D90CE-59A6-43DB-BA02-19CB7D048F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52184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C2ABB-90E5-4A6C-A5DC-0AE51E84B0D7}" type="datetimeFigureOut">
              <a:rPr lang="en-IN" smtClean="0"/>
              <a:t>04-03-2025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D90CE-59A6-43DB-BA02-19CB7D048F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76508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C2ABB-90E5-4A6C-A5DC-0AE51E84B0D7}" type="datetimeFigureOut">
              <a:rPr lang="en-IN" smtClean="0"/>
              <a:t>04-03-2025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D90CE-59A6-43DB-BA02-19CB7D048F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72259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C2ABB-90E5-4A6C-A5DC-0AE51E84B0D7}" type="datetimeFigureOut">
              <a:rPr lang="en-IN" smtClean="0"/>
              <a:t>04-03-2025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ED90CE-59A6-43DB-BA02-19CB7D048F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03511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2C2ABB-90E5-4A6C-A5DC-0AE51E84B0D7}" type="datetimeFigureOut">
              <a:rPr lang="en-IN" smtClean="0"/>
              <a:t>04-03-2025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ED90CE-59A6-43DB-BA02-19CB7D048FB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6273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Bounded%20Model%20Checking%20Using%20CBMC%20for%20Safety-Critical%20Modules%201.pptx" TargetMode="External"/><Relationship Id="rId2" Type="http://schemas.openxmlformats.org/officeDocument/2006/relationships/hyperlink" Target="Bounded%20Model%20Checking%20Using%20CBMC%20for%20Safety-Critical%20Modules.pptx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Bounded Model Checking Using CBMC for Safety-Critical Modules</a:t>
            </a:r>
            <a:endParaRPr lang="en-IN" sz="4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297510" y="4529317"/>
            <a:ext cx="9144000" cy="1655762"/>
          </a:xfrm>
        </p:spPr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Presented by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Lafa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shibin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 A</a:t>
            </a:r>
          </a:p>
          <a:p>
            <a:r>
              <a:rPr lang="en-US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Mtech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CSE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NSS24CSCE09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102457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Importance of software verification in safety-critical systems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 in traditional testing methods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Formal Verification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Role of Bounded Model Checking (BMC)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0377620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670" y="1390918"/>
            <a:ext cx="10787130" cy="299770"/>
          </a:xfrm>
        </p:spPr>
        <p:txBody>
          <a:bodyPr>
            <a:normAutofit fontScale="90000"/>
          </a:bodyPr>
          <a:lstStyle/>
          <a:p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What is Bounded Model Checking (BMC)?</a:t>
            </a:r>
            <a:b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Definition of BMC is a formal verification technique used to check for bugs in software programs. It works by analyzing a program’s behavior within a limited number of steps (bounds).</a:t>
            </a:r>
          </a:p>
          <a:p>
            <a:pPr algn="just"/>
            <a:r>
              <a:rPr lang="en-US" dirty="0" smtClean="0"/>
              <a:t>Process:</a:t>
            </a:r>
          </a:p>
          <a:p>
            <a:pPr lvl="1" algn="just"/>
            <a:r>
              <a:rPr lang="en-US" dirty="0" smtClean="0"/>
              <a:t>Unroll loops and expand execution paths</a:t>
            </a:r>
          </a:p>
          <a:p>
            <a:pPr lvl="1" algn="just"/>
            <a:r>
              <a:rPr lang="en-US" dirty="0" smtClean="0"/>
              <a:t>Convert program logic to Boolean constraints</a:t>
            </a:r>
          </a:p>
          <a:p>
            <a:pPr lvl="1" algn="just"/>
            <a:r>
              <a:rPr lang="en-US" dirty="0" smtClean="0"/>
              <a:t>Use SAT/SMT solvers to check for property violations</a:t>
            </a:r>
          </a:p>
          <a:p>
            <a:pPr algn="just"/>
            <a:r>
              <a:rPr lang="en-US" dirty="0" smtClean="0"/>
              <a:t>Applications in software verification</a:t>
            </a:r>
          </a:p>
          <a:p>
            <a:pPr algn="just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0801932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to CBMC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762000" y="1158738"/>
            <a:ext cx="2823209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lang="en-US" altLang="en-US" sz="1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Memory safety checks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Concurrency verification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Counterexample generation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762000" y="1528070"/>
            <a:ext cx="9025944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CBMC is a tool used to verify C and C++ programs automatically. It checks for </a:t>
            </a:r>
            <a:r>
              <a:rPr lang="en-US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bugs, assertion violations, memory errors, and concurrency issues</a:t>
            </a: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in software by analyzing the code mathematically.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838200" y="3744061"/>
            <a:ext cx="6096000" cy="738664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24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Features: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Bit-precise verification</a:t>
            </a:r>
          </a:p>
        </p:txBody>
      </p:sp>
    </p:spTree>
    <p:extLst>
      <p:ext uri="{BB962C8B-B14F-4D97-AF65-F5344CB8AC3E}">
        <p14:creationId xmlns:p14="http://schemas.microsoft.com/office/powerpoint/2010/main" val="29375214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How CBMC Works?</a:t>
            </a:r>
            <a:endParaRPr lang="en-IN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1"/>
          <p:cNvSpPr>
            <a:spLocks noGrp="1" noChangeArrowheads="1"/>
          </p:cNvSpPr>
          <p:nvPr>
            <p:ph idx="1"/>
          </p:nvPr>
        </p:nvSpPr>
        <p:spPr bwMode="auto">
          <a:xfrm>
            <a:off x="838200" y="1585208"/>
            <a:ext cx="6074099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Step 2: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Unroll loops and encode program logic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Step 1: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Convert C program into an intermediate representation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Step 3: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Use a SAT solver to check for errors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Step 4: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 Generate counter examples if errors exist </a:t>
            </a:r>
          </a:p>
        </p:txBody>
      </p:sp>
      <p:sp>
        <p:nvSpPr>
          <p:cNvPr id="6" name="Rectangle 5">
            <a:hlinkClick r:id="rId2" action="ppaction://hlinkpres?slideindex=1&amp;slidetitle="/>
          </p:cNvPr>
          <p:cNvSpPr/>
          <p:nvPr/>
        </p:nvSpPr>
        <p:spPr>
          <a:xfrm>
            <a:off x="888053" y="3636288"/>
            <a:ext cx="59743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hlinkClick r:id="rId3" action="ppaction://hlinkpres?slideindex=1&amp;slidetitle="/>
              </a:rPr>
              <a:t>https://www.programiz.com/online-compiler/88tBOT1ufDIH9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838199" y="5934696"/>
            <a:ext cx="60591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>
                <a:hlinkClick r:id="rId3" action="ppaction://hlinkpres?slideindex=1&amp;slidetitle="/>
              </a:rPr>
              <a:t>https://www.programiz.com/online-compiler/6rlHGGkJm49Go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838199" y="2967335"/>
            <a:ext cx="9941417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This example demonstrates how to use CBMC (C Bounded Model Checker) to verify a safety-critical module in C. It includes checks for: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754583" y="5417644"/>
            <a:ext cx="7416197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Modify the main() function to introduce an error, such as setting speed = 150; </a:t>
            </a:r>
          </a:p>
        </p:txBody>
      </p:sp>
      <p:sp>
        <p:nvSpPr>
          <p:cNvPr id="10" name="Rectangle 9"/>
          <p:cNvSpPr/>
          <p:nvPr/>
        </p:nvSpPr>
        <p:spPr>
          <a:xfrm>
            <a:off x="697555" y="4767716"/>
            <a:ext cx="182928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en-IN" u="sng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est failure cases,</a:t>
            </a:r>
            <a:endParaRPr lang="en-IN" u="sng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4927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Applications of CBMC in Safety-Critical Domains</a:t>
            </a:r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26242"/>
            <a:ext cx="10515600" cy="4351338"/>
          </a:xfrm>
        </p:spPr>
        <p:txBody>
          <a:bodyPr/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Automotive Systems: ISO 26262 compliance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Avionics Software: DO-178C standard verification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Medical Devices: Ensuring software safety in medical equipment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Embedded Systems: Verification of real-time applications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838200" y="3501911"/>
            <a:ext cx="25090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Benefits of CBMC</a:t>
            </a:r>
            <a:endParaRPr lang="en-I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38200" y="4078568"/>
            <a:ext cx="668842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Automates verification of C/C++ programs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Detects assertion failures, memory leaks, and buffer overflows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Finds concurrency-related errors (race conditions, deadlocks)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Generates counterexamples for debugging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654676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2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Limitations of CBMC</a:t>
            </a:r>
            <a:r>
              <a:rPr lang="en-IN" dirty="0" smtClean="0"/>
              <a:t/>
            </a:r>
            <a:br>
              <a:rPr lang="en-IN" dirty="0" smtClean="0"/>
            </a:b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9260" y="1220319"/>
            <a:ext cx="10515600" cy="4351338"/>
          </a:xfrm>
        </p:spPr>
        <p:txBody>
          <a:bodyPr/>
          <a:lstStyle/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Scalability issues for large programs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Requires manual loop unwinding</a:t>
            </a:r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Evaluation &amp; Results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May generate false positives/negatives</a:t>
            </a:r>
          </a:p>
          <a:p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Memory and computational overhead</a:t>
            </a:r>
          </a:p>
          <a:p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619259" y="3913829"/>
            <a:ext cx="7185337" cy="21589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latin typeface="Arial" panose="020B0604020202020204" pitchFamily="34" charset="0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>
                <a:latin typeface="Arial" panose="020B0604020202020204" pitchFamily="34" charset="0"/>
              </a:rPr>
              <a:t>Case study analysis of CBMC in safety-critical modules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>
                <a:latin typeface="Arial" panose="020B0604020202020204" pitchFamily="34" charset="0"/>
              </a:rPr>
              <a:t>Detection of software bugs and assertion failures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>
                <a:latin typeface="Arial" panose="020B0604020202020204" pitchFamily="34" charset="0"/>
              </a:rPr>
              <a:t>Performance metrics (execution time, memory usage)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000" dirty="0">
                <a:latin typeface="Arial" panose="020B0604020202020204" pitchFamily="34" charset="0"/>
              </a:rPr>
              <a:t>Comparison with other model-checking tools </a:t>
            </a:r>
          </a:p>
        </p:txBody>
      </p:sp>
      <p:sp>
        <p:nvSpPr>
          <p:cNvPr id="5" name="Rectangle 4"/>
          <p:cNvSpPr/>
          <p:nvPr/>
        </p:nvSpPr>
        <p:spPr>
          <a:xfrm>
            <a:off x="709412" y="3333219"/>
            <a:ext cx="3746538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Evaluation &amp; Results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570305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IN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CBMC is a powerful BMC tool for verifying safety-critical software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Helps detect software errors early in the development process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Challenges remain in scalability and complexity handling</a:t>
            </a:r>
          </a:p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Future improvements can enhance efficiency and applicability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097679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172</TotalTime>
  <Words>413</Words>
  <Application>Microsoft Office PowerPoint</Application>
  <PresentationFormat>Widescreen</PresentationFormat>
  <Paragraphs>64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3" baseType="lpstr">
      <vt:lpstr>Arial</vt:lpstr>
      <vt:lpstr>Calibri</vt:lpstr>
      <vt:lpstr>Calibri Light</vt:lpstr>
      <vt:lpstr>Times New Roman</vt:lpstr>
      <vt:lpstr>Office Theme</vt:lpstr>
      <vt:lpstr>Bounded Model Checking Using CBMC for Safety-Critical Modules</vt:lpstr>
      <vt:lpstr>Introduction</vt:lpstr>
      <vt:lpstr>What is Bounded Model Checking (BMC)?  </vt:lpstr>
      <vt:lpstr>Introduction to CBMC</vt:lpstr>
      <vt:lpstr>How CBMC Works?</vt:lpstr>
      <vt:lpstr>Applications of CBMC in Safety-Critical Domains</vt:lpstr>
      <vt:lpstr>Limitations of CBMC </vt:lpstr>
      <vt:lpstr>Conclusion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Bounded Model Checking Using CBMC for Safety-Critical Modules</dc:title>
  <dc:creator>ADMIN</dc:creator>
  <cp:lastModifiedBy>ADMIN</cp:lastModifiedBy>
  <cp:revision>9</cp:revision>
  <dcterms:created xsi:type="dcterms:W3CDTF">2025-03-04T06:20:21Z</dcterms:created>
  <dcterms:modified xsi:type="dcterms:W3CDTF">2025-03-04T09:12:36Z</dcterms:modified>
</cp:coreProperties>
</file>