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3/main" xmlns:r="http://schemas.openxmlformats.org/officeDocument/2006/relationships" xmlns:p="http://schemas.openxmlformats.org/presentationml/2006/3/main" serverZoom="57083" saveSubsetFonts="1">
  <p:sldMasterIdLst>
    <p:sldMasterId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3/main" xmlns:r="http://schemas.openxmlformats.org/officeDocument/2006/relationships" xmlns:p="http://schemas.openxmlformats.org/presentationml/2006/3/main"/>
</file>

<file path=ppt/tableStyles.xml><?xml version="1.0" encoding="utf-8"?>
<a:tblStyleLst xmlns:a="http://schemas.openxmlformats.org/drawingml/2006/3/main" def="{5C22544A-7EE6-4342-B048-85BDC9FD1C3A}"/>
</file>

<file path=ppt/viewProps.xml><?xml version="1.0" encoding="utf-8"?>
<p:viewPr xmlns:a="http://schemas.openxmlformats.org/drawingml/2006/3/main" xmlns:r="http://schemas.openxmlformats.org/officeDocument/2006/relationships" xmlns:p="http://schemas.openxmlformats.org/presentationml/2006/3/main">
  <p:normalViewPr snapVertSplitter="1" vertBarState="minimized" horzBarState="maximized">
    <p:restoredLeft sz="32787"/>
    <p:restoredTop sz="90929"/>
  </p:normalViewPr>
  <p:slideViewPr>
    <p:cSldViewPr>
      <p:cViewPr varScale="1">
        <p:scale>
          <a:sx n="74" d="100"/>
          <a:sy n="74" d="100"/>
        </p:scale>
        <p:origin x="-876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3/main" xmlns:r="http://schemas.openxmlformats.org/officeDocument/2006/relationships" xmlns:p="http://schemas.openxmlformats.org/presentationml/2006/3/main">
  <p:cSld>
    <p:bgRef idx="1001">
      <a:schemeClr val="bg1"/>
    </p:bgRef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BAD47DAA-F610-4D29-9912-DDCFDBFEC688}" type="datetimeFigureOut">
              <a:rPr lang="pl-PL" smtClean="0"/>
              <a:pPr/>
            </a:fld>
            <a:endParaRPr lang="pl-PL"/>
          </a:p>
        </p:txBody>
      </p:sp>
      <p:sp>
        <p:nvSpPr>
          <p:cNvPr id="4" name="Rectangle 3"/>
          <p:cNvSpPr>
            <a:spLocks noGrp="1" noRo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l-PL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pl-PL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04E6F2A6-64EB-4781-95CF-BCC0FC9B1842}" type="slidenum">
              <a:rPr lang="pl-PL" smtClean="0"/>
              <a:pPr/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3/main" xmlns:r="http://schemas.openxmlformats.org/officeDocument/2006/relationships" xmlns:p="http://schemas.openxmlformats.org/presentationml/2006/3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rtlCol="0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F0AF-B8C1-4236-BC87-B73E0D9D2BCE}" type="slidenum">
              <a:rPr lang="pl-PL"/>
              <a:pPr/>
            </a:fld>
            <a:endParaRPr lang="pl-PL"/>
          </a:p>
        </p:txBody>
      </p:sp>
    </p:spTree>
  </p:cSld>
  <p:clrMapOvr>
    <a:masterClrMapping/>
  </p:clrMapOvr>
  <p:timing/>
</p:sldLayout>
</file>

<file path=ppt/slideLayouts/slideLayout2.xml><?xml version="1.0" encoding="utf-8"?>
<p:sldLayout xmlns:a="http://schemas.openxmlformats.org/drawingml/2006/3/main" xmlns:r="http://schemas.openxmlformats.org/officeDocument/2006/relationships" xmlns:p="http://schemas.openxmlformats.org/presentationml/2006/3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  <a:endParaRPr lang="pl-PL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1251-675A-4F65-8041-231635DE74F3}" type="slidenum">
              <a:rPr lang="pl-PL"/>
              <a:pPr/>
            </a:fld>
            <a:endParaRPr lang="pl-PL"/>
          </a:p>
        </p:txBody>
      </p:sp>
    </p:spTree>
  </p:cSld>
  <p:clrMapOvr>
    <a:masterClrMapping/>
  </p:clrMapOvr>
  <p:timing/>
</p:sldLayout>
</file>

<file path=ppt/slideLayouts/slideLayout3.xml><?xml version="1.0" encoding="utf-8"?>
<p:sldLayout xmlns:a="http://schemas.openxmlformats.org/drawingml/2006/3/main" xmlns:r="http://schemas.openxmlformats.org/officeDocument/2006/relationships" xmlns:p="http://schemas.openxmlformats.org/presentationml/2006/3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rtlCol="0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pl-PL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1404-FE99-4EB1-8730-9DFB691B0D9C}" type="slidenum">
              <a:rPr lang="pl-PL"/>
              <a:pPr/>
            </a:fld>
            <a:endParaRPr lang="pl-PL"/>
          </a:p>
        </p:txBody>
      </p:sp>
    </p:spTree>
  </p:cSld>
  <p:clrMapOvr>
    <a:masterClrMapping/>
  </p:clrMapOvr>
  <p:timing/>
</p:sldLayout>
</file>

<file path=ppt/slideLayouts/slideLayout4.xml><?xml version="1.0" encoding="utf-8"?>
<p:sldLayout xmlns:a="http://schemas.openxmlformats.org/drawingml/2006/3/main" xmlns:r="http://schemas.openxmlformats.org/officeDocument/2006/relationships" xmlns:p="http://schemas.openxmlformats.org/presentationml/2006/3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pl-PL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pl-PL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8A66-E5DA-4D29-A269-B172AEFA59B4}" type="slidenum">
              <a:rPr lang="pl-PL"/>
              <a:pPr/>
            </a:fld>
            <a:endParaRPr lang="pl-PL"/>
          </a:p>
        </p:txBody>
      </p:sp>
    </p:spTree>
  </p:cSld>
  <p:clrMapOvr>
    <a:masterClrMapping/>
  </p:clrMapOvr>
  <p:timing/>
</p:sldLayout>
</file>

<file path=ppt/slideLayouts/slideLayout5.xml><?xml version="1.0" encoding="utf-8"?>
<p:sldLayout xmlns:a="http://schemas.openxmlformats.org/drawingml/2006/3/main" xmlns:r="http://schemas.openxmlformats.org/officeDocument/2006/relationships" xmlns:p="http://schemas.openxmlformats.org/presentationml/2006/3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pl-PL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pl-PL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pl-PL"/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pl-PL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550E-B8BA-4318-A51B-41AC46E2F9E2}" type="slidenum">
              <a:rPr lang="pl-PL"/>
              <a:pPr/>
            </a:fld>
            <a:endParaRPr lang="pl-PL"/>
          </a:p>
        </p:txBody>
      </p:sp>
    </p:spTree>
  </p:cSld>
  <p:clrMapOvr>
    <a:masterClrMapping/>
  </p:clrMapOvr>
  <p:timing/>
</p:sldLayout>
</file>

<file path=ppt/slideLayouts/slideLayout6.xml><?xml version="1.0" encoding="utf-8"?>
<p:sldLayout xmlns:a="http://schemas.openxmlformats.org/drawingml/2006/3/main" xmlns:r="http://schemas.openxmlformats.org/officeDocument/2006/relationships" xmlns:p="http://schemas.openxmlformats.org/presentationml/2006/3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41A4-20C2-4D5A-A67E-BA0312377B2C}" type="slidenum">
              <a:rPr lang="pl-PL"/>
              <a:pPr/>
            </a:fld>
            <a:endParaRPr lang="pl-PL"/>
          </a:p>
        </p:txBody>
      </p:sp>
    </p:spTree>
  </p:cSld>
  <p:clrMapOvr>
    <a:masterClrMapping/>
  </p:clrMapOvr>
  <p:timing/>
</p:sldLayout>
</file>

<file path=ppt/slideLayouts/slideLayout7.xml><?xml version="1.0" encoding="utf-8"?>
<p:sldLayout xmlns:a="http://schemas.openxmlformats.org/drawingml/2006/3/main" xmlns:r="http://schemas.openxmlformats.org/officeDocument/2006/relationships" xmlns:p="http://schemas.openxmlformats.org/presentationml/2006/3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ECC8-22CA-4B17-A5B3-B30B0E3A06BD}" type="slidenum">
              <a:rPr lang="pl-PL"/>
              <a:pPr/>
            </a:fld>
            <a:endParaRPr lang="pl-PL"/>
          </a:p>
        </p:txBody>
      </p:sp>
    </p:spTree>
  </p:cSld>
  <p:clrMapOvr>
    <a:masterClrMapping/>
  </p:clrMapOvr>
  <p:timing/>
</p:sldLayout>
</file>

<file path=ppt/slideLayouts/slideLayout8.xml><?xml version="1.0" encoding="utf-8"?>
<p:sldLayout xmlns:a="http://schemas.openxmlformats.org/drawingml/2006/3/main" xmlns:r="http://schemas.openxmlformats.org/officeDocument/2006/relationships" xmlns:p="http://schemas.openxmlformats.org/presentationml/2006/3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pl-PL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pl-PL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A6F2-5F82-4B7D-9A35-F3FF2FBFC6E0}" type="slidenum">
              <a:rPr lang="pl-PL"/>
              <a:pPr/>
            </a:fld>
            <a:endParaRPr lang="pl-PL"/>
          </a:p>
        </p:txBody>
      </p:sp>
    </p:spTree>
  </p:cSld>
  <p:clrMapOvr>
    <a:masterClrMapping/>
  </p:clrMapOvr>
  <p:timing/>
</p:sldLayout>
</file>

<file path=ppt/slideLayouts/slideLayout9.xml><?xml version="1.0" encoding="utf-8"?>
<p:sldLayout xmlns:a="http://schemas.openxmlformats.org/drawingml/2006/3/main" xmlns:r="http://schemas.openxmlformats.org/officeDocument/2006/relationships" xmlns:p="http://schemas.openxmlformats.org/presentationml/2006/3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pl-PL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319C-6434-424B-8047-49AC963DCCC0}" type="slidenum">
              <a:rPr lang="pl-PL"/>
              <a:pPr/>
            </a:fld>
            <a:endParaRPr lang="pl-PL"/>
          </a:p>
        </p:txBody>
      </p:sp>
    </p:spTree>
  </p:cSld>
  <p:clrMapOvr>
    <a:masterClrMapping/>
  </p:clrMapOvr>
  <p:timing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3/main" xmlns:r="http://schemas.openxmlformats.org/officeDocument/2006/relationships" xmlns:p="http://schemas.openxmlformats.org/presentationml/2006/3/main">
  <p:cSld>
    <p:bgPr>
      <a:solidFill>
        <a:schemeClr val="bg1"/>
      </a:solidFill>
      <a:effectLst/>
    </p:bgPr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/>
          <a:p>
            <a:pPr lvl="0"/>
            <a:r>
              <a:rPr lang="pl-PL"/>
              <a:t>Kliknij, aby edytować styl wzorca tytułu</a:t>
            </a:r>
            <a:endParaRPr lang="pl-PL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lvl="0"/>
            <a:r>
              <a:rPr lang="pl-PL"/>
              <a:t>Kliknij, aby edytować style wzorca tekstu</a:t>
            </a:r>
            <a:endParaRPr lang="pl-PL"/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l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>
                    <a:alpha val="100000"/>
                  </a:schemeClr>
                </a:solidFill>
                <a:latin typeface="+mn-lt"/>
              </a:defRPr>
            </a:lvl1pPr>
          </a:lstStyle>
          <a:p>
            <a:endParaRPr lang="pl-PL" noProof="1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ctr" fontAlgn="base">
              <a:spcBef>
                <a:spcPct val="0"/>
              </a:spcBef>
              <a:spcAft>
                <a:spcPct val="0"/>
              </a:spcAft>
              <a:defRPr sz="1400" noProof="1">
                <a:solidFill>
                  <a:schemeClr val="tx1">
                    <a:alpha val="100000"/>
                  </a:schemeClr>
                </a:solidFill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noProof="1">
                <a:solidFill>
                  <a:schemeClr val="tx1">
                    <a:alpha val="100000"/>
                  </a:schemeClr>
                </a:solidFill>
                <a:latin typeface="+mn-lt"/>
              </a:defRPr>
            </a:lvl1pPr>
          </a:lstStyle>
          <a:p>
            <a:fld id="{2FFCFBD9-82FB-45DB-8D3E-7B36E325E222}" type="slidenum">
              <a:rPr lang="pl-PL"/>
              <a:pPr/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</p:sldLayoutIdLst>
  <p:timing/>
  <p:txStyles>
    <p:titleStyle>
      <a:lvl1pPr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1pPr>
      <a:lvl2pPr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Times New Roman"/>
        </a:defRPr>
      </a:lvl2pPr>
      <a:lvl3pPr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Times New Roman"/>
        </a:defRPr>
      </a:lvl3pPr>
      <a:lvl4pPr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Times New Roman"/>
        </a:defRPr>
      </a:lvl4pPr>
      <a:lvl5pPr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Times New Roman"/>
        </a:defRPr>
      </a:lvl5pPr>
      <a:lvl6pPr marL="4572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Times New Roman"/>
        </a:defRPr>
      </a:lvl6pPr>
      <a:lvl7pPr marL="9144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Times New Roman"/>
        </a:defRPr>
      </a:lvl7pPr>
      <a:lvl8pPr marL="13716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Times New Roman"/>
        </a:defRPr>
      </a:lvl8pPr>
      <a:lvl9pPr marL="18288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Times New Roman"/>
        </a:defRPr>
      </a:lvl9pPr>
    </p:titleStyle>
    <p:bodyStyle>
      <a:lvl1pPr marL="342900" indent="-342900" algn="l" fontAlgn="base">
        <a:spcBef>
          <a:spcPct val="20000"/>
        </a:spcBef>
        <a:spcAft>
          <a:spcPct val="0"/>
        </a:spcAft>
        <a:buChar char="•"/>
        <a:defRPr sz="32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1pPr>
      <a:lvl2pPr marL="742950" indent="-285750" algn="l" fontAlgn="base">
        <a:spcBef>
          <a:spcPct val="20000"/>
        </a:spcBef>
        <a:spcAft>
          <a:spcPct val="0"/>
        </a:spcAft>
        <a:buChar char="–"/>
        <a:defRPr sz="2800">
          <a:solidFill>
            <a:schemeClr val="tx1">
              <a:alpha val="100000"/>
            </a:schemeClr>
          </a:solidFill>
          <a:latin typeface="+mn-lt"/>
        </a:defRPr>
      </a:lvl2pPr>
      <a:lvl3pPr marL="1143000" indent="-228600" algn="l" fontAlgn="base">
        <a:spcBef>
          <a:spcPct val="20000"/>
        </a:spcBef>
        <a:spcAft>
          <a:spcPct val="0"/>
        </a:spcAft>
        <a:buChar char="•"/>
        <a:defRPr sz="2400">
          <a:solidFill>
            <a:schemeClr val="tx1">
              <a:alpha val="100000"/>
            </a:schemeClr>
          </a:solidFill>
          <a:latin typeface="+mn-lt"/>
        </a:defRPr>
      </a:lvl3pPr>
      <a:lvl4pPr marL="1600200" indent="-228600" algn="l" fontAlgn="base"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alpha val="100000"/>
            </a:schemeClr>
          </a:solidFill>
          <a:latin typeface="+mn-lt"/>
        </a:defRPr>
      </a:lvl4pPr>
      <a:lvl5pPr marL="20574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5pPr>
      <a:lvl6pPr marL="25146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Document"/>
          <p:cNvSpPr>
            <a:spLocks noEditPoints="1" noChangeArrowheads="1"/>
          </p:cNvSpPr>
          <p:nvPr/>
        </p:nvSpPr>
        <p:spPr bwMode="auto">
          <a:xfrm>
            <a:off x="428596" y="428604"/>
            <a:ext cx="1352550" cy="12954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gradFill>
            <a:gsLst>
              <a:gs pos="0">
                <a:schemeClr val="accent6">
                  <a:tint val="60000"/>
                </a:schemeClr>
              </a:gs>
              <a:gs pos="100000">
                <a:schemeClr val="accent6">
                  <a:tint val="20000"/>
                </a:schemeClr>
              </a:gs>
            </a:gsLst>
            <a:lin ang="5400000" scaled="1"/>
          </a:gradFill>
          <a:ln w="9525" cap="flat" cmpd="sng" algn="ctr">
            <a:solidFill>
              <a:srgbClr val="000000">
                <a:alpha val="27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  <p:txBody>
          <a:bodyPr vert="horz" wrap="squar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Database</a:t>
            </a:r>
            <a:r>
              <a:rPr lang="pl-PL" sz="1400" dirty="0">
                <a:solidFill>
                  <a:schemeClr val="tx1">
                    <a:alpha val="100000"/>
                  </a:schemeClr>
                </a:solidFill>
                <a:latin typeface="Verdana"/>
              </a:rPr>
              <a:t> </a:t>
            </a: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Schema</a:t>
            </a:r>
            <a:r>
              <a:rPr lang="pl-PL" sz="1400" dirty="0">
                <a:solidFill>
                  <a:schemeClr val="tx1">
                    <a:alpha val="100000"/>
                  </a:schemeClr>
                </a:solidFill>
                <a:latin typeface="Verdana"/>
              </a:rPr>
              <a:t> (XML)</a:t>
            </a:r>
            <a:endParaRPr lang="pl-PL" sz="1400" noProof="1">
              <a:solidFill>
                <a:schemeClr val="tx1">
                  <a:alpha val="100000"/>
                </a:schemeClr>
              </a:solidFill>
              <a:latin typeface="Verdana"/>
            </a:endParaRPr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2220913" y="993775"/>
            <a:ext cx="2057400" cy="762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C000"/>
              </a:gs>
              <a:gs pos="100000">
                <a:srgbClr val="FF9933"/>
              </a:gs>
            </a:gsLst>
            <a:lin ang="5400000" scaled="1"/>
            <a:tileRect/>
          </a:gradFill>
          <a:ln w="12700" cap="flat" cmpd="sng" algn="ctr">
            <a:solidFill>
              <a:schemeClr val="tx1">
                <a:alpha val="3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  <p:txBody>
          <a:bodyPr vert="horz" wrap="non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600" b="1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SoodaStubGen</a:t>
            </a:r>
            <a:endParaRPr lang="pl-PL" sz="1600" b="1" noProof="1">
              <a:solidFill>
                <a:schemeClr val="tx1">
                  <a:alpha val="100000"/>
                </a:schemeClr>
              </a:solidFill>
              <a:latin typeface="Verdana"/>
            </a:endParaRPr>
          </a:p>
        </p:txBody>
      </p:sp>
      <p:sp>
        <p:nvSpPr>
          <p:cNvPr id="2055" name="Document"/>
          <p:cNvSpPr>
            <a:spLocks noEditPoints="1" noChangeArrowheads="1"/>
          </p:cNvSpPr>
          <p:nvPr/>
        </p:nvSpPr>
        <p:spPr bwMode="auto">
          <a:xfrm>
            <a:off x="6143636" y="1285860"/>
            <a:ext cx="1352550" cy="9144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FFFFCC">
              <a:alpha val="91000"/>
            </a:srgbClr>
          </a:solidFill>
          <a:ln w="9525" cap="flat" cmpd="sng" algn="ctr">
            <a:solidFill>
              <a:srgbClr val="000000">
                <a:alpha val="3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  <p:txBody>
          <a:bodyPr vert="horz" wrap="squar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Class</a:t>
            </a:r>
            <a:r>
              <a:rPr lang="pl-PL" sz="1400" dirty="0">
                <a:solidFill>
                  <a:schemeClr val="tx1">
                    <a:alpha val="100000"/>
                  </a:schemeClr>
                </a:solidFill>
                <a:latin typeface="Verdana"/>
              </a:rPr>
              <a:t> </a:t>
            </a: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stubs</a:t>
            </a:r>
            <a:r>
              <a:rPr lang="pl-PL" sz="1400" dirty="0">
                <a:solidFill>
                  <a:schemeClr val="tx1">
                    <a:alpha val="100000"/>
                  </a:schemeClr>
                </a:solidFill>
                <a:latin typeface="Verdana"/>
              </a:rPr>
              <a:t> </a:t>
            </a: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source</a:t>
            </a:r>
            <a:r>
              <a:rPr lang="pl-PL" sz="1400" dirty="0">
                <a:solidFill>
                  <a:schemeClr val="tx1">
                    <a:alpha val="100000"/>
                  </a:schemeClr>
                </a:solidFill>
                <a:latin typeface="Verdana"/>
              </a:rPr>
              <a:t> </a:t>
            </a: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code</a:t>
            </a:r>
            <a:endParaRPr lang="pl-PL" sz="1400" dirty="0">
              <a:solidFill>
                <a:schemeClr val="tx1">
                  <a:alpha val="100000"/>
                </a:schemeClr>
              </a:solidFill>
              <a:latin typeface="Verdana"/>
            </a:endParaRPr>
          </a:p>
        </p:txBody>
      </p:sp>
      <p:sp>
        <p:nvSpPr>
          <p:cNvPr id="2056" name="Document"/>
          <p:cNvSpPr>
            <a:spLocks noEditPoints="1" noChangeArrowheads="1"/>
          </p:cNvSpPr>
          <p:nvPr/>
        </p:nvSpPr>
        <p:spPr bwMode="auto">
          <a:xfrm>
            <a:off x="4643438" y="2071678"/>
            <a:ext cx="1371600" cy="9144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FFFFCC">
              <a:alpha val="91000"/>
            </a:srgbClr>
          </a:solidFill>
          <a:ln w="9525" cap="flat" cmpd="sng" algn="ctr">
            <a:solidFill>
              <a:srgbClr val="000000">
                <a:alpha val="3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  <p:txBody>
          <a:bodyPr vert="horz" wrap="squar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Resource</a:t>
            </a:r>
            <a:r>
              <a:rPr lang="pl-PL" sz="1400" dirty="0">
                <a:solidFill>
                  <a:schemeClr val="tx1">
                    <a:alpha val="100000"/>
                  </a:schemeClr>
                </a:solidFill>
                <a:latin typeface="Verdana"/>
              </a:rPr>
              <a:t> </a:t>
            </a: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files</a:t>
            </a:r>
            <a:endParaRPr lang="pl-PL" sz="1400" noProof="1">
              <a:solidFill>
                <a:schemeClr val="tx1">
                  <a:alpha val="100000"/>
                </a:schemeClr>
              </a:solidFill>
              <a:latin typeface="Verdana"/>
            </a:endParaRPr>
          </a:p>
        </p:txBody>
      </p:sp>
      <p:cxnSp>
        <p:nvCxnSpPr>
          <p:cNvPr id="2057" name="AutoShape 9"/>
          <p:cNvCxnSpPr>
            <a:cxnSpLocks noChangeShapeType="1"/>
            <a:stCxn id="2053" idx="3"/>
            <a:endCxn id="2054" idx="1"/>
          </p:cNvCxnSpPr>
          <p:nvPr/>
        </p:nvCxnSpPr>
        <p:spPr bwMode="auto">
          <a:xfrm>
            <a:off x="1787784" y="1067428"/>
            <a:ext cx="433129" cy="307347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</p:cxnSp>
      <p:cxnSp>
        <p:nvCxnSpPr>
          <p:cNvPr id="2058" name="AutoShape 10"/>
          <p:cNvCxnSpPr>
            <a:cxnSpLocks noChangeShapeType="1"/>
          </p:cNvCxnSpPr>
          <p:nvPr/>
        </p:nvCxnSpPr>
        <p:spPr bwMode="auto">
          <a:xfrm>
            <a:off x="4286248" y="1357298"/>
            <a:ext cx="1870646" cy="37035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triangle" w="lg" len="lg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</p:cxnSp>
      <p:cxnSp>
        <p:nvCxnSpPr>
          <p:cNvPr id="2059" name="AutoShape 11"/>
          <p:cNvCxnSpPr>
            <a:cxnSpLocks noChangeShapeType="1"/>
            <a:stCxn id="2054" idx="2"/>
            <a:endCxn id="2056" idx="1"/>
          </p:cNvCxnSpPr>
          <p:nvPr/>
        </p:nvCxnSpPr>
        <p:spPr bwMode="auto">
          <a:xfrm rot="5400000" flipV="1">
            <a:off x="3561636" y="1443751"/>
            <a:ext cx="775177" cy="139922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</p:cxnSp>
      <p:sp>
        <p:nvSpPr>
          <p:cNvPr id="2060" name="Document"/>
          <p:cNvSpPr>
            <a:spLocks noEditPoints="1" noChangeArrowheads="1"/>
          </p:cNvSpPr>
          <p:nvPr/>
        </p:nvSpPr>
        <p:spPr bwMode="auto">
          <a:xfrm>
            <a:off x="1071538" y="4286256"/>
            <a:ext cx="1905000" cy="12192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gradFill>
            <a:gsLst>
              <a:gs pos="0">
                <a:schemeClr val="accent6">
                  <a:tint val="60000"/>
                </a:schemeClr>
              </a:gs>
              <a:gs pos="100000">
                <a:schemeClr val="accent6">
                  <a:tint val="20000"/>
                </a:schemeClr>
              </a:gs>
            </a:gsLst>
            <a:lin ang="5400000" scaled="1"/>
          </a:gradFill>
          <a:ln w="9525" cap="flat" cmpd="sng" algn="ctr">
            <a:solidFill>
              <a:srgbClr val="000000">
                <a:alpha val="27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  <p:txBody>
          <a:bodyPr vert="horz" wrap="squar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Domain</a:t>
            </a:r>
            <a:r>
              <a:rPr lang="pl-PL" sz="1400" dirty="0">
                <a:solidFill>
                  <a:schemeClr val="tx1">
                    <a:alpha val="100000"/>
                  </a:schemeClr>
                </a:solidFill>
                <a:latin typeface="Verdana"/>
              </a:rPr>
              <a:t> </a:t>
            </a: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objects</a:t>
            </a:r>
            <a:r>
              <a:rPr lang="pl-PL" sz="1400" dirty="0">
                <a:solidFill>
                  <a:schemeClr val="tx1">
                    <a:alpha val="100000"/>
                  </a:schemeClr>
                </a:solidFill>
                <a:latin typeface="Verdana"/>
              </a:rPr>
              <a:t> </a:t>
            </a: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source</a:t>
            </a:r>
            <a:r>
              <a:rPr lang="pl-PL" sz="1400" dirty="0">
                <a:solidFill>
                  <a:schemeClr val="tx1">
                    <a:alpha val="100000"/>
                  </a:schemeClr>
                </a:solidFill>
                <a:latin typeface="Verdana"/>
              </a:rPr>
              <a:t> </a:t>
            </a: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code</a:t>
            </a:r>
            <a:endParaRPr lang="pl-PL" sz="1400" noProof="1">
              <a:solidFill>
                <a:schemeClr val="tx1">
                  <a:alpha val="100000"/>
                </a:schemeClr>
              </a:solidFill>
              <a:latin typeface="Verdana"/>
            </a:endParaRPr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5497513" y="3660775"/>
            <a:ext cx="2057400" cy="762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C000"/>
              </a:gs>
              <a:gs pos="100000">
                <a:srgbClr val="FF9933"/>
              </a:gs>
            </a:gsLst>
            <a:lin ang="5400000" scaled="1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  <p:txBody>
          <a:bodyPr vert="horz" wrap="non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600" b="1" dirty="0">
                <a:solidFill>
                  <a:schemeClr val="tx1">
                    <a:alpha val="100000"/>
                  </a:schemeClr>
                </a:solidFill>
                <a:latin typeface="Verdana"/>
              </a:rPr>
              <a:t>C# </a:t>
            </a:r>
            <a:r>
              <a:rPr lang="pl-PL" sz="1600" b="1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Compiler</a:t>
            </a:r>
            <a:endParaRPr lang="pl-PL" sz="1600" b="1" noProof="1">
              <a:solidFill>
                <a:schemeClr val="tx1">
                  <a:alpha val="100000"/>
                </a:schemeClr>
              </a:solidFill>
              <a:latin typeface="Verdana"/>
            </a:endParaRPr>
          </a:p>
        </p:txBody>
      </p:sp>
      <p:cxnSp>
        <p:nvCxnSpPr>
          <p:cNvPr id="2062" name="AutoShape 14"/>
          <p:cNvCxnSpPr>
            <a:cxnSpLocks noChangeShapeType="1"/>
            <a:stCxn id="2056" idx="3"/>
            <a:endCxn id="2061" idx="0"/>
          </p:cNvCxnSpPr>
          <p:nvPr/>
        </p:nvCxnSpPr>
        <p:spPr bwMode="auto">
          <a:xfrm>
            <a:off x="6021769" y="2522613"/>
            <a:ext cx="504444" cy="1138162"/>
          </a:xfrm>
          <a:prstGeom prst="bentConnector2">
            <a:avLst/>
          </a:prstGeom>
          <a:noFill/>
          <a:ln w="38100" cap="flat" cmpd="sng" algn="ctr">
            <a:solidFill>
              <a:schemeClr val="tx1">
                <a:alpha val="36000"/>
              </a:schemeClr>
            </a:solidFill>
            <a:prstDash val="solid"/>
            <a:miter lim="800000"/>
            <a:headEnd type="none" w="med" len="med"/>
            <a:tailEnd type="triangl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</p:cxnSp>
      <p:cxnSp>
        <p:nvCxnSpPr>
          <p:cNvPr id="2063" name="AutoShape 15"/>
          <p:cNvCxnSpPr>
            <a:cxnSpLocks noChangeShapeType="1"/>
            <a:stCxn id="2060" idx="3"/>
            <a:endCxn id="2061" idx="1"/>
          </p:cNvCxnSpPr>
          <p:nvPr/>
        </p:nvCxnSpPr>
        <p:spPr bwMode="auto">
          <a:xfrm flipV="1">
            <a:off x="2985887" y="4041775"/>
            <a:ext cx="2511626" cy="845727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</p:cxnSp>
      <p:cxnSp>
        <p:nvCxnSpPr>
          <p:cNvPr id="2064" name="AutoShape 16"/>
          <p:cNvCxnSpPr>
            <a:cxnSpLocks noChangeShapeType="1"/>
            <a:stCxn id="2055" idx="3"/>
            <a:endCxn id="2061" idx="3"/>
          </p:cNvCxnSpPr>
          <p:nvPr/>
        </p:nvCxnSpPr>
        <p:spPr bwMode="auto">
          <a:xfrm>
            <a:off x="7502824" y="1736795"/>
            <a:ext cx="52089" cy="2304980"/>
          </a:xfrm>
          <a:prstGeom prst="bentConnector3">
            <a:avLst>
              <a:gd name="adj1" fmla="val 538864"/>
            </a:avLst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</p:cxn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5500694" y="4929198"/>
            <a:ext cx="2057400" cy="685800"/>
          </a:xfrm>
          <a:prstGeom prst="rect">
            <a:avLst/>
          </a:prstGeom>
          <a:pattFill prst="wdUpDiag">
            <a:fgClr>
              <a:srgbClr val="EAEAEA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  <p:txBody>
          <a:bodyPr vert="horz" wrap="non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400">
                <a:solidFill>
                  <a:schemeClr val="tx1">
                    <a:alpha val="100000"/>
                  </a:schemeClr>
                </a:solidFill>
                <a:latin typeface="Verdana"/>
              </a:rPr>
              <a:t>Business Objects </a:t>
            </a:r>
            <a:endParaRPr lang="pl-PL"/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400">
                <a:solidFill>
                  <a:schemeClr val="tx1">
                    <a:alpha val="100000"/>
                  </a:schemeClr>
                </a:solidFill>
                <a:latin typeface="Verdana"/>
              </a:rPr>
              <a:t>Assembly (DLL)</a:t>
            </a:r>
            <a:endParaRPr lang="pl-PL" sz="1400" noProof="1">
              <a:solidFill>
                <a:schemeClr val="tx1">
                  <a:alpha val="100000"/>
                </a:schemeClr>
              </a:solidFill>
              <a:latin typeface="Verdana"/>
            </a:endParaRPr>
          </a:p>
        </p:txBody>
      </p:sp>
      <p:cxnSp>
        <p:nvCxnSpPr>
          <p:cNvPr id="2066" name="AutoShape 18"/>
          <p:cNvCxnSpPr>
            <a:cxnSpLocks noChangeShapeType="1"/>
            <a:stCxn id="2061" idx="2"/>
            <a:endCxn id="2065" idx="0"/>
          </p:cNvCxnSpPr>
          <p:nvPr/>
        </p:nvCxnSpPr>
        <p:spPr bwMode="auto">
          <a:xfrm rot="5400000" flipV="1">
            <a:off x="6274592" y="4674395"/>
            <a:ext cx="506423" cy="318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</p:cxnSp>
      <p:cxnSp>
        <p:nvCxnSpPr>
          <p:cNvPr id="2070" name="AutoShape 22"/>
          <p:cNvCxnSpPr>
            <a:cxnSpLocks noChangeShapeType="1"/>
            <a:stCxn id="2054" idx="2"/>
            <a:endCxn id="2060" idx="2"/>
          </p:cNvCxnSpPr>
          <p:nvPr/>
        </p:nvCxnSpPr>
        <p:spPr bwMode="auto">
          <a:xfrm rot="5400000">
            <a:off x="1367404" y="2408618"/>
            <a:ext cx="2535053" cy="1229367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</p:cxn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538163" y="2132013"/>
            <a:ext cx="2352675" cy="5175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  <p:txBody>
          <a:bodyPr vert="horz" wrap="none" lIns="91440" tIns="45720" rIns="91440" bIns="45720" anchor="t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Empty</a:t>
            </a:r>
            <a:r>
              <a:rPr lang="pl-PL" sz="1400" dirty="0">
                <a:solidFill>
                  <a:schemeClr val="tx1">
                    <a:alpha val="100000"/>
                  </a:schemeClr>
                </a:solidFill>
                <a:latin typeface="Verdana"/>
              </a:rPr>
              <a:t> </a:t>
            </a: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classes</a:t>
            </a:r>
            <a:endParaRPr lang="pl-PL" sz="1400" dirty="0">
              <a:solidFill>
                <a:schemeClr val="tx1">
                  <a:alpha val="100000"/>
                </a:schemeClr>
              </a:solidFill>
              <a:latin typeface="Verdan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generated</a:t>
            </a:r>
            <a:r>
              <a:rPr lang="pl-PL" sz="1400" dirty="0">
                <a:solidFill>
                  <a:schemeClr val="tx1">
                    <a:alpha val="100000"/>
                  </a:schemeClr>
                </a:solidFill>
                <a:latin typeface="Verdana"/>
              </a:rPr>
              <a:t> </a:t>
            </a: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if</a:t>
            </a:r>
            <a:r>
              <a:rPr lang="pl-PL" sz="1400" dirty="0">
                <a:solidFill>
                  <a:schemeClr val="tx1">
                    <a:alpha val="100000"/>
                  </a:schemeClr>
                </a:solidFill>
                <a:latin typeface="Verdana"/>
              </a:rPr>
              <a:t> not </a:t>
            </a: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present</a:t>
            </a:r>
            <a:endParaRPr lang="pl-PL" sz="1400" dirty="0">
              <a:solidFill>
                <a:schemeClr val="tx1">
                  <a:alpha val="100000"/>
                </a:schemeClr>
              </a:solidFill>
              <a:latin typeface="Verdana"/>
            </a:endParaRPr>
          </a:p>
        </p:txBody>
      </p:sp>
      <p:sp>
        <p:nvSpPr>
          <p:cNvPr id="2072" name="Document"/>
          <p:cNvSpPr>
            <a:spLocks noEditPoints="1" noChangeArrowheads="1"/>
          </p:cNvSpPr>
          <p:nvPr/>
        </p:nvSpPr>
        <p:spPr bwMode="auto">
          <a:xfrm>
            <a:off x="6659563" y="115888"/>
            <a:ext cx="1728787" cy="9144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FFFFCC">
              <a:alpha val="91000"/>
            </a:srgbClr>
          </a:solidFill>
          <a:ln w="9525" cap="flat" cmpd="sng" algn="ctr">
            <a:solidFill>
              <a:srgbClr val="000000">
                <a:alpha val="3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  <p:txBody>
          <a:bodyPr vert="horz" wrap="squar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400" dirty="0">
                <a:solidFill>
                  <a:schemeClr val="tx1">
                    <a:alpha val="100000"/>
                  </a:schemeClr>
                </a:solidFill>
                <a:latin typeface="Verdana"/>
              </a:rPr>
              <a:t>Visual Studio .NET </a:t>
            </a: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project</a:t>
            </a:r>
            <a:endParaRPr lang="pl-PL" sz="1400" dirty="0">
              <a:solidFill>
                <a:schemeClr val="tx1">
                  <a:alpha val="100000"/>
                </a:schemeClr>
              </a:solidFill>
              <a:latin typeface="Verdan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400" dirty="0" err="1">
                <a:solidFill>
                  <a:schemeClr val="tx1">
                    <a:alpha val="100000"/>
                  </a:schemeClr>
                </a:solidFill>
                <a:latin typeface="Verdana"/>
              </a:rPr>
              <a:t>files</a:t>
            </a:r>
            <a:endParaRPr lang="pl-PL" sz="1400" dirty="0">
              <a:solidFill>
                <a:schemeClr val="tx1">
                  <a:alpha val="100000"/>
                </a:schemeClr>
              </a:solidFill>
              <a:latin typeface="Verdana"/>
            </a:endParaRPr>
          </a:p>
        </p:txBody>
      </p:sp>
      <p:cxnSp>
        <p:nvCxnSpPr>
          <p:cNvPr id="2073" name="AutoShape 25"/>
          <p:cNvCxnSpPr>
            <a:cxnSpLocks noChangeShapeType="1"/>
            <a:stCxn id="2054" idx="0"/>
            <a:endCxn id="2072" idx="1"/>
          </p:cNvCxnSpPr>
          <p:nvPr/>
        </p:nvCxnSpPr>
        <p:spPr bwMode="auto">
          <a:xfrm rot="16200000">
            <a:off x="4748213" y="-923925"/>
            <a:ext cx="419100" cy="341630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ysDot"/>
            <a:miter lim="800000"/>
            <a:headEnd type="none" w="med" len="med"/>
            <a:tailEnd type="triangl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</p:cxn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3633788" y="260350"/>
            <a:ext cx="2654300" cy="30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317500" dist="94454" dir="3360000" algn="tl" rotWithShape="0">
              <a:srgbClr val="000000">
                <a:alpha val="36000"/>
              </a:srgbClr>
            </a:outerShdw>
          </a:effectLst>
        </p:spPr>
        <p:txBody>
          <a:bodyPr vert="horz" wrap="none" lIns="91440" tIns="45720" rIns="91440" bIns="45720" anchor="t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1400">
                <a:solidFill>
                  <a:schemeClr val="tx1">
                    <a:alpha val="100000"/>
                  </a:schemeClr>
                </a:solidFill>
                <a:latin typeface="Verdana"/>
              </a:rPr>
              <a:t>Update VS.NET project files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3/main" name="Projekt domyślny">
  <a:themeElements>
    <a:clrScheme name="Projekt domyślny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ojekt domyśln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>
    <a:extraClrScheme>
      <a:clrScheme name="Projekt domyślny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3/main" name="Office Theme">
  <a:themeElements>
    <a:clrScheme name="Office">
      <a:dk1>
        <a:sysClr val="windowText"/>
      </a:dk1>
      <a:lt1>
        <a:sysClr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41</Words>
  <Application>Microsoft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Projekt domyślny</vt:lpstr>
      <vt:lpstr>Slide 1</vt:lpstr>
    </vt:vector>
  </TitlesOfParts>
  <Company>ATM S.A.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Jaroslaw Kowalski</dc:creator>
  <cp:lastModifiedBy>Jarosław Kowalski</cp:lastModifiedBy>
  <cp:revision>21</cp:revision>
  <dcterms:created xsi:type="dcterms:W3CDTF">2004-04-09T12:41:18Z</dcterms:created>
  <dcterms:modified xsi:type="dcterms:W3CDTF">2006-08-01T13:32:37Z</dcterms:modified>
</cp:coreProperties>
</file>