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3/main" xmlns:r="http://schemas.openxmlformats.org/officeDocument/2006/relationships" xmlns:p="http://schemas.openxmlformats.org/presentationml/2006/3/main" saveSubsetFonts="1">
  <p:sldMasterIdLst>
    <p:sldMasterId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801350" cy="9001125"/>
  <p:notesSz cx="7315200" cy="9601200"/>
</p:presentation>
</file>

<file path=ppt/presProps.xml><?xml version="1.0" encoding="utf-8"?>
<p:presentationPr xmlns:a="http://schemas.openxmlformats.org/drawingml/2006/3/main" xmlns:r="http://schemas.openxmlformats.org/officeDocument/2006/relationships" xmlns:p="http://schemas.openxmlformats.org/presentationml/2006/3/main"/>
</file>

<file path=ppt/tableStyles.xml><?xml version="1.0" encoding="utf-8"?>
<a:tblStyleLst xmlns:a="http://schemas.openxmlformats.org/drawingml/2006/3/main" def="{5C22544A-7EE6-4342-B048-85BDC9FD1C3A}"/>
</file>

<file path=ppt/viewProps.xml><?xml version="1.0" encoding="utf-8"?>
<p:viewPr xmlns:a="http://schemas.openxmlformats.org/drawingml/2006/3/main" xmlns:r="http://schemas.openxmlformats.org/officeDocument/2006/relationships" xmlns:p="http://schemas.openxmlformats.org/presentationml/2006/3/main">
  <p:normalViewPr showOutlineIcons="0">
    <p:restoredLeft sz="15620"/>
    <p:restoredTop sz="89242" autoAdjust="0"/>
  </p:normalViewPr>
  <p:slideViewPr>
    <p:cSldViewPr>
      <p:cViewPr varScale="1">
        <p:scale>
          <a:sx n="50" d="100"/>
          <a:sy n="50" d="100"/>
        </p:scale>
        <p:origin x="-846" y="-96"/>
      </p:cViewPr>
      <p:guideLst>
        <p:guide orient="horz" pos="2835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7910E87-4CF2-470F-986E-81E2597256A3}" type="datetimeFigureOut">
              <a:rPr lang="pl-PL" smtClean="0"/>
            </a:fld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B445501F-55D1-4869-BF03-45626C3EFDCB}" type="slidenum">
              <a:rPr lang="pl-PL" smtClean="0"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A572E8F-EDDF-47DD-BBF1-99F4CABD231C}" type="datetimeFigureOut">
              <a:rPr lang="pl-PL" smtClean="0"/>
            </a:fld>
            <a:endParaRPr lang="pl-PL"/>
          </a:p>
        </p:txBody>
      </p:sp>
      <p:sp>
        <p:nvSpPr>
          <p:cNvPr id="4" name="Rectangle 3"/>
          <p:cNvSpPr>
            <a:spLocks noGrp="1" noRot="1"/>
          </p:cNvSpPr>
          <p:nvPr>
            <p:ph type="sldImg" idx="2"/>
          </p:nvPr>
        </p:nvSpPr>
        <p:spPr>
          <a:xfrm>
            <a:off x="1463040" y="720090"/>
            <a:ext cx="438912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36A2280-0F1A-48A3-8CA3-73E40D789552}" type="slidenum">
              <a:rPr lang="pl-PL" smtClean="0"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0102" y="2796186"/>
            <a:ext cx="9181147" cy="19294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620203" y="5100637"/>
            <a:ext cx="7560946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E7A2-776E-4B85-9496-605956332A83}" type="datetimeFigureOut">
              <a:rPr lang="pl-PL" smtClean="0"/>
            </a:fld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83E7-7790-4C22-9F72-385DF17245DC}" type="slidenum">
              <a:rPr lang="pl-PL" smtClean="0"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E7A2-776E-4B85-9496-605956332A83}" type="datetimeFigureOut">
              <a:rPr lang="pl-PL" smtClean="0"/>
            </a:fld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83E7-7790-4C22-9F72-385DF17245DC}" type="slidenum">
              <a:rPr lang="pl-PL" smtClean="0"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3/main" xmlns:r="http://schemas.openxmlformats.org/officeDocument/2006/relationships" xmlns:p="http://schemas.openxmlformats.org/presentationml/2006/3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53233" y="5784058"/>
            <a:ext cx="9181147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853233" y="3815063"/>
            <a:ext cx="9181147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E7A2-776E-4B85-9496-605956332A83}" type="datetimeFigureOut">
              <a:rPr lang="pl-PL" smtClean="0"/>
            </a:fld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83E7-7790-4C22-9F72-385DF17245DC}" type="slidenum">
              <a:rPr lang="pl-PL" smtClean="0"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540068" y="2100264"/>
            <a:ext cx="4770596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5490687" y="2100264"/>
            <a:ext cx="4770596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E7A2-776E-4B85-9496-605956332A83}" type="datetimeFigureOut">
              <a:rPr lang="pl-PL" smtClean="0"/>
            </a:fld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83E7-7790-4C22-9F72-385DF17245DC}" type="slidenum">
              <a:rPr lang="pl-PL" smtClean="0"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40068" y="2014835"/>
            <a:ext cx="477247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540068" y="2854523"/>
            <a:ext cx="477247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486937" y="2014835"/>
            <a:ext cx="4774346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486937" y="2854523"/>
            <a:ext cx="4774346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E7A2-776E-4B85-9496-605956332A83}" type="datetimeFigureOut">
              <a:rPr lang="pl-PL" smtClean="0"/>
            </a:fld>
            <a:endParaRPr lang="pl-PL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83E7-7790-4C22-9F72-385DF17245DC}" type="slidenum">
              <a:rPr lang="pl-PL" smtClean="0"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E7A2-776E-4B85-9496-605956332A83}" type="datetimeFigureOut">
              <a:rPr lang="pl-PL" smtClean="0"/>
            </a:fld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83E7-7790-4C22-9F72-385DF17245DC}" type="slidenum">
              <a:rPr lang="pl-PL" smtClean="0"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3/main" xmlns:r="http://schemas.openxmlformats.org/officeDocument/2006/relationships" xmlns:p="http://schemas.openxmlformats.org/presentationml/2006/3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E7A2-776E-4B85-9496-605956332A83}" type="datetimeFigureOut">
              <a:rPr lang="pl-PL" smtClean="0"/>
            </a:fld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83E7-7790-4C22-9F72-385DF17245DC}" type="slidenum">
              <a:rPr lang="pl-PL" smtClean="0"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40068" y="358379"/>
            <a:ext cx="3553570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223028" y="358380"/>
            <a:ext cx="6038256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40068" y="1883569"/>
            <a:ext cx="3553570" cy="6157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E7A2-776E-4B85-9496-605956332A83}" type="datetimeFigureOut">
              <a:rPr lang="pl-PL" smtClean="0"/>
            </a:fld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83E7-7790-4C22-9F72-385DF17245DC}" type="slidenum">
              <a:rPr lang="pl-PL" smtClean="0"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3/main" xmlns:r="http://schemas.openxmlformats.org/officeDocument/2006/relationships" xmlns:p="http://schemas.openxmlformats.org/presentationml/2006/3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117141" y="6300788"/>
            <a:ext cx="648081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117141" y="804268"/>
            <a:ext cx="648081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2117141" y="7044633"/>
            <a:ext cx="648081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E7A2-776E-4B85-9496-605956332A83}" type="datetimeFigureOut">
              <a:rPr lang="pl-PL" smtClean="0"/>
            </a:fld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83E7-7790-4C22-9F72-385DF17245DC}" type="slidenum">
              <a:rPr lang="pl-PL" smtClean="0"/>
            </a:fld>
            <a:endParaRPr lang="pl-PL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40068" y="360462"/>
            <a:ext cx="9721216" cy="150018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40068" y="2100264"/>
            <a:ext cx="9721216" cy="594032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540068" y="8342711"/>
            <a:ext cx="2520316" cy="479226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CE7A2-776E-4B85-9496-605956332A83}" type="datetimeFigureOut">
              <a:rPr lang="pl-PL" smtClean="0"/>
            </a:fld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690462" y="8342711"/>
            <a:ext cx="3420427" cy="479226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7740968" y="8342711"/>
            <a:ext cx="2520316" cy="479226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A83E7-7790-4C22-9F72-385DF17245DC}" type="slidenum">
              <a:rPr lang="pl-PL" smtClean="0"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</p:sldLayoutIdLst>
  <p:timing/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EditPoints="1" noChangeArrowheads="1"/>
          </p:cNvSpPr>
          <p:nvPr/>
        </p:nvSpPr>
        <p:spPr bwMode="auto">
          <a:xfrm>
            <a:off x="309530" y="214290"/>
            <a:ext cx="1465263" cy="9286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Database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Schema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(XML)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238488" y="500042"/>
            <a:ext cx="2228850" cy="762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9933"/>
              </a:gs>
            </a:gsLst>
            <a:lin ang="5400000" scaled="1"/>
            <a:tileRect/>
          </a:gradFill>
          <a:ln w="12700" cap="flat" cmpd="sng" algn="ctr">
            <a:solidFill>
              <a:schemeClr val="tx1">
                <a:alpha val="3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SoodaStubGen</a:t>
            </a:r>
            <a:endParaRPr lang="pl-PL" sz="1600" b="1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6" name="Shape 5"/>
          <p:cNvSpPr>
            <a:spLocks noEditPoints="1" noChangeArrowheads="1"/>
          </p:cNvSpPr>
          <p:nvPr/>
        </p:nvSpPr>
        <p:spPr bwMode="auto">
          <a:xfrm>
            <a:off x="5494738" y="2643182"/>
            <a:ext cx="1465263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Class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stubs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source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code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7" name="Shape 6"/>
          <p:cNvSpPr>
            <a:spLocks noEditPoints="1" noChangeArrowheads="1"/>
          </p:cNvSpPr>
          <p:nvPr/>
        </p:nvSpPr>
        <p:spPr bwMode="auto">
          <a:xfrm>
            <a:off x="3714741" y="2500306"/>
            <a:ext cx="1485900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Resource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files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8" name="Straight Arrow Connector 7"/>
          <p:cNvCxnSpPr>
            <a:cxnSpLocks noChangeShapeType="1"/>
            <a:stCxn id="2053" idx="3"/>
            <a:endCxn id="2054" idx="1"/>
          </p:cNvCxnSpPr>
          <p:nvPr/>
        </p:nvCxnSpPr>
        <p:spPr bwMode="auto">
          <a:xfrm>
            <a:off x="1781984" y="672274"/>
            <a:ext cx="1456504" cy="208768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  <a:stCxn id="2054" idx="2"/>
            <a:endCxn id="2055" idx="2"/>
          </p:cNvCxnSpPr>
          <p:nvPr/>
        </p:nvCxnSpPr>
        <p:spPr bwMode="auto">
          <a:xfrm rot="5400000" flipV="1">
            <a:off x="4596399" y="1018556"/>
            <a:ext cx="1384569" cy="18715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  <a:stCxn id="2054" idx="2"/>
            <a:endCxn id="2056" idx="2"/>
          </p:cNvCxnSpPr>
          <p:nvPr/>
        </p:nvCxnSpPr>
        <p:spPr bwMode="auto">
          <a:xfrm rot="5400000" flipV="1">
            <a:off x="3782977" y="1831978"/>
            <a:ext cx="1241693" cy="10182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11" name="Shape 10"/>
          <p:cNvSpPr>
            <a:spLocks noEditPoints="1" noChangeArrowheads="1"/>
          </p:cNvSpPr>
          <p:nvPr/>
        </p:nvSpPr>
        <p:spPr bwMode="auto">
          <a:xfrm>
            <a:off x="7400939" y="1857356"/>
            <a:ext cx="2063750" cy="12192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Domain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objects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source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code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6810388" y="4286256"/>
            <a:ext cx="2228850" cy="762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9933"/>
              </a:gs>
            </a:gsLst>
            <a:lin ang="5400000" scaled="1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C# </a:t>
            </a:r>
            <a:r>
              <a:rPr lang="pl-PL" sz="1600" b="1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Compiler</a:t>
            </a:r>
            <a:endParaRPr lang="pl-PL" sz="1600" b="1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13" name="Straight Arrow Connector 12"/>
          <p:cNvCxnSpPr>
            <a:cxnSpLocks noChangeShapeType="1"/>
            <a:stCxn id="2060" idx="0"/>
            <a:endCxn id="2061" idx="0"/>
          </p:cNvCxnSpPr>
          <p:nvPr/>
        </p:nvCxnSpPr>
        <p:spPr bwMode="auto">
          <a:xfrm flipH="1">
            <a:off x="8585214" y="3104466"/>
            <a:ext cx="493003" cy="1181791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29633" y="5572132"/>
            <a:ext cx="2228850" cy="685800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>
                <a:solidFill>
                  <a:schemeClr val="tx1">
                    <a:alpha val="100000"/>
                  </a:schemeClr>
                </a:solidFill>
                <a:latin typeface="Verdana"/>
              </a:rPr>
              <a:t>Business Objects </a:t>
            </a:r>
            <a:endParaRPr lang="pl-PL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>
                <a:solidFill>
                  <a:schemeClr val="tx1">
                    <a:alpha val="100000"/>
                  </a:schemeClr>
                </a:solidFill>
                <a:latin typeface="Verdana"/>
              </a:rPr>
              <a:t>Assembly (DLL)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15" name="Straight Arrow Connector 14"/>
          <p:cNvCxnSpPr>
            <a:cxnSpLocks noChangeShapeType="1"/>
            <a:stCxn id="12" idx="2"/>
            <a:endCxn id="14" idx="0"/>
          </p:cNvCxnSpPr>
          <p:nvPr/>
        </p:nvCxnSpPr>
        <p:spPr bwMode="auto">
          <a:xfrm rot="5400000" flipV="1">
            <a:off x="8422497" y="4550571"/>
            <a:ext cx="523876" cy="1519245"/>
          </a:xfrm>
          <a:prstGeom prst="straightConnector1">
            <a:avLst/>
          </a:prstGeom>
          <a:noFill/>
          <a:ln w="38100" cap="flat" cmpd="sng" algn="ctr">
            <a:solidFill>
              <a:prstClr val="black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16" name="Straight Arrow Connector 15"/>
          <p:cNvCxnSpPr>
            <a:cxnSpLocks noChangeShapeType="1"/>
            <a:stCxn id="5" idx="2"/>
            <a:endCxn id="11" idx="2"/>
          </p:cNvCxnSpPr>
          <p:nvPr/>
        </p:nvCxnSpPr>
        <p:spPr bwMode="auto">
          <a:xfrm rot="5400000" flipV="1">
            <a:off x="6090866" y="-475912"/>
            <a:ext cx="599886" cy="4075793"/>
          </a:xfrm>
          <a:prstGeom prst="straightConnector1">
            <a:avLst/>
          </a:prstGeom>
          <a:noFill/>
          <a:ln w="31750" cap="flat" cmpd="sng" algn="ctr">
            <a:solidFill>
              <a:prstClr val="black"/>
            </a:solidFill>
            <a:prstDash val="sysDot"/>
            <a:round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17" name="Shape 16"/>
          <p:cNvSpPr>
            <a:spLocks noEditPoints="1" noChangeArrowheads="1"/>
          </p:cNvSpPr>
          <p:nvPr/>
        </p:nvSpPr>
        <p:spPr bwMode="auto">
          <a:xfrm>
            <a:off x="7667644" y="357166"/>
            <a:ext cx="1872853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Visual Studio .NET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project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files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2054" idx="3"/>
            <a:endCxn id="2072" idx="1"/>
          </p:cNvCxnSpPr>
          <p:nvPr/>
        </p:nvCxnSpPr>
        <p:spPr bwMode="auto">
          <a:xfrm flipV="1">
            <a:off x="5467338" y="816440"/>
            <a:ext cx="2207676" cy="6460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ysDot"/>
            <a:miter lim="800000"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26912" y="357166"/>
            <a:ext cx="1857388" cy="52322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t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Update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VS.NET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project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files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1738290" y="4357694"/>
            <a:ext cx="3173038" cy="762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9933"/>
              </a:gs>
            </a:gsLst>
            <a:lin ang="5400000" scaled="1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SoodaCompileStubs</a:t>
            </a:r>
            <a:endParaRPr lang="pl-PL" sz="1600" b="1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1" name="Shape 20"/>
          <p:cNvSpPr>
            <a:spLocks noEditPoints="1" noChangeArrowheads="1"/>
          </p:cNvSpPr>
          <p:nvPr/>
        </p:nvSpPr>
        <p:spPr bwMode="auto">
          <a:xfrm>
            <a:off x="2012135" y="2786058"/>
            <a:ext cx="1465263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MiniStubs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2" name="Shape 21"/>
          <p:cNvSpPr>
            <a:spLocks noEditPoints="1" noChangeArrowheads="1"/>
          </p:cNvSpPr>
          <p:nvPr/>
        </p:nvSpPr>
        <p:spPr bwMode="auto">
          <a:xfrm>
            <a:off x="328577" y="2428860"/>
            <a:ext cx="1465263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Mini </a:t>
            </a: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Skeletons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054" idx="2"/>
            <a:endCxn id="318" idx="2"/>
          </p:cNvCxnSpPr>
          <p:nvPr/>
        </p:nvCxnSpPr>
        <p:spPr bwMode="auto">
          <a:xfrm rot="5400000">
            <a:off x="2075233" y="226054"/>
            <a:ext cx="1241693" cy="331366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4" name="Straight Arrow Connector 23"/>
          <p:cNvCxnSpPr>
            <a:cxnSpLocks noChangeShapeType="1"/>
            <a:stCxn id="2054" idx="2"/>
            <a:endCxn id="317" idx="2"/>
          </p:cNvCxnSpPr>
          <p:nvPr/>
        </p:nvCxnSpPr>
        <p:spPr bwMode="auto">
          <a:xfrm rot="5400000">
            <a:off x="2783660" y="1220233"/>
            <a:ext cx="1527445" cy="161106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5" name="Straight Arrow Connector 24"/>
          <p:cNvCxnSpPr>
            <a:cxnSpLocks noChangeShapeType="1"/>
            <a:stCxn id="318" idx="0"/>
            <a:endCxn id="314" idx="0"/>
          </p:cNvCxnSpPr>
          <p:nvPr/>
        </p:nvCxnSpPr>
        <p:spPr bwMode="auto">
          <a:xfrm>
            <a:off x="1039245" y="3416061"/>
            <a:ext cx="2285564" cy="94163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6" name="Straight Arrow Connector 25"/>
          <p:cNvCxnSpPr>
            <a:cxnSpLocks noChangeShapeType="1"/>
            <a:stCxn id="317" idx="0"/>
            <a:endCxn id="314" idx="0"/>
          </p:cNvCxnSpPr>
          <p:nvPr/>
        </p:nvCxnSpPr>
        <p:spPr bwMode="auto">
          <a:xfrm>
            <a:off x="2741850" y="3701813"/>
            <a:ext cx="582959" cy="6558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7" name="Straight Arrow Connector 26"/>
          <p:cNvCxnSpPr>
            <a:cxnSpLocks noChangeShapeType="1"/>
            <a:stCxn id="2056" idx="0"/>
            <a:endCxn id="314" idx="0"/>
          </p:cNvCxnSpPr>
          <p:nvPr/>
        </p:nvCxnSpPr>
        <p:spPr bwMode="auto">
          <a:xfrm flipH="1">
            <a:off x="3324809" y="3416061"/>
            <a:ext cx="1129924" cy="94163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8" name="Straight Arrow Connector 27"/>
          <p:cNvCxnSpPr>
            <a:cxnSpLocks noChangeShapeType="1"/>
            <a:stCxn id="2055" idx="0"/>
            <a:endCxn id="314" idx="0"/>
          </p:cNvCxnSpPr>
          <p:nvPr/>
        </p:nvCxnSpPr>
        <p:spPr bwMode="auto">
          <a:xfrm flipH="1">
            <a:off x="3324809" y="3558937"/>
            <a:ext cx="2899644" cy="79875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9" name="Straight Arrow Connector 28"/>
          <p:cNvCxnSpPr>
            <a:cxnSpLocks noChangeShapeType="1"/>
            <a:endCxn id="30" idx="1"/>
          </p:cNvCxnSpPr>
          <p:nvPr/>
        </p:nvCxnSpPr>
        <p:spPr bwMode="auto">
          <a:xfrm>
            <a:off x="3324810" y="5119695"/>
            <a:ext cx="1075733" cy="5810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400543" y="5357818"/>
            <a:ext cx="2228850" cy="685800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Stubs</a:t>
            </a:r>
            <a:r>
              <a:rPr lang="pl-PL" sz="1400" dirty="0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Assembly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31" name="Straight Arrow Connector 30"/>
          <p:cNvCxnSpPr>
            <a:cxnSpLocks noChangeShapeType="1"/>
            <a:stCxn id="30" idx="0"/>
            <a:endCxn id="12" idx="1"/>
          </p:cNvCxnSpPr>
          <p:nvPr/>
        </p:nvCxnSpPr>
        <p:spPr bwMode="auto">
          <a:xfrm rot="16200000">
            <a:off x="5817397" y="4364827"/>
            <a:ext cx="690562" cy="129542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32" name="Rectangle 31"/>
          <p:cNvSpPr/>
          <p:nvPr/>
        </p:nvSpPr>
        <p:spPr>
          <a:xfrm>
            <a:off x="280987" y="6303226"/>
            <a:ext cx="4720861" cy="2412181"/>
          </a:xfrm>
          <a:prstGeom prst="rect">
            <a:avLst/>
          </a:prstGeom>
          <a:ln w="25400" cap="rnd" cmpd="sng" algn="ctr">
            <a:solidFill>
              <a:schemeClr val="tx2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hape 32"/>
          <p:cNvSpPr>
            <a:spLocks noEditPoints="1" noChangeArrowheads="1"/>
          </p:cNvSpPr>
          <p:nvPr/>
        </p:nvSpPr>
        <p:spPr bwMode="auto">
          <a:xfrm>
            <a:off x="435734" y="6500826"/>
            <a:ext cx="2089562" cy="9286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User-Provided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Source</a:t>
            </a:r>
            <a:r>
              <a:rPr lang="pl-PL" sz="1400" dirty="0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Code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435734" y="7643834"/>
            <a:ext cx="2089562" cy="762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9933"/>
              </a:gs>
            </a:gsLst>
            <a:lin ang="5400000" scaled="1"/>
            <a:tileRect/>
          </a:gradFill>
          <a:ln w="12700" cap="flat" cmpd="sng" algn="ctr">
            <a:solidFill>
              <a:schemeClr val="tx1">
                <a:alpha val="3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Executable</a:t>
            </a:r>
            <a:r>
              <a:rPr lang="pl-PL" sz="1600" b="1" dirty="0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endParaRPr lang="pl-PL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dirty="0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Program</a:t>
            </a:r>
            <a:endParaRPr lang="pl-PL" sz="1600" b="1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35" name="Shape 34"/>
          <p:cNvSpPr>
            <a:spLocks noEditPoints="1" noChangeArrowheads="1"/>
          </p:cNvSpPr>
          <p:nvPr/>
        </p:nvSpPr>
        <p:spPr bwMode="auto">
          <a:xfrm>
            <a:off x="2757469" y="6500826"/>
            <a:ext cx="2089562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Generated</a:t>
            </a:r>
            <a:r>
              <a:rPr lang="pl-PL" sz="1400" dirty="0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Source</a:t>
            </a:r>
            <a:r>
              <a:rPr lang="pl-PL" sz="1400" dirty="0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Files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757469" y="7658935"/>
            <a:ext cx="2089562" cy="785818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9525" cap="flat" cmpd="sng" algn="ctr">
            <a:solidFill>
              <a:schemeClr val="tx1">
                <a:alpha val="33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Assembly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ATM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Jarosław Kowalski</dc:creator>
  <cp:lastModifiedBy>Jarosław Kowalski</cp:lastModifiedBy>
  <cp:revision>18</cp:revision>
  <dcterms:created xsi:type="dcterms:W3CDTF">2006-08-07T13:09:51Z</dcterms:created>
  <dcterms:modified xsi:type="dcterms:W3CDTF">2006-08-07T17:31:50Z</dcterms:modified>
</cp:coreProperties>
</file>