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7772400" cy="100584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6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9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7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5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1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5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0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7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4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8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B23-389D-48E3-A59F-72AA2979EB4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B23-389D-48E3-A59F-72AA2979EB4C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4F58-A3E5-4A14-93A2-F5A1BDB56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EEC12A-83B8-5C33-2FDF-5FE1C17A494B}"/>
              </a:ext>
            </a:extLst>
          </p:cNvPr>
          <p:cNvSpPr txBox="1"/>
          <p:nvPr/>
        </p:nvSpPr>
        <p:spPr>
          <a:xfrm>
            <a:off x="-356075" y="-40082"/>
            <a:ext cx="8016450" cy="7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4401" dirty="0">
                <a:latin typeface="Impact" panose="020B0806030902050204" pitchFamily="34" charset="0"/>
              </a:rPr>
              <a:t>     MEMSDUINO: SP3T COTS LOGIC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F3C0133-5D42-80FB-2B2A-7A1060690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512" y="1930360"/>
            <a:ext cx="1622656" cy="109990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D26C88B-7030-AADA-88BD-037E84971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30" y="674305"/>
            <a:ext cx="3865270" cy="2335877"/>
          </a:xfrm>
          <a:prstGeom prst="rect">
            <a:avLst/>
          </a:prstGeom>
        </p:spPr>
      </p:pic>
      <p:pic>
        <p:nvPicPr>
          <p:cNvPr id="176" name="Picture 175">
            <a:extLst>
              <a:ext uri="{FF2B5EF4-FFF2-40B4-BE49-F238E27FC236}">
                <a16:creationId xmlns:a16="http://schemas.microsoft.com/office/drawing/2014/main" id="{2B1A7BCF-78A3-6BE2-6A0C-8503D6315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642" y="733519"/>
            <a:ext cx="1541311" cy="11574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71147D-8498-7609-8C37-7EA794537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0628" y="729488"/>
            <a:ext cx="799747" cy="79481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963E3596-528C-4EB6-C47A-6C20FDABA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0087" y="2003298"/>
            <a:ext cx="916264" cy="977057"/>
          </a:xfrm>
          <a:prstGeom prst="rect">
            <a:avLst/>
          </a:prstGeom>
        </p:spPr>
      </p:pic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BD29B4F-B63B-D7DA-0FCB-E34391826576}"/>
              </a:ext>
            </a:extLst>
          </p:cNvPr>
          <p:cNvGrpSpPr/>
          <p:nvPr/>
        </p:nvGrpSpPr>
        <p:grpSpPr>
          <a:xfrm>
            <a:off x="377770" y="3114079"/>
            <a:ext cx="3280585" cy="6731029"/>
            <a:chOff x="222130" y="3075169"/>
            <a:chExt cx="3280585" cy="673102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F6113B6-792B-1271-5DD4-E8CFB8574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1226718" y="4002779"/>
              <a:ext cx="1262519" cy="1279697"/>
            </a:xfrm>
            <a:prstGeom prst="rect">
              <a:avLst/>
            </a:pr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92ED30B-D20A-5B04-57E3-662276EB71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130" y="6238564"/>
              <a:ext cx="411480" cy="411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 Black" panose="020B0A04020102020204" pitchFamily="34" charset="0"/>
                  <a:cs typeface="Arial" panose="020B0604020202020204" pitchFamily="34" charset="0"/>
                </a:rPr>
                <a:t>1</a:t>
              </a:r>
              <a:endParaRPr lang="en-US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Arrow: Left-Right 40">
              <a:extLst>
                <a:ext uri="{FF2B5EF4-FFF2-40B4-BE49-F238E27FC236}">
                  <a16:creationId xmlns:a16="http://schemas.microsoft.com/office/drawing/2014/main" id="{AEF3FF89-E6C5-8155-BB44-7F38B9B4B4C1}"/>
                </a:ext>
              </a:extLst>
            </p:cNvPr>
            <p:cNvSpPr/>
            <p:nvPr/>
          </p:nvSpPr>
          <p:spPr>
            <a:xfrm rot="5400000">
              <a:off x="1664165" y="3205728"/>
              <a:ext cx="475970" cy="214852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Arrow: Left-Up 69">
              <a:extLst>
                <a:ext uri="{FF2B5EF4-FFF2-40B4-BE49-F238E27FC236}">
                  <a16:creationId xmlns:a16="http://schemas.microsoft.com/office/drawing/2014/main" id="{23DFFD75-8759-6986-4798-7BDF3746903E}"/>
                </a:ext>
              </a:extLst>
            </p:cNvPr>
            <p:cNvSpPr/>
            <p:nvPr/>
          </p:nvSpPr>
          <p:spPr>
            <a:xfrm rot="5400000" flipH="1">
              <a:off x="-313112" y="5180510"/>
              <a:ext cx="1687693" cy="411483"/>
            </a:xfrm>
            <a:prstGeom prst="left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8AF546F-F533-1CEE-9351-FE3508407D2F}"/>
                </a:ext>
              </a:extLst>
            </p:cNvPr>
            <p:cNvSpPr/>
            <p:nvPr/>
          </p:nvSpPr>
          <p:spPr>
            <a:xfrm>
              <a:off x="2172424" y="4011368"/>
              <a:ext cx="652115" cy="214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SW1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A5500B-5DD5-A884-73F2-D39297E76987}"/>
                </a:ext>
              </a:extLst>
            </p:cNvPr>
            <p:cNvSpPr/>
            <p:nvPr/>
          </p:nvSpPr>
          <p:spPr>
            <a:xfrm>
              <a:off x="2327364" y="4535201"/>
              <a:ext cx="652115" cy="214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FC9D5C-1961-704B-57C5-D2F4A96BC869}"/>
                </a:ext>
              </a:extLst>
            </p:cNvPr>
            <p:cNvSpPr/>
            <p:nvPr/>
          </p:nvSpPr>
          <p:spPr>
            <a:xfrm rot="16200000">
              <a:off x="1570976" y="3803964"/>
              <a:ext cx="652115" cy="2148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RFC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475C76-6D17-6E8F-85F3-E82FA048D34E}"/>
                </a:ext>
              </a:extLst>
            </p:cNvPr>
            <p:cNvSpPr/>
            <p:nvPr/>
          </p:nvSpPr>
          <p:spPr>
            <a:xfrm rot="5400000">
              <a:off x="1554966" y="5269791"/>
              <a:ext cx="652115" cy="214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B16FA1-6DC1-6DEF-9A71-7DA720410161}"/>
                </a:ext>
              </a:extLst>
            </p:cNvPr>
            <p:cNvSpPr/>
            <p:nvPr/>
          </p:nvSpPr>
          <p:spPr>
            <a:xfrm>
              <a:off x="736476" y="4535201"/>
              <a:ext cx="652115" cy="2148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8C4796E-C4A2-3527-3529-F985EC999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7317" y="6238564"/>
              <a:ext cx="411480" cy="411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 Black" panose="020B0A04020102020204" pitchFamily="34" charset="0"/>
                  <a:cs typeface="Arial" panose="020B0604020202020204" pitchFamily="34" charset="0"/>
                </a:rPr>
                <a:t>2</a:t>
              </a:r>
              <a:endParaRPr lang="en-US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4CA0696-3ED2-CAD9-E265-75C1B95F9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91235" y="6222950"/>
              <a:ext cx="411480" cy="411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 Black" panose="020B0A04020102020204" pitchFamily="34" charset="0"/>
                  <a:cs typeface="Arial" panose="020B0604020202020204" pitchFamily="34" charset="0"/>
                </a:rPr>
                <a:t>3</a:t>
              </a:r>
              <a:endParaRPr lang="en-US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Arrow: Left-Up 28">
              <a:extLst>
                <a:ext uri="{FF2B5EF4-FFF2-40B4-BE49-F238E27FC236}">
                  <a16:creationId xmlns:a16="http://schemas.microsoft.com/office/drawing/2014/main" id="{D6410AFC-B50B-7C07-F6AF-385A69F57FE3}"/>
                </a:ext>
              </a:extLst>
            </p:cNvPr>
            <p:cNvSpPr/>
            <p:nvPr/>
          </p:nvSpPr>
          <p:spPr>
            <a:xfrm rot="5400000" flipH="1" flipV="1">
              <a:off x="2353368" y="5168281"/>
              <a:ext cx="1687693" cy="411485"/>
            </a:xfrm>
            <a:prstGeom prst="lef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Left-Right 30">
              <a:extLst>
                <a:ext uri="{FF2B5EF4-FFF2-40B4-BE49-F238E27FC236}">
                  <a16:creationId xmlns:a16="http://schemas.microsoft.com/office/drawing/2014/main" id="{FEFDB759-DCB2-A85B-66CA-57EFFC8DE7EF}"/>
                </a:ext>
              </a:extLst>
            </p:cNvPr>
            <p:cNvSpPr/>
            <p:nvPr/>
          </p:nvSpPr>
          <p:spPr>
            <a:xfrm rot="5400000">
              <a:off x="1629434" y="5866602"/>
              <a:ext cx="475970" cy="214852"/>
            </a:xfrm>
            <a:prstGeom prst="left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29B1B7C-0E0F-F4F6-0E37-1808806D9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1225910" y="7600694"/>
              <a:ext cx="1262519" cy="1279697"/>
            </a:xfrm>
            <a:prstGeom prst="rect">
              <a:avLst/>
            </a:prstGeom>
          </p:spPr>
        </p:pic>
        <p:sp>
          <p:nvSpPr>
            <p:cNvPr id="44" name="Arrow: Left-Right 43">
              <a:extLst>
                <a:ext uri="{FF2B5EF4-FFF2-40B4-BE49-F238E27FC236}">
                  <a16:creationId xmlns:a16="http://schemas.microsoft.com/office/drawing/2014/main" id="{0B49B081-04A2-3F99-4BAC-F3C674A19213}"/>
                </a:ext>
              </a:extLst>
            </p:cNvPr>
            <p:cNvSpPr/>
            <p:nvPr/>
          </p:nvSpPr>
          <p:spPr>
            <a:xfrm rot="16200000">
              <a:off x="1622290" y="6805446"/>
              <a:ext cx="475970" cy="214852"/>
            </a:xfrm>
            <a:prstGeom prst="left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Left-Up 44">
              <a:extLst>
                <a:ext uri="{FF2B5EF4-FFF2-40B4-BE49-F238E27FC236}">
                  <a16:creationId xmlns:a16="http://schemas.microsoft.com/office/drawing/2014/main" id="{7ACC2452-4587-F85D-E98B-B67748C7D553}"/>
                </a:ext>
              </a:extLst>
            </p:cNvPr>
            <p:cNvSpPr/>
            <p:nvPr/>
          </p:nvSpPr>
          <p:spPr>
            <a:xfrm rot="16200000" flipH="1">
              <a:off x="2335092" y="7308804"/>
              <a:ext cx="1687693" cy="411483"/>
            </a:xfrm>
            <a:prstGeom prst="lef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F5C659-F51C-8B2A-7DA0-A186145E7F99}"/>
                </a:ext>
              </a:extLst>
            </p:cNvPr>
            <p:cNvSpPr/>
            <p:nvPr/>
          </p:nvSpPr>
          <p:spPr>
            <a:xfrm>
              <a:off x="2154765" y="7609283"/>
              <a:ext cx="652115" cy="214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SW2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FB0B068-EC47-4BA2-8D2E-CC644049866F}"/>
                </a:ext>
              </a:extLst>
            </p:cNvPr>
            <p:cNvSpPr/>
            <p:nvPr/>
          </p:nvSpPr>
          <p:spPr>
            <a:xfrm>
              <a:off x="749014" y="8118651"/>
              <a:ext cx="652115" cy="2148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DF20DD-BBAE-CCD6-8939-9A28A2AB3C3B}"/>
                </a:ext>
              </a:extLst>
            </p:cNvPr>
            <p:cNvSpPr/>
            <p:nvPr/>
          </p:nvSpPr>
          <p:spPr>
            <a:xfrm rot="5400000">
              <a:off x="1506352" y="8887617"/>
              <a:ext cx="652115" cy="2148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RFC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403B08D-4346-077E-08FD-177ADC4BCB8A}"/>
                </a:ext>
              </a:extLst>
            </p:cNvPr>
            <p:cNvSpPr/>
            <p:nvPr/>
          </p:nvSpPr>
          <p:spPr>
            <a:xfrm rot="16200000">
              <a:off x="1527345" y="7387033"/>
              <a:ext cx="652115" cy="214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RF2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CC3D472-9D03-4D48-08A5-B946222835B6}"/>
                </a:ext>
              </a:extLst>
            </p:cNvPr>
            <p:cNvSpPr/>
            <p:nvPr/>
          </p:nvSpPr>
          <p:spPr>
            <a:xfrm>
              <a:off x="2249752" y="8133117"/>
              <a:ext cx="652115" cy="214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RF1</a:t>
              </a:r>
            </a:p>
          </p:txBody>
        </p:sp>
        <p:sp>
          <p:nvSpPr>
            <p:cNvPr id="52" name="Arrow: Left-Up 51">
              <a:extLst>
                <a:ext uri="{FF2B5EF4-FFF2-40B4-BE49-F238E27FC236}">
                  <a16:creationId xmlns:a16="http://schemas.microsoft.com/office/drawing/2014/main" id="{95E0E51A-1CED-86B9-E091-B56CC5BF6782}"/>
                </a:ext>
              </a:extLst>
            </p:cNvPr>
            <p:cNvSpPr/>
            <p:nvPr/>
          </p:nvSpPr>
          <p:spPr>
            <a:xfrm rot="16200000" flipH="1" flipV="1">
              <a:off x="-313111" y="7296614"/>
              <a:ext cx="1687693" cy="411485"/>
            </a:xfrm>
            <a:prstGeom prst="left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Left-Right 54">
              <a:extLst>
                <a:ext uri="{FF2B5EF4-FFF2-40B4-BE49-F238E27FC236}">
                  <a16:creationId xmlns:a16="http://schemas.microsoft.com/office/drawing/2014/main" id="{7C9C2566-95B8-394A-EAC1-275C0CE5871A}"/>
                </a:ext>
              </a:extLst>
            </p:cNvPr>
            <p:cNvSpPr/>
            <p:nvPr/>
          </p:nvSpPr>
          <p:spPr>
            <a:xfrm rot="16200000">
              <a:off x="1594755" y="9460787"/>
              <a:ext cx="475970" cy="214852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1401B60-5CA1-7022-88CA-7AB9E7B744C9}"/>
              </a:ext>
            </a:extLst>
          </p:cNvPr>
          <p:cNvGrpSpPr/>
          <p:nvPr/>
        </p:nvGrpSpPr>
        <p:grpSpPr>
          <a:xfrm>
            <a:off x="4067757" y="3091823"/>
            <a:ext cx="3280585" cy="6731029"/>
            <a:chOff x="4067757" y="3091823"/>
            <a:chExt cx="3280585" cy="6731029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F55A65E-AB0D-2754-912D-FCE2B6FED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5072345" y="4019433"/>
              <a:ext cx="1262519" cy="1279697"/>
            </a:xfrm>
            <a:prstGeom prst="rect">
              <a:avLst/>
            </a:prstGeom>
          </p:spPr>
        </p:pic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EC7B982-70A9-DED7-525A-9678C4265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7757" y="6255218"/>
              <a:ext cx="411480" cy="411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 Black" panose="020B0A04020102020204" pitchFamily="34" charset="0"/>
                  <a:cs typeface="Arial" panose="020B0604020202020204" pitchFamily="34" charset="0"/>
                </a:rPr>
                <a:t>4</a:t>
              </a:r>
              <a:endParaRPr lang="en-US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Arrow: Left-Right 59">
              <a:extLst>
                <a:ext uri="{FF2B5EF4-FFF2-40B4-BE49-F238E27FC236}">
                  <a16:creationId xmlns:a16="http://schemas.microsoft.com/office/drawing/2014/main" id="{CCB90BE9-4D70-DB61-83C4-2895590A589A}"/>
                </a:ext>
              </a:extLst>
            </p:cNvPr>
            <p:cNvSpPr/>
            <p:nvPr/>
          </p:nvSpPr>
          <p:spPr>
            <a:xfrm rot="5400000">
              <a:off x="5509792" y="3222382"/>
              <a:ext cx="475970" cy="214852"/>
            </a:xfrm>
            <a:prstGeom prst="left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row: Left-Up 60">
              <a:extLst>
                <a:ext uri="{FF2B5EF4-FFF2-40B4-BE49-F238E27FC236}">
                  <a16:creationId xmlns:a16="http://schemas.microsoft.com/office/drawing/2014/main" id="{0EE351F0-D581-CB37-6958-12BFF1E70529}"/>
                </a:ext>
              </a:extLst>
            </p:cNvPr>
            <p:cNvSpPr/>
            <p:nvPr/>
          </p:nvSpPr>
          <p:spPr>
            <a:xfrm rot="5400000" flipH="1">
              <a:off x="3532515" y="5197164"/>
              <a:ext cx="1687693" cy="411483"/>
            </a:xfrm>
            <a:prstGeom prst="left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004D98A-1167-096E-2BA3-ECD6F35C210D}"/>
                </a:ext>
              </a:extLst>
            </p:cNvPr>
            <p:cNvSpPr/>
            <p:nvPr/>
          </p:nvSpPr>
          <p:spPr>
            <a:xfrm>
              <a:off x="6024401" y="4028022"/>
              <a:ext cx="652115" cy="214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SW3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9D4A06E-F4CB-BAA7-7E21-791F03899930}"/>
                </a:ext>
              </a:extLst>
            </p:cNvPr>
            <p:cNvSpPr/>
            <p:nvPr/>
          </p:nvSpPr>
          <p:spPr>
            <a:xfrm>
              <a:off x="6172991" y="4551855"/>
              <a:ext cx="652115" cy="214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RF3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9D8640B-FF9F-C97B-5965-9E6DAEF89062}"/>
                </a:ext>
              </a:extLst>
            </p:cNvPr>
            <p:cNvSpPr/>
            <p:nvPr/>
          </p:nvSpPr>
          <p:spPr>
            <a:xfrm rot="16200000">
              <a:off x="5416603" y="3820618"/>
              <a:ext cx="652115" cy="21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RFC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3176FEA-1124-4719-3A98-C68B84BFECC2}"/>
                </a:ext>
              </a:extLst>
            </p:cNvPr>
            <p:cNvSpPr/>
            <p:nvPr/>
          </p:nvSpPr>
          <p:spPr>
            <a:xfrm rot="5400000">
              <a:off x="5400593" y="5286445"/>
              <a:ext cx="652115" cy="214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RF2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BDF5932-7622-E9AA-A982-44E607CC9CE4}"/>
                </a:ext>
              </a:extLst>
            </p:cNvPr>
            <p:cNvSpPr/>
            <p:nvPr/>
          </p:nvSpPr>
          <p:spPr>
            <a:xfrm>
              <a:off x="4582103" y="4551855"/>
              <a:ext cx="652115" cy="21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RF1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C6FAC15-57A3-0EE4-7EC8-2AED21C07D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02944" y="6255218"/>
              <a:ext cx="411480" cy="411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 Black" panose="020B0A04020102020204" pitchFamily="34" charset="0"/>
                  <a:cs typeface="Arial" panose="020B0604020202020204" pitchFamily="34" charset="0"/>
                </a:rPr>
                <a:t>5</a:t>
              </a:r>
              <a:endParaRPr lang="en-US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663DA14-882A-49B8-E46D-5D7DC707D1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36862" y="6239604"/>
              <a:ext cx="411480" cy="4114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Arial Black" panose="020B0A04020102020204" pitchFamily="34" charset="0"/>
                  <a:cs typeface="Arial" panose="020B0604020202020204" pitchFamily="34" charset="0"/>
                </a:rPr>
                <a:t>6</a:t>
              </a:r>
              <a:endParaRPr lang="en-US" dirty="0"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Arrow: Left-Up 129">
              <a:extLst>
                <a:ext uri="{FF2B5EF4-FFF2-40B4-BE49-F238E27FC236}">
                  <a16:creationId xmlns:a16="http://schemas.microsoft.com/office/drawing/2014/main" id="{5FB78DF6-32A3-E89E-B3CE-484BE1BA0456}"/>
                </a:ext>
              </a:extLst>
            </p:cNvPr>
            <p:cNvSpPr/>
            <p:nvPr/>
          </p:nvSpPr>
          <p:spPr>
            <a:xfrm rot="5400000" flipH="1" flipV="1">
              <a:off x="6198995" y="5184935"/>
              <a:ext cx="1687693" cy="411485"/>
            </a:xfrm>
            <a:prstGeom prst="lef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Arrow: Left-Right 130">
              <a:extLst>
                <a:ext uri="{FF2B5EF4-FFF2-40B4-BE49-F238E27FC236}">
                  <a16:creationId xmlns:a16="http://schemas.microsoft.com/office/drawing/2014/main" id="{2D84B19B-0746-A872-F209-0AE74215C885}"/>
                </a:ext>
              </a:extLst>
            </p:cNvPr>
            <p:cNvSpPr/>
            <p:nvPr/>
          </p:nvSpPr>
          <p:spPr>
            <a:xfrm rot="5400000">
              <a:off x="5475061" y="5883256"/>
              <a:ext cx="475970" cy="214852"/>
            </a:xfrm>
            <a:prstGeom prst="left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98D21349-8960-286B-14CC-A282CDC54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5071537" y="7617348"/>
              <a:ext cx="1262519" cy="1279697"/>
            </a:xfrm>
            <a:prstGeom prst="rect">
              <a:avLst/>
            </a:prstGeom>
          </p:spPr>
        </p:pic>
        <p:sp>
          <p:nvSpPr>
            <p:cNvPr id="135" name="Arrow: Left-Right 134">
              <a:extLst>
                <a:ext uri="{FF2B5EF4-FFF2-40B4-BE49-F238E27FC236}">
                  <a16:creationId xmlns:a16="http://schemas.microsoft.com/office/drawing/2014/main" id="{266D4649-E427-5C7E-6F1E-8DBFFAC6AC57}"/>
                </a:ext>
              </a:extLst>
            </p:cNvPr>
            <p:cNvSpPr/>
            <p:nvPr/>
          </p:nvSpPr>
          <p:spPr>
            <a:xfrm rot="16200000">
              <a:off x="5467917" y="6822100"/>
              <a:ext cx="475970" cy="214852"/>
            </a:xfrm>
            <a:prstGeom prst="left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row: Left-Up 135">
              <a:extLst>
                <a:ext uri="{FF2B5EF4-FFF2-40B4-BE49-F238E27FC236}">
                  <a16:creationId xmlns:a16="http://schemas.microsoft.com/office/drawing/2014/main" id="{C3162BAA-B54B-BBA8-CBF7-EFB12D845279}"/>
                </a:ext>
              </a:extLst>
            </p:cNvPr>
            <p:cNvSpPr/>
            <p:nvPr/>
          </p:nvSpPr>
          <p:spPr>
            <a:xfrm rot="16200000" flipH="1">
              <a:off x="6180719" y="7325458"/>
              <a:ext cx="1687693" cy="411483"/>
            </a:xfrm>
            <a:prstGeom prst="lef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3FAB355-74AA-1893-B640-661CAA7F5689}"/>
                </a:ext>
              </a:extLst>
            </p:cNvPr>
            <p:cNvSpPr/>
            <p:nvPr/>
          </p:nvSpPr>
          <p:spPr>
            <a:xfrm>
              <a:off x="5994677" y="7634902"/>
              <a:ext cx="652115" cy="214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SW4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46A95D6-3D6A-9F41-5EAE-23BFD47FB8A5}"/>
                </a:ext>
              </a:extLst>
            </p:cNvPr>
            <p:cNvSpPr/>
            <p:nvPr/>
          </p:nvSpPr>
          <p:spPr>
            <a:xfrm>
              <a:off x="4594641" y="8135305"/>
              <a:ext cx="652115" cy="21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RF3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57ADF16-14EB-5D04-DF7D-69DF288F44C9}"/>
                </a:ext>
              </a:extLst>
            </p:cNvPr>
            <p:cNvSpPr/>
            <p:nvPr/>
          </p:nvSpPr>
          <p:spPr>
            <a:xfrm rot="5400000">
              <a:off x="5351979" y="8904271"/>
              <a:ext cx="652115" cy="21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RFC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67F2A41-37B5-147D-7C8A-E51B92D5F2D8}"/>
                </a:ext>
              </a:extLst>
            </p:cNvPr>
            <p:cNvSpPr/>
            <p:nvPr/>
          </p:nvSpPr>
          <p:spPr>
            <a:xfrm rot="16200000">
              <a:off x="5372972" y="7403687"/>
              <a:ext cx="652115" cy="214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RF2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2CDCDA0-4AB9-84F7-20F1-D86559609ECF}"/>
                </a:ext>
              </a:extLst>
            </p:cNvPr>
            <p:cNvSpPr/>
            <p:nvPr/>
          </p:nvSpPr>
          <p:spPr>
            <a:xfrm>
              <a:off x="6095379" y="8149771"/>
              <a:ext cx="652115" cy="21485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RF1</a:t>
              </a:r>
            </a:p>
          </p:txBody>
        </p:sp>
        <p:sp>
          <p:nvSpPr>
            <p:cNvPr id="154" name="Arrow: Left-Up 153">
              <a:extLst>
                <a:ext uri="{FF2B5EF4-FFF2-40B4-BE49-F238E27FC236}">
                  <a16:creationId xmlns:a16="http://schemas.microsoft.com/office/drawing/2014/main" id="{3487AD35-2828-2E2B-C7A9-E879D0B02F17}"/>
                </a:ext>
              </a:extLst>
            </p:cNvPr>
            <p:cNvSpPr/>
            <p:nvPr/>
          </p:nvSpPr>
          <p:spPr>
            <a:xfrm rot="16200000" flipH="1" flipV="1">
              <a:off x="3532516" y="7313268"/>
              <a:ext cx="1687693" cy="411485"/>
            </a:xfrm>
            <a:prstGeom prst="left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Arrow: Left-Right 154">
              <a:extLst>
                <a:ext uri="{FF2B5EF4-FFF2-40B4-BE49-F238E27FC236}">
                  <a16:creationId xmlns:a16="http://schemas.microsoft.com/office/drawing/2014/main" id="{2261ECE3-57BC-A19E-FCA5-D66998EE9014}"/>
                </a:ext>
              </a:extLst>
            </p:cNvPr>
            <p:cNvSpPr/>
            <p:nvPr/>
          </p:nvSpPr>
          <p:spPr>
            <a:xfrm rot="16200000">
              <a:off x="5440382" y="9477441"/>
              <a:ext cx="475970" cy="214852"/>
            </a:xfrm>
            <a:prstGeom prst="left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30774E4-6C83-555A-80C8-A393F839B7F1}"/>
              </a:ext>
            </a:extLst>
          </p:cNvPr>
          <p:cNvSpPr/>
          <p:nvPr/>
        </p:nvSpPr>
        <p:spPr>
          <a:xfrm>
            <a:off x="688216" y="1185941"/>
            <a:ext cx="127000" cy="1160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1A451C4-9626-423F-A21C-2524A8746823}"/>
              </a:ext>
            </a:extLst>
          </p:cNvPr>
          <p:cNvSpPr/>
          <p:nvPr/>
        </p:nvSpPr>
        <p:spPr>
          <a:xfrm>
            <a:off x="2467750" y="1184398"/>
            <a:ext cx="127000" cy="11608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66360359-5E7E-0354-5E9B-B3B6917DEE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0087" y="840488"/>
            <a:ext cx="916264" cy="9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23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2CB512-933D-321B-C412-EE4DC2895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63" t="32928" r="9705" b="53492"/>
          <a:stretch/>
        </p:blipFill>
        <p:spPr>
          <a:xfrm rot="16200000">
            <a:off x="-1135718" y="4109926"/>
            <a:ext cx="4206847" cy="1555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3F5337-BEFC-9255-464C-433FEFD8CA8F}"/>
              </a:ext>
            </a:extLst>
          </p:cNvPr>
          <p:cNvSpPr txBox="1"/>
          <p:nvPr/>
        </p:nvSpPr>
        <p:spPr>
          <a:xfrm>
            <a:off x="-74309" y="376384"/>
            <a:ext cx="3117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>
                <a:latin typeface="Impact" panose="020B0806030902050204" pitchFamily="34" charset="0"/>
              </a:rPr>
              <a:t>ARDUINO PIN NUMBERS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9C666A-3CAC-16DB-80F3-09F178E1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696" y="5140934"/>
            <a:ext cx="1637949" cy="1746627"/>
          </a:xfrm>
          <a:prstGeom prst="rect">
            <a:avLst/>
          </a:prstGeom>
          <a:ln w="127000">
            <a:solidFill>
              <a:srgbClr val="00B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9C06E-E909-4418-6E76-34C4B9753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696" y="3073739"/>
            <a:ext cx="1637949" cy="1746627"/>
          </a:xfrm>
          <a:prstGeom prst="rect">
            <a:avLst/>
          </a:prstGeom>
          <a:ln w="127000">
            <a:solidFill>
              <a:srgbClr val="FF0000"/>
            </a:solidFill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6083306-7A03-8926-44E3-30CCDBCA213E}"/>
              </a:ext>
            </a:extLst>
          </p:cNvPr>
          <p:cNvSpPr/>
          <p:nvPr/>
        </p:nvSpPr>
        <p:spPr>
          <a:xfrm>
            <a:off x="3828056" y="3151057"/>
            <a:ext cx="1986848" cy="272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 COMMON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9EA031B-8ED4-778A-D0BC-9C45D1F6FE00}"/>
              </a:ext>
            </a:extLst>
          </p:cNvPr>
          <p:cNvSpPr/>
          <p:nvPr/>
        </p:nvSpPr>
        <p:spPr>
          <a:xfrm>
            <a:off x="3828056" y="3650591"/>
            <a:ext cx="1986848" cy="272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 RF1/RF3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466B046-DC2D-3015-C24B-2D3F0D271BE8}"/>
              </a:ext>
            </a:extLst>
          </p:cNvPr>
          <p:cNvSpPr/>
          <p:nvPr/>
        </p:nvSpPr>
        <p:spPr>
          <a:xfrm>
            <a:off x="3828056" y="4112342"/>
            <a:ext cx="1986848" cy="272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 RF2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7D2F4A4-EDF0-D714-ADF8-E47033268BA8}"/>
              </a:ext>
            </a:extLst>
          </p:cNvPr>
          <p:cNvSpPr/>
          <p:nvPr/>
        </p:nvSpPr>
        <p:spPr>
          <a:xfrm>
            <a:off x="3828056" y="4595374"/>
            <a:ext cx="1986848" cy="272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 RF3/RF1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11DDC15-6359-3B9A-EF41-CA430E03C9A3}"/>
              </a:ext>
            </a:extLst>
          </p:cNvPr>
          <p:cNvSpPr/>
          <p:nvPr/>
        </p:nvSpPr>
        <p:spPr>
          <a:xfrm>
            <a:off x="3828056" y="5164798"/>
            <a:ext cx="1986848" cy="2728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GREEN COMMON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42AC83-0AAE-DB4C-9063-44CD2179526F}"/>
              </a:ext>
            </a:extLst>
          </p:cNvPr>
          <p:cNvSpPr/>
          <p:nvPr/>
        </p:nvSpPr>
        <p:spPr>
          <a:xfrm>
            <a:off x="3828056" y="5664332"/>
            <a:ext cx="1986848" cy="2728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GREEN RF1/RF3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6485502-3F5A-668E-E874-7FF73126A9D7}"/>
              </a:ext>
            </a:extLst>
          </p:cNvPr>
          <p:cNvSpPr/>
          <p:nvPr/>
        </p:nvSpPr>
        <p:spPr>
          <a:xfrm>
            <a:off x="3828056" y="6126083"/>
            <a:ext cx="1986848" cy="2728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GREEN RF2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D63E86-127F-682C-E5FB-9A5EF7F46488}"/>
              </a:ext>
            </a:extLst>
          </p:cNvPr>
          <p:cNvSpPr/>
          <p:nvPr/>
        </p:nvSpPr>
        <p:spPr>
          <a:xfrm>
            <a:off x="3828056" y="6609115"/>
            <a:ext cx="1986848" cy="2728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GREEN RF3/RF1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828BCD61-9CFB-E708-10C1-404A930F5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295" y="260412"/>
            <a:ext cx="2877544" cy="259907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4F3FC6E-DE06-6570-5DBC-B7C50E64E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7050022"/>
            <a:ext cx="6096000" cy="1574022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9B14B91-DA8D-C70C-8A92-A75E330AA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8662767"/>
            <a:ext cx="5461000" cy="136671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E785201A-9A93-A601-CF70-83EB2E4F58DC}"/>
              </a:ext>
            </a:extLst>
          </p:cNvPr>
          <p:cNvSpPr/>
          <p:nvPr/>
        </p:nvSpPr>
        <p:spPr>
          <a:xfrm>
            <a:off x="5998542" y="2922003"/>
            <a:ext cx="652115" cy="214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8D093A1-A706-FBB0-BE72-B620ADE74992}"/>
              </a:ext>
            </a:extLst>
          </p:cNvPr>
          <p:cNvSpPr/>
          <p:nvPr/>
        </p:nvSpPr>
        <p:spPr>
          <a:xfrm>
            <a:off x="5998541" y="3191890"/>
            <a:ext cx="652115" cy="214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RFC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2265D92-7D5E-74B1-4CE8-153192A7F52E}"/>
              </a:ext>
            </a:extLst>
          </p:cNvPr>
          <p:cNvSpPr/>
          <p:nvPr/>
        </p:nvSpPr>
        <p:spPr>
          <a:xfrm>
            <a:off x="5998541" y="3679579"/>
            <a:ext cx="652115" cy="214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714B602-501B-546B-6C58-BBCFC4FCC690}"/>
              </a:ext>
            </a:extLst>
          </p:cNvPr>
          <p:cNvSpPr/>
          <p:nvPr/>
        </p:nvSpPr>
        <p:spPr>
          <a:xfrm>
            <a:off x="5998540" y="4141330"/>
            <a:ext cx="652115" cy="214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FAF5067-90E0-4BFC-2CBC-AE7731EE9662}"/>
              </a:ext>
            </a:extLst>
          </p:cNvPr>
          <p:cNvSpPr/>
          <p:nvPr/>
        </p:nvSpPr>
        <p:spPr>
          <a:xfrm>
            <a:off x="5998540" y="4613063"/>
            <a:ext cx="652115" cy="214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RF3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9E3D5C9-6A1B-A417-A5DB-88EDCE0A3644}"/>
              </a:ext>
            </a:extLst>
          </p:cNvPr>
          <p:cNvSpPr/>
          <p:nvPr/>
        </p:nvSpPr>
        <p:spPr>
          <a:xfrm>
            <a:off x="6821839" y="2922003"/>
            <a:ext cx="652115" cy="214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C313238-5900-60AA-49C3-5C6E1E33E8C7}"/>
              </a:ext>
            </a:extLst>
          </p:cNvPr>
          <p:cNvSpPr/>
          <p:nvPr/>
        </p:nvSpPr>
        <p:spPr>
          <a:xfrm>
            <a:off x="6821839" y="3191890"/>
            <a:ext cx="652115" cy="214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RFC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47A613C-86B5-8512-0706-9B193E77F073}"/>
              </a:ext>
            </a:extLst>
          </p:cNvPr>
          <p:cNvSpPr/>
          <p:nvPr/>
        </p:nvSpPr>
        <p:spPr>
          <a:xfrm>
            <a:off x="6821839" y="3679579"/>
            <a:ext cx="652115" cy="214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RF3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3CA0B57-78C4-A8D7-CD88-CB58CB7144A5}"/>
              </a:ext>
            </a:extLst>
          </p:cNvPr>
          <p:cNvSpPr/>
          <p:nvPr/>
        </p:nvSpPr>
        <p:spPr>
          <a:xfrm>
            <a:off x="6821838" y="4141330"/>
            <a:ext cx="652115" cy="214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RF2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3F54BB-BC20-2A85-EC2C-2B9B4DA72594}"/>
              </a:ext>
            </a:extLst>
          </p:cNvPr>
          <p:cNvSpPr/>
          <p:nvPr/>
        </p:nvSpPr>
        <p:spPr>
          <a:xfrm>
            <a:off x="6821838" y="4613063"/>
            <a:ext cx="652115" cy="21485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66DC02D-A3BC-B0B2-D156-AD208A32B175}"/>
              </a:ext>
            </a:extLst>
          </p:cNvPr>
          <p:cNvSpPr/>
          <p:nvPr/>
        </p:nvSpPr>
        <p:spPr>
          <a:xfrm>
            <a:off x="5998541" y="4960599"/>
            <a:ext cx="652115" cy="2148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SW3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2AE24F4-00B6-1145-8464-00C679A65F9C}"/>
              </a:ext>
            </a:extLst>
          </p:cNvPr>
          <p:cNvSpPr/>
          <p:nvPr/>
        </p:nvSpPr>
        <p:spPr>
          <a:xfrm>
            <a:off x="5998540" y="5230486"/>
            <a:ext cx="652115" cy="2148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698ACD7-AD35-6325-51E7-BDF7A7CD3231}"/>
              </a:ext>
            </a:extLst>
          </p:cNvPr>
          <p:cNvSpPr/>
          <p:nvPr/>
        </p:nvSpPr>
        <p:spPr>
          <a:xfrm>
            <a:off x="5998540" y="5718175"/>
            <a:ext cx="652115" cy="2148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B614458-CECD-CFD8-77B8-107A074B90BA}"/>
              </a:ext>
            </a:extLst>
          </p:cNvPr>
          <p:cNvSpPr/>
          <p:nvPr/>
        </p:nvSpPr>
        <p:spPr>
          <a:xfrm>
            <a:off x="5998539" y="6179926"/>
            <a:ext cx="652115" cy="2148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6F69085-1D43-48F1-E6B5-D19B07D55F79}"/>
              </a:ext>
            </a:extLst>
          </p:cNvPr>
          <p:cNvSpPr/>
          <p:nvPr/>
        </p:nvSpPr>
        <p:spPr>
          <a:xfrm>
            <a:off x="5998539" y="6651659"/>
            <a:ext cx="652115" cy="2148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DBD1A08-B625-2046-F30A-DB95BE150F7B}"/>
              </a:ext>
            </a:extLst>
          </p:cNvPr>
          <p:cNvSpPr/>
          <p:nvPr/>
        </p:nvSpPr>
        <p:spPr>
          <a:xfrm>
            <a:off x="6821838" y="4960599"/>
            <a:ext cx="652115" cy="2148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B0FC821-1D14-BE20-03B7-E25BA58D0631}"/>
              </a:ext>
            </a:extLst>
          </p:cNvPr>
          <p:cNvSpPr/>
          <p:nvPr/>
        </p:nvSpPr>
        <p:spPr>
          <a:xfrm>
            <a:off x="6821838" y="5230486"/>
            <a:ext cx="652115" cy="2148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RFC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5E9B2DF-856F-5F83-BAC7-4ED2D11A8773}"/>
              </a:ext>
            </a:extLst>
          </p:cNvPr>
          <p:cNvSpPr/>
          <p:nvPr/>
        </p:nvSpPr>
        <p:spPr>
          <a:xfrm>
            <a:off x="6821838" y="5718175"/>
            <a:ext cx="652115" cy="2148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RF3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0F1997B-9BA4-D516-BE23-870E5F621995}"/>
              </a:ext>
            </a:extLst>
          </p:cNvPr>
          <p:cNvSpPr/>
          <p:nvPr/>
        </p:nvSpPr>
        <p:spPr>
          <a:xfrm>
            <a:off x="6821837" y="6179926"/>
            <a:ext cx="652115" cy="2148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RF2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BCC3BD2-7228-A9A8-B8D9-B6058BB7A800}"/>
              </a:ext>
            </a:extLst>
          </p:cNvPr>
          <p:cNvSpPr/>
          <p:nvPr/>
        </p:nvSpPr>
        <p:spPr>
          <a:xfrm>
            <a:off x="6821837" y="6651659"/>
            <a:ext cx="652115" cy="21485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RF1</a:t>
            </a:r>
          </a:p>
        </p:txBody>
      </p:sp>
    </p:spTree>
    <p:extLst>
      <p:ext uri="{BB962C8B-B14F-4D97-AF65-F5344CB8AC3E}">
        <p14:creationId xmlns:p14="http://schemas.microsoft.com/office/powerpoint/2010/main" val="95190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937</TotalTime>
  <Words>79</Words>
  <Application>Microsoft Office PowerPoint</Application>
  <PresentationFormat>Custom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Impact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Spietz, Lafe F. (Fed)</dc:creator>
  <cp:lastModifiedBy>Spietz, Lafe F. (Fed)</cp:lastModifiedBy>
  <cp:revision>96</cp:revision>
  <cp:lastPrinted>2024-11-25T17:40:29Z</cp:lastPrinted>
  <dcterms:created xsi:type="dcterms:W3CDTF">2024-11-22T23:46:56Z</dcterms:created>
  <dcterms:modified xsi:type="dcterms:W3CDTF">2024-11-28T03:35:22Z</dcterms:modified>
</cp:coreProperties>
</file>