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802D-0E46-727D-DAA0-0AF14A45D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62789-1215-FFFA-FCAA-F5B096108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DB80-DA6B-7ACC-1AEE-CC092386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05DE5-1ECF-7FF7-CBE7-5DA3746A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0B76-43A7-6E4D-DF25-E5A558A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CA14-D79A-723B-0F9E-94D50A08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D09A1-6892-EF80-FE91-F0E4B260E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7F3B-9A8D-5831-EA5A-F93FF500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466BE-E469-B391-795E-48C9923E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07E1-98A4-CA38-BB2D-47366B90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759BE-FC9F-DE3A-F775-AB44650DB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614BE-2E35-D902-268F-7E1A56C7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2E6DA-E6C1-051B-7659-302BE898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8D029-03D8-0C7A-0E90-97598FA1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60475-65FC-B0C8-9F95-3E2119A4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D1F3-40C3-FB55-E2DD-196E00C1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246F-F1A4-3060-14E9-0D6357D0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5758-9724-F69C-8837-383306A3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8C6E-3832-1B43-19DA-46F23872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9E13-8FF9-224E-043C-3F58AA22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18F9-8505-A154-B867-DA24612A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F0378-7D74-130F-26F8-C31357F0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A009-AA1A-FEE5-20AC-FA9F6A9C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F62A-6998-C1B3-9224-7A5D78D5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F026-988A-9E94-3370-930C8A60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AFC2-B674-C132-C364-62B5604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A0BC-E2BE-C942-2367-051145E7E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DCE08-428C-BCB3-35C7-840ABE657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19BD-B789-D616-43BC-83854B25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9E6C9-4B04-5134-EB9D-9D2662FE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09B4C-91EB-954F-B081-6BB6759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01D7-B07A-AC7A-1AF8-1B65F016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7C8C-EC01-A535-F6A3-BE418313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9166-0073-EB69-F87E-C61B98BBA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9761D-9E5A-D924-24D6-9F39E90C2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E3D65-029F-5B2A-652E-C7F76081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8D7E4-9D8F-1106-2D63-E9BDB21C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E670F-83BD-B444-EC85-64104806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BA4E8-B9D5-CC7B-3C21-FFA4F30D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656C-F61C-D2A7-1E9E-C4A38132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78E20-8B3B-D9AE-E8BF-6879861F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36A86-6717-2CFC-FE55-D43BFB1A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02D2-E05B-917E-ADAB-C745B847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8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AD697-CD34-BE90-D4EA-85981D84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8B00C-451F-A7D0-73B3-EB12483A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F50C4-CAD6-2ADB-90C8-690FD83E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6591-B03B-D131-487F-2E9C7BCA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4F79-534F-0879-D1CC-EFD63BC1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C20F0-AAE8-990D-6379-4B2A680AA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9F68-7F0E-C3C0-C59D-F2C3F46F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DDBF-A89B-A54D-D5B7-49A3A0FD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BA1C5-5263-3A32-8917-53F8935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2EB3-4FCA-BEDB-CDAD-DB25BC69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1C5C5-DC59-708C-13A9-8DADFC1CD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BD832-31ED-6B88-F01D-D6778756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2680-A791-A2D8-06F8-149EE79D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9517F-717E-6631-08C5-06CE02C2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395AA-9FEF-9088-9F7A-FCA2D7BA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EC89C-9AA6-9930-A178-E9E1267C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9B50-3F57-F512-1FE7-8F24348B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D990-ABF1-0C8B-D3CE-5A8FD43CC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C5B1E-E8A2-3A7F-2C5F-7EA352583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BEAC-1BC4-EE4C-5A1D-11326A36E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CB8F-E767-A61F-F3AA-4E31A5FE2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 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9591-B68B-5774-7731-6F1C6A199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MEMSDuino</a:t>
            </a:r>
            <a:endParaRPr lang="en-US" dirty="0"/>
          </a:p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312559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89B-FF3B-B3D5-C273-E47DFB87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67BD-34E2-FE59-A0EA-CE3D6C9F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7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Bud Box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 Box </dc:title>
  <dc:creator>Spietz, Lafe F. (Fed)</dc:creator>
  <cp:lastModifiedBy>Spietz, Lafe F. (Fed)</cp:lastModifiedBy>
  <cp:revision>2</cp:revision>
  <dcterms:created xsi:type="dcterms:W3CDTF">2024-08-09T16:53:04Z</dcterms:created>
  <dcterms:modified xsi:type="dcterms:W3CDTF">2024-08-09T16:57:35Z</dcterms:modified>
</cp:coreProperties>
</file>