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C016-EA54-D8B1-10EF-23136F6AE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896FD-1EEB-2109-9334-C6B53A734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31BBA-B269-0AD7-C684-88A90B25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165-26E8-4E94-9471-AD155802BB8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B7E1-2EF6-0F9A-6D74-E1C806DA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D65D2-5AB0-CD4E-8C60-5A077FAA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E934-B34C-4D7D-ACA9-A0510511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1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DD38-64AC-2745-CC82-A41FAAF0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839D0-F716-7D98-F87D-221E575F5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E9B8E-AD33-CE42-00C8-9CDB67DB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165-26E8-4E94-9471-AD155802BB8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F927-68EE-9431-DB3D-D94AE061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FD14-1C5B-0081-4119-A4204B44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E934-B34C-4D7D-ACA9-A0510511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3ABFC-6357-FCD8-51ED-A95DB03FB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8419F-6144-975E-472A-EC5286C73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DE249-6A2E-BB4A-F051-51001CAD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165-26E8-4E94-9471-AD155802BB8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5D437-867A-2FEE-DA1D-CA43226B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E741D-6ADE-6E77-F560-E9169C29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E934-B34C-4D7D-ACA9-A0510511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1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C423-4E52-B389-2A04-40E50FBC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71F1-ED4D-660D-DE6D-0CD5F759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5E7D-66FF-FFF7-098E-7BB91F08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165-26E8-4E94-9471-AD155802BB8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3BCCE-EB41-5A6C-57F2-26AE794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4113-1094-2967-AF08-75D82A85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E934-B34C-4D7D-ACA9-A0510511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C1AE-28C4-A12F-9008-41187676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E1DC0-BFE3-0932-3B65-BE12FD844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08F6-E33D-1AE6-D759-9382281B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165-26E8-4E94-9471-AD155802BB8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CDEE-7C94-6E42-1610-681A95C2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320E-4F70-7E88-43AD-A6F72D78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E934-B34C-4D7D-ACA9-A0510511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2226-F00A-B5FE-5531-5F517640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4EE0-5C91-9555-4285-10DC3849F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5DDA4-DB65-9C01-CC08-932F78279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7579D-452B-BBA7-89BF-215CC1C3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165-26E8-4E94-9471-AD155802BB8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CBF62-06D3-96C7-C066-191A205F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C5A9D-CB9C-896D-4DCC-EA945C76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E934-B34C-4D7D-ACA9-A0510511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6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654A-9024-3689-60B7-FF6B1251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D2755-3F4D-2762-CFB6-C9DDC12E6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91A79-8FF9-1AB2-BAA5-FB89BCD58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0D501-7ECD-756E-5A1E-8EA602C48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8E19C-37A6-707E-F7CA-7353BC6E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6CEF7-6E9D-3B8E-ED8B-C558BA4D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165-26E8-4E94-9471-AD155802BB8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17783-D466-7973-B1E5-4CFF9321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5ABEB-C4EF-D2A0-DA78-3B91067A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E934-B34C-4D7D-ACA9-A0510511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5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738E-9F50-5869-B100-48C0EB8E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9E032-28C4-0890-E0FD-80FF8F3F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165-26E8-4E94-9471-AD155802BB8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9E0BE-7FB8-CE6A-3188-731B1231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F2DB5-F0DA-ED8A-20E4-31F7DB2E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E934-B34C-4D7D-ACA9-A0510511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2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9C3AD-78AB-1051-2B1F-B8740D9D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165-26E8-4E94-9471-AD155802BB8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7E4D4-E67E-9C30-3993-31BAADA6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29E4A-BD87-CBE7-43A8-2B62F583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E934-B34C-4D7D-ACA9-A0510511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BD88-7218-4403-2F51-8F0B418E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1912-71A1-38CA-76F2-F37AA2BE3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2D2C-A785-501D-3FA6-F1141BE7C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E6B5A-23C3-4017-C80B-316C723C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165-26E8-4E94-9471-AD155802BB8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395CD-9B90-0FEB-F23A-FD3585CB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64506-66B7-15BF-9D18-DD726F3C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E934-B34C-4D7D-ACA9-A0510511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88C6-701D-3ABE-7962-F39B1442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86E2C-CECD-C1D9-D343-266A2B527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57D2B-28B8-03F8-EAD0-14EDF43FD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B1394-0A8A-1ED9-7695-6C0B14D9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165-26E8-4E94-9471-AD155802BB8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7980B-010E-F6D6-C81D-892970DC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FEEFD-64A6-30DB-C9C7-587885A8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E934-B34C-4D7D-ACA9-A0510511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F5B25-0AA9-7BFD-F7A6-911F5D3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639EE-F8ED-1C28-6B95-90315862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24FEF-822D-B6C2-6F16-8A6C3C003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9165-26E8-4E94-9471-AD155802BB8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A67DF-22E5-1894-7FEE-1880DFBB3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C253-250D-FB77-5F13-6C9161FBB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BE934-B34C-4D7D-ACA9-A0510511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0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7BD9-3F23-1C6D-B724-AC7A48F8E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793C-73FD-1979-3BF5-97F0C5484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78-ADE8-67C7-7EFC-818449EA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A2F0-EA75-8F13-1DE8-D8BF6C50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Bud Box</a:t>
            </a:r>
          </a:p>
          <a:p>
            <a:r>
              <a:rPr lang="en-US" dirty="0"/>
              <a:t>Wood board</a:t>
            </a:r>
          </a:p>
          <a:p>
            <a:r>
              <a:rPr lang="en-US" dirty="0"/>
              <a:t>Arduino Shield circuit board</a:t>
            </a:r>
          </a:p>
          <a:p>
            <a:r>
              <a:rPr lang="en-US" dirty="0"/>
              <a:t>90 V DC </a:t>
            </a:r>
            <a:r>
              <a:rPr lang="en-US" dirty="0" err="1"/>
              <a:t>DC</a:t>
            </a:r>
            <a:r>
              <a:rPr lang="en-US" dirty="0"/>
              <a:t> power supply</a:t>
            </a:r>
          </a:p>
          <a:p>
            <a:r>
              <a:rPr lang="en-US" dirty="0"/>
              <a:t>Arduino UNO programming</a:t>
            </a:r>
          </a:p>
          <a:p>
            <a:r>
              <a:rPr lang="en-US" dirty="0"/>
              <a:t>DB25 relay board</a:t>
            </a:r>
          </a:p>
          <a:p>
            <a:r>
              <a:rPr lang="en-US" dirty="0"/>
              <a:t>Front panel control boards(SP9T, SP8T +</a:t>
            </a:r>
            <a:r>
              <a:rPr lang="en-US" dirty="0" err="1"/>
              <a:t>eCal</a:t>
            </a:r>
            <a:r>
              <a:rPr lang="en-US"/>
              <a:t>, SP6T)</a:t>
            </a:r>
            <a:endParaRPr lang="en-US" dirty="0"/>
          </a:p>
          <a:p>
            <a:r>
              <a:rPr lang="en-US" dirty="0"/>
              <a:t>3d printed parts</a:t>
            </a:r>
          </a:p>
          <a:p>
            <a:r>
              <a:rPr lang="en-US" dirty="0"/>
              <a:t>Cold </a:t>
            </a:r>
            <a:r>
              <a:rPr lang="en-US" dirty="0" err="1"/>
              <a:t>MicroD</a:t>
            </a:r>
            <a:r>
              <a:rPr lang="en-US" dirty="0"/>
              <a:t> breakout board</a:t>
            </a:r>
          </a:p>
          <a:p>
            <a:r>
              <a:rPr lang="en-US" dirty="0"/>
              <a:t>Cold mechanical assembly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3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System Assembly</vt:lpstr>
      <vt:lpstr>System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Assembly</dc:title>
  <dc:creator>Spietz, Lafe F. (Fed)</dc:creator>
  <cp:lastModifiedBy>Spietz, Lafe F. (Fed)</cp:lastModifiedBy>
  <cp:revision>2</cp:revision>
  <dcterms:created xsi:type="dcterms:W3CDTF">2024-08-11T15:28:47Z</dcterms:created>
  <dcterms:modified xsi:type="dcterms:W3CDTF">2024-08-11T15:29:41Z</dcterms:modified>
</cp:coreProperties>
</file>