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62" r:id="rId4"/>
    <p:sldId id="257" r:id="rId5"/>
    <p:sldId id="258" r:id="rId6"/>
    <p:sldId id="261" r:id="rId7"/>
    <p:sldId id="264" r:id="rId8"/>
    <p:sldId id="265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2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49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7634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900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329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35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89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580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775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18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743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F4E94-ADA5-4952-B4DB-EFBB58BCFC17}" type="datetimeFigureOut">
              <a:rPr lang="en-US" smtClean="0"/>
              <a:t>8/14/2024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C3902A-3A2C-4885-960F-FA158D5792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205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cbway.com/" TargetMode="External"/><Relationship Id="rId4" Type="http://schemas.openxmlformats.org/officeDocument/2006/relationships/hyperlink" Target="https://github.com/lafefspietz/MEMSduino/raw/main/PCB_files/arduino-to-headers-shield-gerbers.zip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Header-Lystaii-Pin-Connector-Electronic/dp/B06ZZN8L9S/" TargetMode="External"/><Relationship Id="rId3" Type="http://schemas.openxmlformats.org/officeDocument/2006/relationships/hyperlink" Target="https://www.digikey.com/en/products/detail/rubycon/16PK1000MEFC10X12-5/3563556" TargetMode="External"/><Relationship Id="rId7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hyperlink" Target="https://www.digikey.com/en/products/detail/stackpole-electronics-inc/RNF14FTD100K/1706591" TargetMode="External"/><Relationship Id="rId4" Type="http://schemas.openxmlformats.org/officeDocument/2006/relationships/hyperlink" Target="https://www.digikey.com/en/products/detail/stackpole-electronics-inc/CF18JT330R/1741683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ZYAMY-Dupont-Connector-Multicolor-Breadboard/dp/B0789F2Y1T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64748-C79A-F38A-D48C-21D15A65D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-112548"/>
            <a:ext cx="7772400" cy="2387600"/>
          </a:xfrm>
        </p:spPr>
        <p:txBody>
          <a:bodyPr/>
          <a:lstStyle/>
          <a:p>
            <a:r>
              <a:rPr lang="en-US" dirty="0"/>
              <a:t>Arduino Shield Circuit Board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0070579C-E8C8-5AE9-DBC3-B3CCC536D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4497" y="5199968"/>
            <a:ext cx="6858000" cy="129981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2024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C19FBF5-6B01-2FA0-6DD6-3B6B20FF2CF1}"/>
              </a:ext>
            </a:extLst>
          </p:cNvPr>
          <p:cNvSpPr/>
          <p:nvPr/>
        </p:nvSpPr>
        <p:spPr>
          <a:xfrm>
            <a:off x="2570080" y="3901768"/>
            <a:ext cx="3822751" cy="1201746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13" name="Picture 12" descr="Icon&#10;&#10;Description automatically generated">
            <a:extLst>
              <a:ext uri="{FF2B5EF4-FFF2-40B4-BE49-F238E27FC236}">
                <a16:creationId xmlns:a16="http://schemas.microsoft.com/office/drawing/2014/main" id="{832BF1DC-6BBD-C91E-CD27-78E7A0089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9102" y="2692399"/>
            <a:ext cx="928790" cy="977672"/>
          </a:xfrm>
          <a:prstGeom prst="rect">
            <a:avLst/>
          </a:prstGeom>
        </p:spPr>
      </p:pic>
      <p:pic>
        <p:nvPicPr>
          <p:cNvPr id="14" name="Picture 13" descr="A black and white logo&#10;&#10;Description automatically generated with low confidence">
            <a:extLst>
              <a:ext uri="{FF2B5EF4-FFF2-40B4-BE49-F238E27FC236}">
                <a16:creationId xmlns:a16="http://schemas.microsoft.com/office/drawing/2014/main" id="{FAFA888B-F9AF-667E-191E-ECCC9D18D0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0551" y="3025587"/>
            <a:ext cx="1034048" cy="271496"/>
          </a:xfrm>
          <a:prstGeom prst="rect">
            <a:avLst/>
          </a:prstGeom>
        </p:spPr>
      </p:pic>
      <p:pic>
        <p:nvPicPr>
          <p:cNvPr id="15" name="Picture 14" descr="A picture containing text&#10;&#10;Description automatically generated">
            <a:extLst>
              <a:ext uri="{FF2B5EF4-FFF2-40B4-BE49-F238E27FC236}">
                <a16:creationId xmlns:a16="http://schemas.microsoft.com/office/drawing/2014/main" id="{739F1E93-DA2F-9602-0D93-82DE477AC67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02" t="14689" r="1836" b="14997"/>
          <a:stretch/>
        </p:blipFill>
        <p:spPr>
          <a:xfrm>
            <a:off x="5403131" y="2573750"/>
            <a:ext cx="1528252" cy="1077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0556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9D32D409-E3A5-E35C-F4CC-8E83220CE4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86" y="865854"/>
            <a:ext cx="7610515" cy="1090048"/>
          </a:xfrm>
          <a:prstGeom prst="rect">
            <a:avLst/>
          </a:prstGeom>
        </p:spPr>
      </p:pic>
      <p:pic>
        <p:nvPicPr>
          <p:cNvPr id="4" name="Picture 3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40B277F1-BBEE-7679-2650-31E4D8916D2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41" t="16387" r="23205" b="27777"/>
          <a:stretch/>
        </p:blipFill>
        <p:spPr>
          <a:xfrm>
            <a:off x="281886" y="1955902"/>
            <a:ext cx="5015062" cy="3668550"/>
          </a:xfrm>
          <a:prstGeom prst="rect">
            <a:avLst/>
          </a:prstGeom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143A8C4-88DC-7CED-653F-B9D259B6EFB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0A46C4-E410-59BA-BB57-D7EC841DD65C}"/>
              </a:ext>
            </a:extLst>
          </p:cNvPr>
          <p:cNvSpPr txBox="1"/>
          <p:nvPr/>
        </p:nvSpPr>
        <p:spPr>
          <a:xfrm>
            <a:off x="213732" y="5624452"/>
            <a:ext cx="41525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4"/>
              </a:rPr>
              <a:t>https://github.com/lafefspietz/MEMSduino/raw/main/PCB_files/arduino-to-headers-shield-gerbers.zip</a:t>
            </a:r>
            <a:r>
              <a:rPr lang="en-US" dirty="0"/>
              <a:t> 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A9C26B2-42F9-7DB4-83D8-C4EE4E1A4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453" y="5210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Order Custom Circuit Boards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2065E7-5784-3C53-253D-6EB2E9F377FA}"/>
              </a:ext>
            </a:extLst>
          </p:cNvPr>
          <p:cNvSpPr/>
          <p:nvPr/>
        </p:nvSpPr>
        <p:spPr>
          <a:xfrm>
            <a:off x="5153380" y="1818610"/>
            <a:ext cx="2423605" cy="161039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  <a:p>
            <a:r>
              <a:rPr lang="en-US" dirty="0"/>
              <a:t>71.12 x 53.34 mm (2.1” x 2.8”) size</a:t>
            </a:r>
          </a:p>
          <a:p>
            <a:r>
              <a:rPr lang="en-US" dirty="0"/>
              <a:t>Black solder mask</a:t>
            </a:r>
          </a:p>
          <a:p>
            <a:r>
              <a:rPr lang="en-US" dirty="0"/>
              <a:t>White silkscreen</a:t>
            </a:r>
          </a:p>
          <a:p>
            <a:r>
              <a:rPr lang="en-US" dirty="0"/>
              <a:t>1.6mm FR4</a:t>
            </a:r>
          </a:p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93734B-292F-EC43-FE50-9A9B2807D1DA}"/>
              </a:ext>
            </a:extLst>
          </p:cNvPr>
          <p:cNvSpPr txBox="1"/>
          <p:nvPr/>
        </p:nvSpPr>
        <p:spPr>
          <a:xfrm>
            <a:off x="2619736" y="1403112"/>
            <a:ext cx="3318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https://www.pcbway.com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09670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C0B3C72-2A28-455B-E044-64798DC965CD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pic>
        <p:nvPicPr>
          <p:cNvPr id="7" name="Picture 6" descr="A close-up of a syringe&#10;&#10;Description automatically generated with medium confidence">
            <a:extLst>
              <a:ext uri="{FF2B5EF4-FFF2-40B4-BE49-F238E27FC236}">
                <a16:creationId xmlns:a16="http://schemas.microsoft.com/office/drawing/2014/main" id="{96EB615F-2394-53B4-0F89-9D81F9557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271" y="2783086"/>
            <a:ext cx="2396126" cy="23961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5446057-624F-85C2-84A5-B3A35B3D0FD1}"/>
              </a:ext>
            </a:extLst>
          </p:cNvPr>
          <p:cNvSpPr txBox="1"/>
          <p:nvPr/>
        </p:nvSpPr>
        <p:spPr>
          <a:xfrm>
            <a:off x="221529" y="4873659"/>
            <a:ext cx="342664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https://www.digikey.com/en/products/detail/rubycon/16PK1000MEFC10X12-5/3563556</a:t>
            </a:r>
            <a:r>
              <a:rPr lang="en-US" dirty="0"/>
              <a:t>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96FFF70-5DEB-F866-AB53-4DC6B601AAD7}"/>
              </a:ext>
            </a:extLst>
          </p:cNvPr>
          <p:cNvSpPr txBox="1"/>
          <p:nvPr/>
        </p:nvSpPr>
        <p:spPr>
          <a:xfrm>
            <a:off x="5626708" y="1349956"/>
            <a:ext cx="3252247" cy="12066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4"/>
              </a:rPr>
              <a:t>https://www.digikey.com/en/products/detail/stackpole-electronics-inc/CF18JT330R/1741683</a:t>
            </a:r>
            <a:r>
              <a:rPr lang="en-US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DAF104-5D8A-B10C-C116-CC019393074A}"/>
              </a:ext>
            </a:extLst>
          </p:cNvPr>
          <p:cNvSpPr txBox="1"/>
          <p:nvPr/>
        </p:nvSpPr>
        <p:spPr>
          <a:xfrm>
            <a:off x="168502" y="1319136"/>
            <a:ext cx="353269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5"/>
              </a:rPr>
              <a:t>https://www.digikey.com/en/products/detail/stackpole-electronics-inc/RNF14FTD100K/1706591</a:t>
            </a:r>
            <a:r>
              <a:rPr lang="en-US" dirty="0"/>
              <a:t> </a:t>
            </a:r>
          </a:p>
        </p:txBody>
      </p:sp>
      <p:pic>
        <p:nvPicPr>
          <p:cNvPr id="16" name="Picture 15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CD545A57-1B58-880D-B3D1-FAB040744AD0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6" t="77758" r="57747" b="15989"/>
          <a:stretch/>
        </p:blipFill>
        <p:spPr>
          <a:xfrm>
            <a:off x="0" y="525359"/>
            <a:ext cx="5112528" cy="824597"/>
          </a:xfrm>
          <a:prstGeom prst="rect">
            <a:avLst/>
          </a:prstGeom>
        </p:spPr>
      </p:pic>
      <p:pic>
        <p:nvPicPr>
          <p:cNvPr id="17" name="Picture 16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B8EB130F-B4FE-7550-5E55-48BA7B1624E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49" t="71903" r="55474" b="21844"/>
          <a:stretch/>
        </p:blipFill>
        <p:spPr>
          <a:xfrm>
            <a:off x="5124618" y="713894"/>
            <a:ext cx="3943605" cy="636062"/>
          </a:xfrm>
          <a:prstGeom prst="rect">
            <a:avLst/>
          </a:prstGeom>
        </p:spPr>
      </p:pic>
      <p:pic>
        <p:nvPicPr>
          <p:cNvPr id="23" name="Picture 22" descr="Table&#10;&#10;Description automatically generated with low confidence">
            <a:extLst>
              <a:ext uri="{FF2B5EF4-FFF2-40B4-BE49-F238E27FC236}">
                <a16:creationId xmlns:a16="http://schemas.microsoft.com/office/drawing/2014/main" id="{C7333D46-9E64-3AA0-A8CA-7CDE094371D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51" r="63471"/>
          <a:stretch/>
        </p:blipFill>
        <p:spPr>
          <a:xfrm rot="5400000">
            <a:off x="5924632" y="1927932"/>
            <a:ext cx="1376711" cy="4531935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9D623E99-7ECB-6B7B-3011-F194D1E9E4B1}"/>
              </a:ext>
            </a:extLst>
          </p:cNvPr>
          <p:cNvSpPr txBox="1"/>
          <p:nvPr/>
        </p:nvSpPr>
        <p:spPr>
          <a:xfrm>
            <a:off x="4453803" y="4882255"/>
            <a:ext cx="461442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8"/>
              </a:rPr>
              <a:t>https://www.amazon.com/Header-Lystaii-Pin-Connector-Electronic/dp/B06ZZN8L9S/</a:t>
            </a:r>
            <a:r>
              <a:rPr lang="en-US" dirty="0"/>
              <a:t> 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EF4CC85E-8A29-D4A2-995A-9DF9289CB3CD}"/>
              </a:ext>
            </a:extLst>
          </p:cNvPr>
          <p:cNvSpPr/>
          <p:nvPr/>
        </p:nvSpPr>
        <p:spPr>
          <a:xfrm>
            <a:off x="221529" y="995192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 kOhm resistor x1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3BACCC5E-10B2-5BBB-59AE-55F5E86EFBBC}"/>
              </a:ext>
            </a:extLst>
          </p:cNvPr>
          <p:cNvSpPr/>
          <p:nvPr/>
        </p:nvSpPr>
        <p:spPr>
          <a:xfrm>
            <a:off x="7252831" y="460890"/>
            <a:ext cx="1765989" cy="38490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330 Ohm resistor x1</a:t>
            </a:r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D074F016-BD49-BC7F-83EB-D2062AE67858}"/>
              </a:ext>
            </a:extLst>
          </p:cNvPr>
          <p:cNvSpPr/>
          <p:nvPr/>
        </p:nvSpPr>
        <p:spPr>
          <a:xfrm>
            <a:off x="1837044" y="3651890"/>
            <a:ext cx="1864153" cy="32925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1000 uF Capacitor x1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CEC33B-BC07-DD5F-2358-01C6DB6430E4}"/>
              </a:ext>
            </a:extLst>
          </p:cNvPr>
          <p:cNvSpPr/>
          <p:nvPr/>
        </p:nvSpPr>
        <p:spPr>
          <a:xfrm>
            <a:off x="5351381" y="3171464"/>
            <a:ext cx="2523212" cy="4829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50" dirty="0"/>
              <a:t>0.1” headers, 40 pin strips x2</a:t>
            </a:r>
          </a:p>
        </p:txBody>
      </p:sp>
    </p:spTree>
    <p:extLst>
      <p:ext uri="{BB962C8B-B14F-4D97-AF65-F5344CB8AC3E}">
        <p14:creationId xmlns:p14="http://schemas.microsoft.com/office/powerpoint/2010/main" val="140283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ADD7C-E5D0-1E8A-441A-154C50F47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Break off strips to correct lengths: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2DAA66E1-6B79-D40F-28C3-5E500335AE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1347" y="1391768"/>
            <a:ext cx="5465513" cy="4507786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5FC9C70-1EF2-8CD3-BFB2-EFB55A873E62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26876064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78A4F-1DBB-8E62-4F94-AD9BC9CC5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5158"/>
            <a:ext cx="7886700" cy="1325563"/>
          </a:xfrm>
        </p:spPr>
        <p:txBody>
          <a:bodyPr/>
          <a:lstStyle/>
          <a:p>
            <a:pPr algn="ctr"/>
            <a:r>
              <a:rPr lang="en-US" dirty="0"/>
              <a:t>Assembly</a:t>
            </a:r>
          </a:p>
        </p:txBody>
      </p:sp>
      <p:pic>
        <p:nvPicPr>
          <p:cNvPr id="5" name="Picture 4" descr="A picture containing text, electronics, circuit&#10;&#10;Description automatically generated">
            <a:extLst>
              <a:ext uri="{FF2B5EF4-FFF2-40B4-BE49-F238E27FC236}">
                <a16:creationId xmlns:a16="http://schemas.microsoft.com/office/drawing/2014/main" id="{70AA87BC-E90F-9E20-DC55-5E42A18DC5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22"/>
          <a:stretch/>
        </p:blipFill>
        <p:spPr>
          <a:xfrm>
            <a:off x="1383760" y="1137003"/>
            <a:ext cx="6376480" cy="4583994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89D3C353-B8C7-8730-370A-880E920025F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88902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53A0E2-D998-DBCA-F851-B10E7DDB4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0.1” Header Cables: 8 pin, 6” long to connect to DB25 Relay Circuit Board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121A92-D187-E095-3971-924FB211F7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7464" y="1968764"/>
            <a:ext cx="3741663" cy="370636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2F8ABB-C6AA-346A-BD37-471B49D20402}"/>
              </a:ext>
            </a:extLst>
          </p:cNvPr>
          <p:cNvSpPr txBox="1"/>
          <p:nvPr/>
        </p:nvSpPr>
        <p:spPr>
          <a:xfrm>
            <a:off x="4453803" y="4500298"/>
            <a:ext cx="71365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2x</a:t>
            </a:r>
            <a:endParaRPr lang="en-US" sz="135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A99B1CB-C49D-B1FE-FB20-83F8498C40A1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985FF0-4069-9E17-5CC3-C9D505D3F227}"/>
              </a:ext>
            </a:extLst>
          </p:cNvPr>
          <p:cNvSpPr txBox="1"/>
          <p:nvPr/>
        </p:nvSpPr>
        <p:spPr>
          <a:xfrm>
            <a:off x="3943350" y="3530033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sng" strike="noStrike" dirty="0">
                <a:solidFill>
                  <a:srgbClr val="0563C1"/>
                </a:solidFill>
                <a:effectLst/>
                <a:latin typeface="Calibri" panose="020F0502020204030204" pitchFamily="34" charset="0"/>
                <a:hlinkClick r:id="rId3"/>
              </a:rPr>
              <a:t>https://www.amazon.com/ZYAMY-Dupont-Connector-Multicolor-Breadboard/dp/B0789F2Y1T/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67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B1AD92C6-E857-B3BB-1009-685C14BBB2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4" t="16769" r="26221" b="5325"/>
          <a:stretch/>
        </p:blipFill>
        <p:spPr>
          <a:xfrm>
            <a:off x="1618466" y="794865"/>
            <a:ext cx="5498771" cy="4867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020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A8F1702F-E6E9-9895-335B-71C6520440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862" y="789846"/>
            <a:ext cx="6418275" cy="4883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0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C207C-E5F4-E06C-B896-976467928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Assembly with cables</a:t>
            </a:r>
          </a:p>
        </p:txBody>
      </p:sp>
      <p:pic>
        <p:nvPicPr>
          <p:cNvPr id="5" name="Picture 4" descr="A close-up of a circuit board&#10;&#10;Description automatically generated with medium confidence">
            <a:extLst>
              <a:ext uri="{FF2B5EF4-FFF2-40B4-BE49-F238E27FC236}">
                <a16:creationId xmlns:a16="http://schemas.microsoft.com/office/drawing/2014/main" id="{EBE8B75E-C1A3-E132-C305-C45CB4C8F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419" y="2215818"/>
            <a:ext cx="4995176" cy="3459707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EE17417-6853-A045-80B3-1AA868F6CF07}"/>
              </a:ext>
            </a:extLst>
          </p:cNvPr>
          <p:cNvSpPr/>
          <p:nvPr/>
        </p:nvSpPr>
        <p:spPr>
          <a:xfrm>
            <a:off x="3117900" y="6086117"/>
            <a:ext cx="2671807" cy="61334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300" dirty="0"/>
              <a:t>MEMSDuino</a:t>
            </a:r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4010091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800</TotalTime>
  <Words>198</Words>
  <Application>Microsoft Office PowerPoint</Application>
  <PresentationFormat>On-screen Show (4:3)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Arduino Shield Circuit Board</vt:lpstr>
      <vt:lpstr>Order Custom Circuit Boards</vt:lpstr>
      <vt:lpstr>PowerPoint Presentation</vt:lpstr>
      <vt:lpstr>Break off strips to correct lengths:</vt:lpstr>
      <vt:lpstr>Assembly</vt:lpstr>
      <vt:lpstr>0.1” Header Cables: 8 pin, 6” long to connect to DB25 Relay Circuit Board</vt:lpstr>
      <vt:lpstr>PowerPoint Presentation</vt:lpstr>
      <vt:lpstr>PowerPoint Presentation</vt:lpstr>
      <vt:lpstr>Assembly with cables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Arduino to Headers Shield</dc:title>
  <dc:creator>Spietz, Lafe F. (Fed)</dc:creator>
  <cp:lastModifiedBy>Spietz, Lafe F. (Fed)</cp:lastModifiedBy>
  <cp:revision>25</cp:revision>
  <dcterms:created xsi:type="dcterms:W3CDTF">2024-08-10T23:11:44Z</dcterms:created>
  <dcterms:modified xsi:type="dcterms:W3CDTF">2024-08-15T01:30:24Z</dcterms:modified>
</cp:coreProperties>
</file>