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6A00-13E4-05A2-E82D-CD137BB9D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B2E78-DB02-560B-95AC-FCAFDD00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2058-53EB-5E34-5A9A-EEF03C8B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C99A-1621-EBDE-0919-7F5DDAA9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C6E2A-ACCA-EF93-67E9-B6DED628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1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45BF-96E1-1F84-1178-BF7CDE97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E3CF6-9CF8-7F70-5450-7538DF840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D5F6-1441-D718-420E-C2FD5DD9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AF4C-DBB2-F758-0204-6B59CD2D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9895-45BA-0741-2B25-CD8C263B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6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C1168-7D61-6801-ACE8-DEB7C918E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E028E-0F08-EF41-1670-1F3E9F135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3906-9563-000E-94D2-B07E5DA5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693D-1490-412C-A3F2-C79FAC22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32A9-152B-4908-73A2-0918EB85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0E1F-5D6E-B8E3-5582-1CCC823E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871C-7366-953A-0B83-BC280E84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12E0-55A5-B9FD-2478-4A01C568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AA57-A2FD-C29E-674F-2CB44854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0343F-E23F-AF5F-6084-77B69B14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C37C-4884-C981-6520-8B1FF085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3230D-A433-9BD7-B90A-542B8F6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220A-6D2F-3E1D-32F5-6C8139A3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A83A7-FD10-531F-D234-3D2D6A8C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6F48-67F2-3AF4-8637-5C1D9D2E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E8A0-71B0-41F0-EC09-FEB34E60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8E81-7D16-4B68-0EED-1AB6A6D6A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764EF-960B-5CB8-AE34-C4CB85C64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B8F98-D09C-F5A5-015E-B9B3D37F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5037C-4571-1130-3F81-3CFD8C90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5960C-FE5A-E558-D3E9-8A7560BC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4B2A-2A9F-598B-11E5-426250A6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ED194-603E-7AC4-51AF-A837477C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D750B-5C5A-D5AE-0A5F-C21C248DC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216E0-7045-AD4D-47F1-1F383AC3B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7AD69-9D6F-E474-A5D3-B6DA6223C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B205B-F994-ECDB-0186-337A2EF8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5ED23-C2BB-EF54-34DB-166C5611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CDE37-4929-B4F5-319A-3656C668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1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F060-6868-A1F7-77E6-1F400DCD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4DA07-5541-86BD-B83B-F4EFE5F3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CB9A7-0B7C-342E-9BFD-013036B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C81D7-8FC3-2FCA-DE07-7100B1D1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45654-6568-02B4-F447-82C017AF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9FFFB-2F44-93AD-7F73-26A5CA30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24981-E045-0AD4-4E20-C5B2A104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7014-00BD-D39C-547A-489A7A09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48ED-D49D-8703-8383-5DB276B7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E7B3B-BD8D-77F5-56C3-7C1C44CB1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5E840-EC28-1B45-9B40-7082BBAB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ABE32-605F-2F73-221F-96B4490F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E17AE-1FEE-3200-B54F-683D76D7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B761-46F3-24C4-623B-82594E6A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0363A-DF51-CFD6-5505-2D6552866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9C76-1958-0BF0-A98A-EC4BFE33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070E8-E577-109B-69AE-61B78D61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FA10-8A10-47DB-A182-550F9DDB2F7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08E61-E7DF-7D75-7AF1-8C864276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13BB3-5824-E31E-28C3-6F33AA36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1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4DC9E-C8D2-C82B-1F72-619AC562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236B8-68DD-5AC1-E50B-662DC6C1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2D0E7-5EE2-C499-B4A3-1BE24EA10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FA10-8A10-47DB-A182-550F9DDB2F7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1267-DD46-BE56-4162-E870F4176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C0CF-E1CD-1AA4-1187-9BC1A2DCC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0356-274F-4AD0-B6B9-5CFC0D8A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softwa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2095-F731-338E-6E04-9323ED499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27F6-9871-BE7E-846D-F8C3B3F67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9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BBF5-FCDF-9852-C51F-D262D1C9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ED72D6-4D82-2812-C615-FC4607A72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" y="1027906"/>
            <a:ext cx="10014012" cy="56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BD32-D63E-819D-B3F1-30389B78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control characters down serial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433650-B28E-2F63-A375-AF35E802F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8695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585A-55F3-8ABB-1885-C4183519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AC09-AAF2-AC04-4C95-880EBD151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Not a company</a:t>
            </a:r>
          </a:p>
          <a:p>
            <a:r>
              <a:rPr lang="en-US" dirty="0"/>
              <a:t>A wide range of products sold by many vendors around the world</a:t>
            </a:r>
          </a:p>
          <a:p>
            <a:r>
              <a:rPr lang="en-US" dirty="0"/>
              <a:t>The Arduino UNO is one of the most popular and easiest to use of the boards</a:t>
            </a:r>
          </a:p>
          <a:p>
            <a:r>
              <a:rPr lang="en-US" dirty="0"/>
              <a:t>Can be programmed on Windows, Mac and Linux using the Arduino IDE</a:t>
            </a:r>
          </a:p>
          <a:p>
            <a:r>
              <a:rPr lang="en-US" dirty="0"/>
              <a:t>Programmed in a c-like language based on Processing(a language designed for artists)</a:t>
            </a:r>
          </a:p>
        </p:txBody>
      </p:sp>
    </p:spTree>
    <p:extLst>
      <p:ext uri="{BB962C8B-B14F-4D97-AF65-F5344CB8AC3E}">
        <p14:creationId xmlns:p14="http://schemas.microsoft.com/office/powerpoint/2010/main" val="407644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9966-AEDD-DF6F-0253-EE4B1623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6DD36FB-7767-40BC-0A55-44A35392C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41590" cy="48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8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398A02-7323-402C-35AF-A35E6F0E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40" y="656984"/>
            <a:ext cx="9969623" cy="5383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60D0A-2695-2CF4-1CE8-C3CC228BCF3B}"/>
              </a:ext>
            </a:extLst>
          </p:cNvPr>
          <p:cNvSpPr txBox="1"/>
          <p:nvPr/>
        </p:nvSpPr>
        <p:spPr>
          <a:xfrm>
            <a:off x="1387136" y="604011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https://www.arduino.cc/en/software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953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75C94-37B8-6C2D-776D-104097E12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" b="-1"/>
          <a:stretch/>
        </p:blipFill>
        <p:spPr>
          <a:xfrm>
            <a:off x="2031895" y="526920"/>
            <a:ext cx="8363856" cy="5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3028-7BE7-D8F4-7C33-55AE7CF5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UNO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4B3CC0-F5F8-E5D2-AC02-B5B688648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44" y="1797525"/>
            <a:ext cx="7019866" cy="498057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FA63970-9E97-7CB7-547C-31881F3EEB03}"/>
              </a:ext>
            </a:extLst>
          </p:cNvPr>
          <p:cNvSpPr/>
          <p:nvPr/>
        </p:nvSpPr>
        <p:spPr>
          <a:xfrm flipH="1">
            <a:off x="8416031" y="1921813"/>
            <a:ext cx="542126" cy="270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5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1760-4C6E-0EB0-687F-0BE645EB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64AD8F-B8C7-A283-A958-49520B459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06" y="1526247"/>
            <a:ext cx="7178549" cy="503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05E6-211A-CA6B-46C6-156A5595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C02788-B1D7-6C9F-EE61-D6923F557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57" y="1690688"/>
            <a:ext cx="7212388" cy="50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6DBC-6D79-80B0-476E-36033AB2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AAAEF-A51B-EC05-E64E-AE983DC5A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"/>
          <a:stretch/>
        </p:blipFill>
        <p:spPr>
          <a:xfrm>
            <a:off x="1748901" y="1720283"/>
            <a:ext cx="7332956" cy="513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87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Arduino UNO</vt:lpstr>
      <vt:lpstr>Arduino</vt:lpstr>
      <vt:lpstr>Arduino UNO</vt:lpstr>
      <vt:lpstr>PowerPoint Presentation</vt:lpstr>
      <vt:lpstr>PowerPoint Presentation</vt:lpstr>
      <vt:lpstr>Select the UNO</vt:lpstr>
      <vt:lpstr>PowerPoint Presentation</vt:lpstr>
      <vt:lpstr>PowerPoint Presentation</vt:lpstr>
      <vt:lpstr>PowerPoint Presentation</vt:lpstr>
      <vt:lpstr>PowerPoint Presentation</vt:lpstr>
      <vt:lpstr>Send control characters down serial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UNO</dc:title>
  <dc:creator>Spietz, Lafe F. (Fed)</dc:creator>
  <cp:lastModifiedBy>Spietz, Lafe F. (Fed)</cp:lastModifiedBy>
  <cp:revision>5</cp:revision>
  <dcterms:created xsi:type="dcterms:W3CDTF">2024-08-11T02:38:56Z</dcterms:created>
  <dcterms:modified xsi:type="dcterms:W3CDTF">2024-08-11T15:26:38Z</dcterms:modified>
</cp:coreProperties>
</file>