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61" r:id="rId5"/>
    <p:sldId id="263" r:id="rId6"/>
    <p:sldId id="265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8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57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8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8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5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1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53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1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9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2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2D40D-152D-4B69-B360-2D53339CCA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9BB73-A5B8-4183-A35B-EF6634D26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7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hyperlink" Target="https://www.amazon.com/ZYAMY-Dupont-Connector-Multicolor-Breadboard/dp/B0B8Z23NWX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DROK-Boost-Converter-Regulator-Length/dp/B09M3LMSS3/" TargetMode="External"/><Relationship Id="rId5" Type="http://schemas.openxmlformats.org/officeDocument/2006/relationships/hyperlink" Target="https://www.amazon.com/Voltage-Converter-Vintage-Indicator-80V-380V/dp/B09D93QNYK" TargetMode="Externa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A6D3-50BA-9B68-7D10-45E0A7754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642344"/>
            <a:ext cx="6858000" cy="974861"/>
          </a:xfrm>
        </p:spPr>
        <p:txBody>
          <a:bodyPr>
            <a:normAutofit fontScale="90000"/>
          </a:bodyPr>
          <a:lstStyle/>
          <a:p>
            <a:r>
              <a:rPr lang="en-US" dirty="0"/>
              <a:t>5V to 90V Boost</a:t>
            </a:r>
            <a:br>
              <a:rPr lang="en-US" dirty="0"/>
            </a:br>
            <a:r>
              <a:rPr lang="en-US" dirty="0"/>
              <a:t>Build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A62A0D1-FE7A-7D5D-86FA-F2C2AE23D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041" y="5457246"/>
            <a:ext cx="6858000" cy="1299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6CA65ED-5E7A-9BD3-38B5-270FBBCD37A5}"/>
              </a:ext>
            </a:extLst>
          </p:cNvPr>
          <p:cNvSpPr/>
          <p:nvPr/>
        </p:nvSpPr>
        <p:spPr>
          <a:xfrm>
            <a:off x="2660624" y="4159046"/>
            <a:ext cx="3822751" cy="12017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EEB7B6C5-3FA8-5ED9-8E70-2BA29DB4B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646" y="2949677"/>
            <a:ext cx="928790" cy="977672"/>
          </a:xfrm>
          <a:prstGeom prst="rect">
            <a:avLst/>
          </a:prstGeom>
        </p:spPr>
      </p:pic>
      <p:pic>
        <p:nvPicPr>
          <p:cNvPr id="16" name="Picture 15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27CD5051-C478-616A-ADB1-0E4D9556D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95" y="3282865"/>
            <a:ext cx="1034048" cy="271496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A6945879-A47D-E72C-FFFC-250540EA78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t="14689" r="1836" b="14997"/>
          <a:stretch/>
        </p:blipFill>
        <p:spPr>
          <a:xfrm>
            <a:off x="5493675" y="2831028"/>
            <a:ext cx="1528252" cy="1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C6BF33-A7E3-D311-ABB7-43BEA9A1E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" t="3586" r="62104" b="34422"/>
          <a:stretch/>
        </p:blipFill>
        <p:spPr bwMode="auto">
          <a:xfrm>
            <a:off x="0" y="1905153"/>
            <a:ext cx="3355258" cy="30476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31AC4B-27C6-5AD4-B08D-68F1B1D01B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0" t="7545" r="57323" b="41531"/>
          <a:stretch/>
        </p:blipFill>
        <p:spPr bwMode="auto">
          <a:xfrm>
            <a:off x="4584905" y="880924"/>
            <a:ext cx="3930445" cy="238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F6348-63B2-8320-D743-C7B8EBF54B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536" y="3801792"/>
            <a:ext cx="1251697" cy="17621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9BD252-98BF-0537-EA22-6396781E0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006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Bill of Materials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17C03A-8D3A-7C78-67B7-5E5EDEFEF60C}"/>
              </a:ext>
            </a:extLst>
          </p:cNvPr>
          <p:cNvSpPr txBox="1"/>
          <p:nvPr/>
        </p:nvSpPr>
        <p:spPr>
          <a:xfrm>
            <a:off x="4264127" y="315546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https://www.amazon.com/Voltage-Converter-Vintage-Indicator-80V-380V/dp/B09D93QNYK</a:t>
            </a:r>
            <a:r>
              <a:rPr lang="en-US" sz="14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B9E367-9DC4-58A5-746E-5F08C2D7A369}"/>
              </a:ext>
            </a:extLst>
          </p:cNvPr>
          <p:cNvSpPr txBox="1"/>
          <p:nvPr/>
        </p:nvSpPr>
        <p:spPr>
          <a:xfrm>
            <a:off x="103239" y="489025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6"/>
              </a:rPr>
              <a:t>https://www.amazon.com/DROK-Boost-Converter-Regulator-Length/dp/B09M3LMSS3/</a:t>
            </a:r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BB7E02-07DD-34AF-CCB5-73C74A1BA2A1}"/>
              </a:ext>
            </a:extLst>
          </p:cNvPr>
          <p:cNvSpPr txBox="1"/>
          <p:nvPr/>
        </p:nvSpPr>
        <p:spPr>
          <a:xfrm>
            <a:off x="4977581" y="553658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https://www.amazon.com/ZYAMY-Dupont-Connector-Multicolor-Breadboard/dp/B0B8Z23NWX/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278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272D-481E-1E1F-93E5-2FAA7C71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Consumables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E86B6-6799-DACB-219A-94E4C782FE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7" y="2238740"/>
            <a:ext cx="2039303" cy="2540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64815-2EC2-E586-FBE8-80EBDC991A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70" y="2207114"/>
            <a:ext cx="2352199" cy="1460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813EBA-5AF9-0BC5-8839-0E235139B4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874" y="2207114"/>
            <a:ext cx="3624739" cy="2653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80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2CCF-3591-CAA4-59C6-EE65AC20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765" y="352185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90 Volt to DB25 Relay Board Cable Assembly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7E364-B1ED-3C3D-3EFE-D41256ED1E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501" y="1862103"/>
            <a:ext cx="2183593" cy="1679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2FBAA-B2F4-A466-1B31-DDF92CFC940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" r="1855"/>
          <a:stretch/>
        </p:blipFill>
        <p:spPr bwMode="auto">
          <a:xfrm>
            <a:off x="117987" y="1871197"/>
            <a:ext cx="2713703" cy="1990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6F6132-21A3-72ED-958F-7F1C31CAE2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056" y="1871197"/>
            <a:ext cx="2553438" cy="1405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9F6FFD-FA9F-6842-4AF2-30211C499C3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4"/>
          <a:stretch/>
        </p:blipFill>
        <p:spPr bwMode="auto">
          <a:xfrm>
            <a:off x="3189141" y="4012126"/>
            <a:ext cx="3683608" cy="270951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95440BB6-3FD4-190D-9712-A5FBE4916B00}"/>
              </a:ext>
            </a:extLst>
          </p:cNvPr>
          <p:cNvSpPr/>
          <p:nvPr/>
        </p:nvSpPr>
        <p:spPr>
          <a:xfrm>
            <a:off x="2945989" y="2502037"/>
            <a:ext cx="491768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E7C48A7-AE89-BD0A-22ED-CB283AE40BAD}"/>
              </a:ext>
            </a:extLst>
          </p:cNvPr>
          <p:cNvSpPr/>
          <p:nvPr/>
        </p:nvSpPr>
        <p:spPr>
          <a:xfrm>
            <a:off x="6157113" y="2502037"/>
            <a:ext cx="491768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200680E-E316-215B-E7C6-740CF458440F}"/>
              </a:ext>
            </a:extLst>
          </p:cNvPr>
          <p:cNvSpPr/>
          <p:nvPr/>
        </p:nvSpPr>
        <p:spPr>
          <a:xfrm rot="7689587">
            <a:off x="6968274" y="3718978"/>
            <a:ext cx="491768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0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3DF5-FD58-11D5-4A1C-CEF14C25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5V to 12 V Cable Assembly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D40F5-DAA2-96B7-46C7-C5D9ECA69F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4" y="3044520"/>
            <a:ext cx="2402205" cy="2354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30860A-8D9F-D508-18FB-15876A29D5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129" y="2321853"/>
            <a:ext cx="3213735" cy="1718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3A1805-38F2-BDAE-5364-0BB1FEE8B3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134" y="2868068"/>
            <a:ext cx="2687955" cy="2707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170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06A13-7C2E-6574-C066-B0412F05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voltage output to 90V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B8517-4570-7AEA-973F-003E258D592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504" y="2284466"/>
            <a:ext cx="2268993" cy="3130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E7254-2BAD-C1BD-B595-6A8F5755F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82" y="2284465"/>
            <a:ext cx="2786118" cy="2424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1B1535-15F2-F99D-97A2-8F406C385A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015" y="2284466"/>
            <a:ext cx="2169935" cy="306815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726FF-274C-392D-76D5-16066F3F69F8}"/>
              </a:ext>
            </a:extLst>
          </p:cNvPr>
          <p:cNvSpPr txBox="1"/>
          <p:nvPr/>
        </p:nvSpPr>
        <p:spPr>
          <a:xfrm>
            <a:off x="1151507" y="5840363"/>
            <a:ext cx="18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HV-DCDC-bracket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232DD2-971A-F500-64F6-96C74311F2F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065091" y="4708938"/>
            <a:ext cx="604366" cy="1131425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31AE02-B16B-8502-DAC2-69B0B49621B4}"/>
              </a:ext>
            </a:extLst>
          </p:cNvPr>
          <p:cNvCxnSpPr>
            <a:cxnSpLocks/>
          </p:cNvCxnSpPr>
          <p:nvPr/>
        </p:nvCxnSpPr>
        <p:spPr>
          <a:xfrm flipV="1">
            <a:off x="1231311" y="4412050"/>
            <a:ext cx="1282290" cy="890664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17A86A-F079-FD99-9845-93108786D1E6}"/>
              </a:ext>
            </a:extLst>
          </p:cNvPr>
          <p:cNvSpPr txBox="1"/>
          <p:nvPr/>
        </p:nvSpPr>
        <p:spPr>
          <a:xfrm>
            <a:off x="110296" y="5202206"/>
            <a:ext cx="158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4-40 ¼” screws</a:t>
            </a:r>
          </a:p>
        </p:txBody>
      </p:sp>
    </p:spTree>
    <p:extLst>
      <p:ext uri="{BB962C8B-B14F-4D97-AF65-F5344CB8AC3E}">
        <p14:creationId xmlns:p14="http://schemas.microsoft.com/office/powerpoint/2010/main" val="134681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E82F3-C8C5-C853-D97F-480EC0DE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UNO Shield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F33905-2378-E6A7-01B5-8552FCD5A9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86" y="2315610"/>
            <a:ext cx="4213163" cy="29177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6D52D530-32B1-EB55-9683-3D82F26011BE}"/>
              </a:ext>
            </a:extLst>
          </p:cNvPr>
          <p:cNvSpPr/>
          <p:nvPr/>
        </p:nvSpPr>
        <p:spPr>
          <a:xfrm rot="2000271">
            <a:off x="5460440" y="4666924"/>
            <a:ext cx="789507" cy="3808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3A2BE-76D1-9816-02E4-50AED8318FEF}"/>
              </a:ext>
            </a:extLst>
          </p:cNvPr>
          <p:cNvSpPr txBox="1"/>
          <p:nvPr/>
        </p:nvSpPr>
        <p:spPr>
          <a:xfrm>
            <a:off x="6194323" y="5048710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5V to Boost</a:t>
            </a:r>
          </a:p>
        </p:txBody>
      </p:sp>
    </p:spTree>
    <p:extLst>
      <p:ext uri="{BB962C8B-B14F-4D97-AF65-F5344CB8AC3E}">
        <p14:creationId xmlns:p14="http://schemas.microsoft.com/office/powerpoint/2010/main" val="186831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89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5V to 90V Boost Build</vt:lpstr>
      <vt:lpstr>Bill of Materials</vt:lpstr>
      <vt:lpstr>Tools and Consumables</vt:lpstr>
      <vt:lpstr>90 Volt to DB25 Relay Board Cable Assembly</vt:lpstr>
      <vt:lpstr>5V to 12 V Cable Assembly</vt:lpstr>
      <vt:lpstr>Setting the voltage output to 90V</vt:lpstr>
      <vt:lpstr>Arduino UNO Shield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volt to 90 volt Boost</dc:title>
  <dc:creator>Spietz, Lafe F. (Fed)</dc:creator>
  <cp:lastModifiedBy>Spietz, Lafe F. (Fed)</cp:lastModifiedBy>
  <cp:revision>22</cp:revision>
  <dcterms:created xsi:type="dcterms:W3CDTF">2024-08-12T00:48:29Z</dcterms:created>
  <dcterms:modified xsi:type="dcterms:W3CDTF">2024-08-27T16:27:00Z</dcterms:modified>
</cp:coreProperties>
</file>