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4E94-ADA5-4952-B4DB-EFBB58BCFC17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bway.com/" TargetMode="External"/><Relationship Id="rId4" Type="http://schemas.openxmlformats.org/officeDocument/2006/relationships/hyperlink" Target="https://github.com/lafefspietz/MEMSduino/raw/main/PCB_files/arduino-to-headers-shield-gerbers.zi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Header-Lystaii-Pin-Connector-Electronic/dp/B06ZZN8L9S/" TargetMode="External"/><Relationship Id="rId3" Type="http://schemas.openxmlformats.org/officeDocument/2006/relationships/hyperlink" Target="https://www.digikey.com/en/products/detail/rubycon/16PK1000MEFC10X12-5/3563556" TargetMode="External"/><Relationship Id="rId7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www.digikey.com/en/products/detail/stackpole-electronics-inc/RNF14FTD100K/1706591" TargetMode="External"/><Relationship Id="rId4" Type="http://schemas.openxmlformats.org/officeDocument/2006/relationships/hyperlink" Target="https://www.digikey.com/en/products/detail/stackpole-electronics-inc/CF18JT330R/174168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ZYAMY-Dupont-Connector-Multicolor-Breadboard/dp/B0789F2Y1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4748-C79A-F38A-D48C-21D15A65D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12548"/>
            <a:ext cx="7772400" cy="2387600"/>
          </a:xfrm>
        </p:spPr>
        <p:txBody>
          <a:bodyPr/>
          <a:lstStyle/>
          <a:p>
            <a:r>
              <a:rPr lang="en-US" dirty="0"/>
              <a:t>Arduino Shield Circuit Board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70579C-E8C8-5AE9-DBC3-B3CCC536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97" y="5199968"/>
            <a:ext cx="6858000" cy="129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19FBF5-6B01-2FA0-6DD6-3B6B20FF2CF1}"/>
              </a:ext>
            </a:extLst>
          </p:cNvPr>
          <p:cNvSpPr/>
          <p:nvPr/>
        </p:nvSpPr>
        <p:spPr>
          <a:xfrm>
            <a:off x="2570080" y="3901768"/>
            <a:ext cx="3822751" cy="12017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32BF1DC-6BBD-C91E-CD27-78E7A008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2" y="2692399"/>
            <a:ext cx="928790" cy="977672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AFA888B-F9AF-667E-191E-ECCC9D18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1" y="3025587"/>
            <a:ext cx="1034048" cy="27149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39F1E93-DA2F-9602-0D93-82DE477AC6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14689" r="1836" b="14997"/>
          <a:stretch/>
        </p:blipFill>
        <p:spPr>
          <a:xfrm>
            <a:off x="5403131" y="2573750"/>
            <a:ext cx="1528252" cy="1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D32D409-E3A5-E35C-F4CC-8E83220C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6" y="865854"/>
            <a:ext cx="7610515" cy="1090048"/>
          </a:xfrm>
          <a:prstGeom prst="rect">
            <a:avLst/>
          </a:prstGeom>
        </p:spPr>
      </p:pic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0B277F1-BBEE-7679-2650-31E4D8916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t="16387" r="23205" b="27777"/>
          <a:stretch/>
        </p:blipFill>
        <p:spPr>
          <a:xfrm>
            <a:off x="281886" y="1955902"/>
            <a:ext cx="5015062" cy="36685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43A8C4-88DC-7CED-653F-B9D259B6EFB7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A46C4-E410-59BA-BB57-D7EC841DD65C}"/>
              </a:ext>
            </a:extLst>
          </p:cNvPr>
          <p:cNvSpPr txBox="1"/>
          <p:nvPr/>
        </p:nvSpPr>
        <p:spPr>
          <a:xfrm>
            <a:off x="213732" y="5624452"/>
            <a:ext cx="4152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https://github.com/lafefspietz/MEMSduino/raw/main/PCB_files/arduino-to-headers-shield-gerbers.zip</a:t>
            </a:r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9C26B2-42F9-7DB4-83D8-C4EE4E1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53" y="521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Order Custom Circuit Boards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2065E7-5784-3C53-253D-6EB2E9F377FA}"/>
              </a:ext>
            </a:extLst>
          </p:cNvPr>
          <p:cNvSpPr/>
          <p:nvPr/>
        </p:nvSpPr>
        <p:spPr>
          <a:xfrm>
            <a:off x="5153380" y="1818610"/>
            <a:ext cx="2423605" cy="161039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71.12 x 53.34 mm (2.1” x 2.8”) size</a:t>
            </a:r>
          </a:p>
          <a:p>
            <a:r>
              <a:rPr lang="en-US" dirty="0"/>
              <a:t>Black solder mask</a:t>
            </a:r>
          </a:p>
          <a:p>
            <a:r>
              <a:rPr lang="en-US" dirty="0"/>
              <a:t>White silkscreen</a:t>
            </a:r>
          </a:p>
          <a:p>
            <a:r>
              <a:rPr lang="en-US" dirty="0"/>
              <a:t>1.6mm FR4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3734B-292F-EC43-FE50-9A9B2807D1DA}"/>
              </a:ext>
            </a:extLst>
          </p:cNvPr>
          <p:cNvSpPr txBox="1"/>
          <p:nvPr/>
        </p:nvSpPr>
        <p:spPr>
          <a:xfrm>
            <a:off x="2619736" y="1403112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https://www.pcbway.com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67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B3C72-2A28-455B-E044-64798DC965CD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7" name="Picture 6" descr="A close-up of a syringe&#10;&#10;Description automatically generated with medium confidence">
            <a:extLst>
              <a:ext uri="{FF2B5EF4-FFF2-40B4-BE49-F238E27FC236}">
                <a16:creationId xmlns:a16="http://schemas.microsoft.com/office/drawing/2014/main" id="{96EB615F-2394-53B4-0F89-9D81F955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" y="2783086"/>
            <a:ext cx="2396126" cy="239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46057-624F-85C2-84A5-B3A35B3D0FD1}"/>
              </a:ext>
            </a:extLst>
          </p:cNvPr>
          <p:cNvSpPr txBox="1"/>
          <p:nvPr/>
        </p:nvSpPr>
        <p:spPr>
          <a:xfrm>
            <a:off x="221529" y="4873659"/>
            <a:ext cx="3426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https://www.digikey.com/en/products/detail/rubycon/16PK1000MEFC10X12-5/3563556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FFF70-5DEB-F866-AB53-4DC6B601AAD7}"/>
              </a:ext>
            </a:extLst>
          </p:cNvPr>
          <p:cNvSpPr txBox="1"/>
          <p:nvPr/>
        </p:nvSpPr>
        <p:spPr>
          <a:xfrm>
            <a:off x="5626708" y="1349956"/>
            <a:ext cx="3252247" cy="1206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https://www.digikey.com/en/products/detail/stackpole-electronics-inc/CF18JT330R/1741683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AF104-5D8A-B10C-C116-CC019393074A}"/>
              </a:ext>
            </a:extLst>
          </p:cNvPr>
          <p:cNvSpPr txBox="1"/>
          <p:nvPr/>
        </p:nvSpPr>
        <p:spPr>
          <a:xfrm>
            <a:off x="168502" y="1319136"/>
            <a:ext cx="3532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https://www.digikey.com/en/products/detail/stackpole-electronics-inc/RNF14FTD100K/1706591</a:t>
            </a:r>
            <a:r>
              <a:rPr lang="en-US" dirty="0"/>
              <a:t> </a:t>
            </a:r>
          </a:p>
        </p:txBody>
      </p:sp>
      <p:pic>
        <p:nvPicPr>
          <p:cNvPr id="16" name="Picture 1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D545A57-1B58-880D-B3D1-FAB040744A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7758" r="57747" b="15989"/>
          <a:stretch/>
        </p:blipFill>
        <p:spPr>
          <a:xfrm>
            <a:off x="0" y="525359"/>
            <a:ext cx="5112528" cy="824597"/>
          </a:xfrm>
          <a:prstGeom prst="rect">
            <a:avLst/>
          </a:prstGeom>
        </p:spPr>
      </p:pic>
      <p:pic>
        <p:nvPicPr>
          <p:cNvPr id="17" name="Picture 1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8EB130F-B4FE-7550-5E55-48BA7B1624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71903" r="55474" b="21844"/>
          <a:stretch/>
        </p:blipFill>
        <p:spPr>
          <a:xfrm>
            <a:off x="5124618" y="713894"/>
            <a:ext cx="3943605" cy="636062"/>
          </a:xfrm>
          <a:prstGeom prst="rect">
            <a:avLst/>
          </a:prstGeom>
        </p:spPr>
      </p:pic>
      <p:pic>
        <p:nvPicPr>
          <p:cNvPr id="23" name="Picture 22" descr="Table&#10;&#10;Description automatically generated with low confidence">
            <a:extLst>
              <a:ext uri="{FF2B5EF4-FFF2-40B4-BE49-F238E27FC236}">
                <a16:creationId xmlns:a16="http://schemas.microsoft.com/office/drawing/2014/main" id="{C7333D46-9E64-3AA0-A8CA-7CDE094371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3471"/>
          <a:stretch/>
        </p:blipFill>
        <p:spPr>
          <a:xfrm rot="5400000">
            <a:off x="5924632" y="1927932"/>
            <a:ext cx="1376711" cy="453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623E99-7ECB-6B7B-3011-F194D1E9E4B1}"/>
              </a:ext>
            </a:extLst>
          </p:cNvPr>
          <p:cNvSpPr txBox="1"/>
          <p:nvPr/>
        </p:nvSpPr>
        <p:spPr>
          <a:xfrm>
            <a:off x="4453803" y="4882255"/>
            <a:ext cx="461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https://www.amazon.com/Header-Lystaii-Pin-Connector-Electronic/dp/B06ZZN8L9S/</a:t>
            </a:r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4CC85E-8A29-D4A2-995A-9DF9289CB3CD}"/>
              </a:ext>
            </a:extLst>
          </p:cNvPr>
          <p:cNvSpPr/>
          <p:nvPr/>
        </p:nvSpPr>
        <p:spPr>
          <a:xfrm>
            <a:off x="221529" y="995192"/>
            <a:ext cx="1765989" cy="38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100 kOhm resistor x1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ACCC5E-10B2-5BBB-59AE-55F5E86EFBBC}"/>
              </a:ext>
            </a:extLst>
          </p:cNvPr>
          <p:cNvSpPr/>
          <p:nvPr/>
        </p:nvSpPr>
        <p:spPr>
          <a:xfrm>
            <a:off x="7252831" y="460890"/>
            <a:ext cx="1765989" cy="38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330 Ohm resistor x1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74F016-BD49-BC7F-83EB-D2062AE67858}"/>
              </a:ext>
            </a:extLst>
          </p:cNvPr>
          <p:cNvSpPr/>
          <p:nvPr/>
        </p:nvSpPr>
        <p:spPr>
          <a:xfrm>
            <a:off x="1837044" y="3651890"/>
            <a:ext cx="1864153" cy="329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1000 uF Capacitor x1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CEC33B-BC07-DD5F-2358-01C6DB6430E4}"/>
              </a:ext>
            </a:extLst>
          </p:cNvPr>
          <p:cNvSpPr/>
          <p:nvPr/>
        </p:nvSpPr>
        <p:spPr>
          <a:xfrm>
            <a:off x="5351381" y="3171464"/>
            <a:ext cx="2523212" cy="4829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0.1” headers, 40 pin strips x2</a:t>
            </a:r>
          </a:p>
        </p:txBody>
      </p:sp>
    </p:spTree>
    <p:extLst>
      <p:ext uri="{BB962C8B-B14F-4D97-AF65-F5344CB8AC3E}">
        <p14:creationId xmlns:p14="http://schemas.microsoft.com/office/powerpoint/2010/main" val="14028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DD7C-E5D0-1E8A-441A-154C50F4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 off strips to correct lengths: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DAA66E1-6B79-D40F-28C3-5E500335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47" y="1391768"/>
            <a:ext cx="5465513" cy="450778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C9C70-1EF2-8CD3-BFB2-EFB55A873E62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87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A4F-1DBB-8E62-4F94-AD9BC9CC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5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Assembly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0AA87BC-E90F-9E20-DC55-5E42A18D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"/>
          <a:stretch/>
        </p:blipFill>
        <p:spPr>
          <a:xfrm>
            <a:off x="1383760" y="1137003"/>
            <a:ext cx="6376480" cy="458399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D3C353-B8C7-8730-370A-880E920025F1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89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0E2-D998-DBCA-F851-B10E7DD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0.1” Header Cables: 8 pin, 6” long to connect to DB25 Relay Circuit 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21A92-D187-E095-3971-924FB211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4" y="1968764"/>
            <a:ext cx="3741663" cy="3706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2F8ABB-C6AA-346A-BD37-471B49D20402}"/>
              </a:ext>
            </a:extLst>
          </p:cNvPr>
          <p:cNvSpPr txBox="1"/>
          <p:nvPr/>
        </p:nvSpPr>
        <p:spPr>
          <a:xfrm>
            <a:off x="4453803" y="4500298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2x</a:t>
            </a:r>
            <a:endParaRPr lang="en-US" sz="135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99B1CB-C49D-B1FE-FB20-83F8498C40A1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85FF0-4069-9E17-5CC3-C9D505D3F227}"/>
              </a:ext>
            </a:extLst>
          </p:cNvPr>
          <p:cNvSpPr txBox="1"/>
          <p:nvPr/>
        </p:nvSpPr>
        <p:spPr>
          <a:xfrm>
            <a:off x="3943350" y="353003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https://www.amazon.com/ZYAMY-Dupont-Connector-Multicolor-Breadboard/dp/B0789F2Y1T/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207C-E5F4-E06C-B896-9764679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Assembly with cables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EBE8B75E-C1A3-E132-C305-C45CB4C8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9" y="2215818"/>
            <a:ext cx="4995176" cy="345970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E17417-6853-A045-80B3-1AA868F6CF07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100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811</TotalTime>
  <Words>198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Arduino Shield Circuit Board</vt:lpstr>
      <vt:lpstr>Order Custom Circuit Boards</vt:lpstr>
      <vt:lpstr>PowerPoint Presentation</vt:lpstr>
      <vt:lpstr>Break off strips to correct lengths:</vt:lpstr>
      <vt:lpstr>Assembly</vt:lpstr>
      <vt:lpstr>0.1” Header Cables: 8 pin, 6” long to connect to DB25 Relay Circuit Board</vt:lpstr>
      <vt:lpstr>Assembly with cables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to Headers Shield</dc:title>
  <dc:creator>Spietz, Lafe F. (Fed)</dc:creator>
  <cp:lastModifiedBy>Spietz, Lafe F. (Fed)</cp:lastModifiedBy>
  <cp:revision>27</cp:revision>
  <dcterms:created xsi:type="dcterms:W3CDTF">2024-08-10T23:11:44Z</dcterms:created>
  <dcterms:modified xsi:type="dcterms:W3CDTF">2024-08-27T16:28:46Z</dcterms:modified>
</cp:coreProperties>
</file>