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12548"/>
            <a:ext cx="7772400" cy="2387600"/>
          </a:xfrm>
        </p:spPr>
        <p:txBody>
          <a:bodyPr/>
          <a:lstStyle/>
          <a:p>
            <a:r>
              <a:rPr lang="en-US" dirty="0"/>
              <a:t>Arduino Shield Circuit Board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70579C-E8C8-5AE9-DBC3-B3CCC536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97" y="5199968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19FBF5-6B01-2FA0-6DD6-3B6B20FF2CF1}"/>
              </a:ext>
            </a:extLst>
          </p:cNvPr>
          <p:cNvSpPr/>
          <p:nvPr/>
        </p:nvSpPr>
        <p:spPr>
          <a:xfrm>
            <a:off x="2570080" y="3901768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32BF1DC-6BBD-C91E-CD27-78E7A008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2" y="2692399"/>
            <a:ext cx="928790" cy="977672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FA888B-F9AF-667E-191E-ECCC9D18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1" y="3025587"/>
            <a:ext cx="1034048" cy="27149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39F1E93-DA2F-9602-0D93-82DE477AC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03131" y="2573750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" y="1090421"/>
            <a:ext cx="5670870" cy="467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68" y="1917940"/>
            <a:ext cx="5210792" cy="387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C22E-B469-5A37-B7BC-F41B88EB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0778-5A02-28B4-483E-317062AA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PCB Arduino-to-headers-shield</a:t>
            </a:r>
          </a:p>
          <a:p>
            <a:r>
              <a:rPr lang="en-US" dirty="0"/>
              <a:t>0.1” Header strips</a:t>
            </a:r>
          </a:p>
          <a:p>
            <a:r>
              <a:rPr lang="en-US" dirty="0"/>
              <a:t>100 </a:t>
            </a:r>
            <a:r>
              <a:rPr lang="en-US" dirty="0" err="1"/>
              <a:t>kOhm</a:t>
            </a:r>
            <a:r>
              <a:rPr lang="en-US" dirty="0"/>
              <a:t> axial resistor</a:t>
            </a:r>
          </a:p>
          <a:p>
            <a:r>
              <a:rPr lang="en-US" dirty="0"/>
              <a:t>330 ohm axial resistor</a:t>
            </a:r>
          </a:p>
          <a:p>
            <a:r>
              <a:rPr lang="en-US" dirty="0"/>
              <a:t>1000 </a:t>
            </a:r>
            <a:r>
              <a:rPr lang="en-US" dirty="0" err="1"/>
              <a:t>uF</a:t>
            </a:r>
            <a:r>
              <a:rPr lang="en-US" dirty="0"/>
              <a:t> electrolytic capacitor with greater than 6 V max</a:t>
            </a:r>
          </a:p>
          <a:p>
            <a:r>
              <a:rPr lang="en-US" dirty="0"/>
              <a:t>2, 4 and 8 pin 0.1 inch female </a:t>
            </a:r>
            <a:r>
              <a:rPr lang="en-US"/>
              <a:t>to female header cables, 6” long</a:t>
            </a:r>
            <a:endParaRPr lang="en-US" dirty="0"/>
          </a:p>
          <a:p>
            <a:r>
              <a:rPr lang="en-US" dirty="0"/>
              <a:t>Soldering iron and solder</a:t>
            </a:r>
          </a:p>
          <a:p>
            <a:r>
              <a:rPr lang="en-US" dirty="0"/>
              <a:t>An Arduino UNO is useful in assembly for holding pins in place during soldering</a:t>
            </a:r>
          </a:p>
        </p:txBody>
      </p:sp>
    </p:spTree>
    <p:extLst>
      <p:ext uri="{BB962C8B-B14F-4D97-AF65-F5344CB8AC3E}">
        <p14:creationId xmlns:p14="http://schemas.microsoft.com/office/powerpoint/2010/main" val="7939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0.1” Header Cables: 2,4 and 8 pin, 6” long</a:t>
            </a:r>
          </a:p>
        </p:txBody>
      </p:sp>
      <p:pic>
        <p:nvPicPr>
          <p:cNvPr id="5" name="Picture 4" descr="A picture containing electronics, adapter&#10;&#10;Description automatically generated">
            <a:extLst>
              <a:ext uri="{FF2B5EF4-FFF2-40B4-BE49-F238E27FC236}">
                <a16:creationId xmlns:a16="http://schemas.microsoft.com/office/drawing/2014/main" id="{9F138153-87FD-46B2-05DC-91329210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5" y="2498541"/>
            <a:ext cx="1543265" cy="217200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76B85E9A-C2B8-5FD5-29CA-F3720D52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89" y="2089456"/>
            <a:ext cx="2489881" cy="3110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1" y="2277682"/>
            <a:ext cx="2760530" cy="2734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D65A7-89CB-FBE0-D6C5-A3626F33E05E}"/>
              </a:ext>
            </a:extLst>
          </p:cNvPr>
          <p:cNvSpPr txBox="1"/>
          <p:nvPr/>
        </p:nvSpPr>
        <p:spPr>
          <a:xfrm>
            <a:off x="1272619" y="5120522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DDF7E-2933-BD19-6B08-78374FC5856D}"/>
              </a:ext>
            </a:extLst>
          </p:cNvPr>
          <p:cNvSpPr txBox="1"/>
          <p:nvPr/>
        </p:nvSpPr>
        <p:spPr>
          <a:xfrm>
            <a:off x="4065310" y="5120522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6858001" y="5120522"/>
            <a:ext cx="3481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9" y="2215818"/>
            <a:ext cx="4995176" cy="34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92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Arduino Shield Circuit Board</vt:lpstr>
      <vt:lpstr>Kit</vt:lpstr>
      <vt:lpstr>Assembly</vt:lpstr>
      <vt:lpstr>Bill of Materials</vt:lpstr>
      <vt:lpstr>0.1” Header Cables: 2,4 and 8 pin, 6” long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8</cp:revision>
  <dcterms:created xsi:type="dcterms:W3CDTF">2024-08-10T23:11:44Z</dcterms:created>
  <dcterms:modified xsi:type="dcterms:W3CDTF">2024-08-14T02:11:01Z</dcterms:modified>
</cp:coreProperties>
</file>