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243-5F49-E99D-F47B-39721A24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6F3F-E3A4-ABC0-F322-E776F67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C6D8-7EE8-3376-FCC5-2ACDDF5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F8BF-5B67-2365-D5DE-D9996E2A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197D-E47B-BEDA-5C44-21A2E1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4A6-2556-3D4D-0BE3-B5FA23A1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0915-BE70-1CEE-415B-B4C893E7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CED0-CDD5-7926-5E08-843D2869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8252-5C4A-6EEE-9567-2EE88F9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B427-9824-4AE0-2CA6-2E5E5A8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94B10-C2A2-F268-5429-DC854971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3D4E-EBE3-3F73-EE56-FC9FE83B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15C0-D888-FABB-07DA-D02AE7B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7AF3-2449-3121-0B49-058E55B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159-9E8E-99B1-2A68-3DF870A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4A9-8DE0-B8C2-94DC-39A73D8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BBA-ED2B-3376-8EE1-0F326B74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2F6-498F-CD5C-68B1-685B1374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816-74A8-E8BD-C3C8-226F3FC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AFB0-9F69-06A2-759C-91DA38D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B9E-EBFA-01B0-18A7-C3B28473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7D2-5D51-595B-3209-7AC33F2B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023C-3FFD-9A96-BBB1-1E272A7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1BBC-B254-8A59-4036-991495C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C726-AF56-A691-F852-AA90F991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36B-8B68-2DA6-EF76-E46CAD9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3579-39B8-A156-4186-98B8F3B5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D16DC-2438-E242-A96B-D7C8495B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D44-BDEC-E474-407F-EBABE2C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7182-3473-BF3E-F57C-9F77169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FDA9-8470-2AF3-0F7D-9818ABA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EA5F-33C9-B47D-6932-B34AAEA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2D48-6199-820D-40D3-24CF3499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FAE3-6F0E-9F54-763C-2915CE27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3694A-63A0-04B0-1817-82E9FE4B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AF9FB-E4A2-DED7-F4B3-B345A10B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9B5B-7787-0A4D-715D-DB06CD5A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FE3B-0D35-1291-A77F-47A0A47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F1D5-8E18-0971-CEB6-22B408E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636-D3A5-ED70-F5BF-534FEB4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D4176-7573-0D2E-1210-F6E967F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4575F-2381-982A-3858-452AA06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226AA-5EFD-41BC-ECDD-7796CEE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1B78-F4DC-5B2E-1B54-5C34DB7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78DB0-6EAC-DF85-BE90-66D859C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2130-D50B-5AE6-7527-715EB0ED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1D3-04BA-3FF9-9FCD-B770F19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862D-BFD8-7500-F1B0-73879A24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66AA-6075-7579-1369-D9733091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A3F8-F912-8383-C8F4-6C77CDAD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15C-BCF6-946C-44A7-3AAACBE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49A0-4C8D-3E1A-9A49-BBE32B7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D88-D98F-A52F-80DB-19F0F72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2CE1-8FC6-E1E1-A335-0F4373A6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BB34-C6D7-06AE-36DC-6F927C04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D60A-DE55-F405-858E-6CA966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9918-B361-8222-B16D-4AE41E25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8E7D-7B71-FF88-FFAB-7345CDA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587F8-CF92-2D9C-6CC6-B9CD09C5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3C14-0FFE-1E64-3674-6570C86F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BA96-FE73-2B5D-AAF7-FC98A186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E52-3D4F-4E16-8B1F-B643219BBCBB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E36-EB8B-A5A4-342E-0CD7E015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73A-7E95-00E3-77F6-60E313EC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1C2-15E6-E859-FAE4-062D947D4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Cold board mount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3A48-7998-80BC-60E2-89CB6AFF7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6595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912-37EF-BA97-2794-BF938C07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2"/>
            <a:ext cx="10515600" cy="1325563"/>
          </a:xfrm>
        </p:spPr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307DBE-18DC-DBDE-8CCF-5DEFAC2F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>
          <a:xfrm>
            <a:off x="562435" y="1105196"/>
            <a:ext cx="11247830" cy="575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57CA2B-8AB5-9F88-3ECA-EA4AB611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38" y="276634"/>
            <a:ext cx="8939758" cy="6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F0F829-7F78-5C8B-BFA6-6104D91A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7" y="135282"/>
            <a:ext cx="10217662" cy="6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9DE367-8A57-CC70-9F2E-6842C411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7" y="463110"/>
            <a:ext cx="8597048" cy="62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Cold board mount brackets</vt:lpstr>
      <vt:lpstr>Assembly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board mount bracket</dc:title>
  <dc:creator>Spietz, Lafe F. (Fed)</dc:creator>
  <cp:lastModifiedBy>Spietz, Lafe F. (Fed)</cp:lastModifiedBy>
  <cp:revision>4</cp:revision>
  <dcterms:created xsi:type="dcterms:W3CDTF">2024-08-11T02:11:21Z</dcterms:created>
  <dcterms:modified xsi:type="dcterms:W3CDTF">2024-08-11T02:26:02Z</dcterms:modified>
</cp:coreProperties>
</file>