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DBDD-68AF-AFE6-6AD4-4162C9E92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D26E5-43CA-AE8F-A9FB-BEFBFCEF0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A7F51-B6FE-D34F-F6CC-66CBB73D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AED6-D967-A9E7-B3EF-47E6AC34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7EB1E-96C7-95E2-406F-09B7200B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FE45-CCFA-A0E4-1555-B7C73F7C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684C-2C14-D1A3-F87A-44772AC54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56A-75A8-B170-487C-5289637C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9FE8B-25FB-2612-8951-003CEE2D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A03B5-D151-A424-234C-2FBDFA32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3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41D89-E110-B11E-7A33-6D91F588E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8C12E-9AC8-C3AC-2B30-1621E0734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0569B-E255-E9A2-FE1D-D7312211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0319F-4DFC-3A50-57B0-443AB29E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4FAB1-9601-8303-2F42-8C1D5209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F338-A24A-3DE4-ED9D-941D4663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7465-8A0F-7A9C-4AD9-A1BF5FFD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4D64-96E0-5530-83CE-E0B5C0CC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48EB-4857-F54E-F8D6-1350BF0A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5815F-2202-9E09-FF9C-7CBE4C2B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2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54BF-2D86-E8CC-ABC5-7B5FC5C7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02428-55A0-76EA-6236-95F320E6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A3801-32E0-E6F8-3E71-EA974B6A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F9E7-BB0F-D660-55BE-50009F6C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CE95F-B61E-8C73-E04E-738D045E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4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3814-DD05-0C27-3A13-72C2F7DC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97B8-AA26-1E59-4E48-596F8FF15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9D918-BD25-27E9-7187-E60651D0F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CB710-97A5-41B9-C026-90C90CEC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87174-583F-D853-E1CF-2E6087B7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CFFE0-D894-89EC-0ECA-796AB504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0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04C9-21E5-F852-3FAE-6A6CFA0C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F7E82-DC56-022F-120C-DAD30D226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FE551-56B7-E4F0-45DA-56975E8B0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572A9-08BE-5A64-AADA-B8FFFEE8B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B6246-EEE1-A9C0-EA30-3A6F8D990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4AA4D-DED7-27FC-A14D-C57F7ADA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897AD-C6A6-0B9B-3D91-0D4B5324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576A5-2483-4B4F-7AA0-3C0B163A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4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6147-DB04-266E-CCC6-7B81AC3F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1963F-52F1-BE0A-DA37-58D30BA7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24379-098B-C496-9B28-845EB902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F5954-F5C5-6B55-C4EE-B1D4CCEB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0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1D419-7D96-2042-940B-8931F761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7C55F-899D-6793-B029-A525250B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73FEC-C825-DAC2-864C-706F8AAE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4522-51EB-4A8F-A7DD-7535F675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FD495-75FC-899E-3F81-AAF1085EF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E218B-9C95-F189-3CD2-D45C5A974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1F9D2-5C30-1BC7-3716-71FB9BB7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4E048-DCCD-3495-F54E-42994735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3050E-46C2-0514-9596-6640B38A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3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5F19-8920-D40A-82D3-DFB5E056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DA839-3AB7-5FA2-316C-7F4DD62AA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DC761-00B0-DDEA-8C08-110AEF99E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2A71B-2BA3-0E11-6F43-6CA2BFAE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BEF33-46C3-6C61-7F9F-BFE732F2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B0F16-29DB-70A1-7714-B86000D3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3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6FB79-15A6-AACA-F149-E3035050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D816-0B31-27C9-22E8-09CC26BA6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F7CA7-544A-BFA3-4308-6979BFA9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288AB-9523-4894-857C-3B5F08FFDB3C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252F8-4382-C914-5A2D-20DBCBFF6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1AEE-2663-CE4F-8CBD-6E9B28716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9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5F6C-099D-0B95-6C14-AFEA0E96D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Printed Parts Build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B4C44-B5C3-47C9-8EF3-3728882AD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Lafe Spietz</a:t>
            </a:r>
          </a:p>
          <a:p>
            <a:r>
              <a:rPr lang="en-US" dirty="0"/>
              <a:t>NIST</a:t>
            </a:r>
          </a:p>
          <a:p>
            <a:r>
              <a:rPr lang="en-US" dirty="0"/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12312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ADB1-5624-3F52-2947-7D3FA19E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363"/>
            <a:ext cx="10515600" cy="1325563"/>
          </a:xfrm>
        </p:spPr>
        <p:txBody>
          <a:bodyPr/>
          <a:lstStyle/>
          <a:p>
            <a:r>
              <a:rPr lang="en-US" dirty="0"/>
              <a:t>Full Set of Parts</a:t>
            </a:r>
          </a:p>
        </p:txBody>
      </p:sp>
      <p:pic>
        <p:nvPicPr>
          <p:cNvPr id="5" name="Picture 4" descr="A picture containing tool, different, various, arranged&#10;&#10;Description automatically generated">
            <a:extLst>
              <a:ext uri="{FF2B5EF4-FFF2-40B4-BE49-F238E27FC236}">
                <a16:creationId xmlns:a16="http://schemas.microsoft.com/office/drawing/2014/main" id="{F6C223B6-B502-236B-ABBF-492B7BEB0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55" y="1034739"/>
            <a:ext cx="9164089" cy="52734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513E1F-AB6C-AB6C-D41C-31173F1B2F39}"/>
              </a:ext>
            </a:extLst>
          </p:cNvPr>
          <p:cNvSpPr txBox="1"/>
          <p:nvPr/>
        </p:nvSpPr>
        <p:spPr>
          <a:xfrm rot="16200000">
            <a:off x="1049127" y="3276493"/>
            <a:ext cx="2910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front-panel-edge-</a:t>
            </a:r>
            <a:r>
              <a:rPr lang="en-US" dirty="0" err="1"/>
              <a:t>bracket.STL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AEF98-465B-106E-D421-39609A2D2225}"/>
              </a:ext>
            </a:extLst>
          </p:cNvPr>
          <p:cNvSpPr txBox="1"/>
          <p:nvPr/>
        </p:nvSpPr>
        <p:spPr>
          <a:xfrm rot="16200000">
            <a:off x="3155896" y="3907536"/>
            <a:ext cx="3462959" cy="368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front-panel-center-</a:t>
            </a:r>
            <a:r>
              <a:rPr lang="en-US" dirty="0" err="1"/>
              <a:t>bracket.STL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98DF1-606E-9A1B-AF1A-162F9476F92D}"/>
              </a:ext>
            </a:extLst>
          </p:cNvPr>
          <p:cNvSpPr txBox="1"/>
          <p:nvPr/>
        </p:nvSpPr>
        <p:spPr>
          <a:xfrm>
            <a:off x="5868745" y="2445142"/>
            <a:ext cx="2392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arduino-bracket.STL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354C7F-C821-4C76-385E-0ACDB429402F}"/>
              </a:ext>
            </a:extLst>
          </p:cNvPr>
          <p:cNvSpPr txBox="1"/>
          <p:nvPr/>
        </p:nvSpPr>
        <p:spPr>
          <a:xfrm>
            <a:off x="8497841" y="2814474"/>
            <a:ext cx="2408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HV-DCDC-</a:t>
            </a:r>
            <a:r>
              <a:rPr lang="en-US" dirty="0" err="1"/>
              <a:t>bracket.STL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E772-D678-4A1C-23EC-68811085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times and filament masses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8DF47-6BD5-EA01-AB3F-6E098372AD8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arduino-bracket.STL: 4 grams, 18 minutes, print 1</a:t>
            </a:r>
          </a:p>
          <a:p>
            <a:r>
              <a:rPr lang="en-US" dirty="0"/>
              <a:t>HV-DCDC-</a:t>
            </a:r>
            <a:r>
              <a:rPr lang="en-US" dirty="0" err="1"/>
              <a:t>bracket.STL</a:t>
            </a:r>
            <a:r>
              <a:rPr lang="en-US" dirty="0"/>
              <a:t>: 4 grams, 14 minutes, print 1</a:t>
            </a:r>
          </a:p>
          <a:p>
            <a:r>
              <a:rPr lang="en-US" dirty="0"/>
              <a:t>front-panel-center-</a:t>
            </a:r>
            <a:r>
              <a:rPr lang="en-US" dirty="0" err="1"/>
              <a:t>bracket.STL</a:t>
            </a:r>
            <a:r>
              <a:rPr lang="en-US" dirty="0"/>
              <a:t>: 1 gram/each, 7 minutes/each, print 2</a:t>
            </a:r>
          </a:p>
          <a:p>
            <a:r>
              <a:rPr lang="en-US" dirty="0"/>
              <a:t>front-panel-edge-</a:t>
            </a:r>
            <a:r>
              <a:rPr lang="en-US" dirty="0" err="1"/>
              <a:t>bracket.STL</a:t>
            </a:r>
            <a:r>
              <a:rPr lang="en-US" dirty="0"/>
              <a:t>: 4 grams/each 14 minutes/each, print 2</a:t>
            </a:r>
          </a:p>
          <a:p>
            <a:r>
              <a:rPr lang="en-US" dirty="0"/>
              <a:t>Total filament mass: 18 g</a:t>
            </a:r>
          </a:p>
          <a:p>
            <a:r>
              <a:rPr lang="en-US" dirty="0"/>
              <a:t>Total print time:  77 minutes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7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796E-7FEF-9986-7894-3216B716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4-40 Thread Inserts</a:t>
            </a:r>
          </a:p>
        </p:txBody>
      </p:sp>
      <p:pic>
        <p:nvPicPr>
          <p:cNvPr id="5" name="Picture 4" descr="A picture containing text, gear&#10;&#10;Description automatically generated">
            <a:extLst>
              <a:ext uri="{FF2B5EF4-FFF2-40B4-BE49-F238E27FC236}">
                <a16:creationId xmlns:a16="http://schemas.microsoft.com/office/drawing/2014/main" id="{596B92A7-1FE9-1B22-48C6-E69B70AFE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62" y="1432926"/>
            <a:ext cx="5837438" cy="4758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C34F39-EE03-F964-FA96-F05D1DB72B13}"/>
              </a:ext>
            </a:extLst>
          </p:cNvPr>
          <p:cNvSpPr txBox="1"/>
          <p:nvPr/>
        </p:nvSpPr>
        <p:spPr>
          <a:xfrm>
            <a:off x="3450210" y="6334812"/>
            <a:ext cx="459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with soldering iron, in a press </a:t>
            </a:r>
            <a:r>
              <a:rPr lang="en-US"/>
              <a:t>if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0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3D Printed Parts Build</vt:lpstr>
      <vt:lpstr>Full Set of Parts</vt:lpstr>
      <vt:lpstr>Print times and filament masses</vt:lpstr>
      <vt:lpstr>4-40 Thread Inserts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Printed Parts Build</dc:title>
  <dc:creator>Spietz, Lafe F. (Fed)</dc:creator>
  <cp:lastModifiedBy>Spietz, Lafe F. (Fed)</cp:lastModifiedBy>
  <cp:revision>9</cp:revision>
  <dcterms:created xsi:type="dcterms:W3CDTF">2024-08-09T01:38:47Z</dcterms:created>
  <dcterms:modified xsi:type="dcterms:W3CDTF">2024-08-10T23:00:41Z</dcterms:modified>
</cp:coreProperties>
</file>