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45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45343-378A-2621-84CB-DCF9379028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937F7-FF2D-847B-6A21-CD781C37B2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4FA1EC-CC8F-22D2-CF6E-749623033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25CA-F748-46B0-BE7C-0ADDEB69EF1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461B28-150A-84C9-AFE2-54C309389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C235C-28AF-46A5-E571-5F2A88717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AC3-67A0-463A-A8D2-B65E0A36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3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48A22-5860-BBFA-6D89-5ECF191A8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0DE4FD-2185-A396-C5F6-6283CA9629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53C569-BC94-98F6-A351-368020BB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25CA-F748-46B0-BE7C-0ADDEB69EF1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7CE99-20D3-7057-7433-3DC37AA89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AFEA28-14BF-9CF2-7DEC-E6768E66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AC3-67A0-463A-A8D2-B65E0A36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77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F9B3F-D5AD-0C49-4684-27100E71E0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3145D8-49F4-8A87-2F81-F9A4C636FF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A950A3-2427-BAB1-9D96-69F747632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25CA-F748-46B0-BE7C-0ADDEB69EF1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73138-FDD6-31F5-3059-28144A2A5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7AC0FF-D847-C5F3-8F87-61DE9BF3C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AC3-67A0-463A-A8D2-B65E0A36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308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BE2CA-866C-C81C-E5BF-5AB2F0F05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3CD0C-22B8-3899-DBC9-005B772BB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045F53-9021-FF88-F22E-8E0D8F75D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25CA-F748-46B0-BE7C-0ADDEB69EF1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31EDF7-04DF-7500-2E11-5D0149DF8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E91F-E837-EFCB-CED1-9FC1FB740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AC3-67A0-463A-A8D2-B65E0A36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4143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C3AF6-5292-0E01-845C-21CC60E1B9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BB9472-56F5-650C-3242-9699DD7747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7338C5-03C1-2A1A-953E-E2A5855C2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25CA-F748-46B0-BE7C-0ADDEB69EF1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DF816-6A83-0FDE-B16A-AFF98A4CB6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B2D18-755C-C644-194F-7D1C870CA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AC3-67A0-463A-A8D2-B65E0A36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10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48308-3017-7208-6CA5-E7718A5A6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676816-649C-E1C1-CA53-CC0B68D2FB6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3605BB-726D-C08C-B3E3-67C18966B4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53B17A-0E92-D2DC-6FF3-31A812717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25CA-F748-46B0-BE7C-0ADDEB69EF1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FBDE6-B1A2-16AF-7B4E-777C3396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992C78-0457-3B18-6EEF-E1BC489BD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AC3-67A0-463A-A8D2-B65E0A36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76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35C66-BC8E-04CC-FF57-3762CE706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9CA911-4B22-8525-6B65-FAC9CCF224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47726-C5F7-42B0-BDAC-78443C25A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23FCD2-163D-5B95-CFE9-82FAA46C9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62958-8A0F-0742-A7A0-26C34C86EE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3BB9A0-9F4B-C6F7-4D44-D85441B4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25CA-F748-46B0-BE7C-0ADDEB69EF1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52FE7C4-DE5B-DEB5-9F27-98EB4EEB6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74D271-7320-5D59-D8C1-DE8430913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AC3-67A0-463A-A8D2-B65E0A36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76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26CABA-4E28-E9B3-4CE0-341B3FD1C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88D124-C0D5-36D6-B32B-CA4E01282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25CA-F748-46B0-BE7C-0ADDEB69EF1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E7659B-0BC4-EEDF-DF67-2BCDF786C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6B6A3B-75B5-74EA-EFAD-A6FC6EC5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AC3-67A0-463A-A8D2-B65E0A36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699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5E36D72-DE38-0258-0596-8F6984DC2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25CA-F748-46B0-BE7C-0ADDEB69EF1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31E8F9-030D-B6EF-14E2-3679B5F3B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073DE3-E683-2D3B-6786-17C7B1D4F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AC3-67A0-463A-A8D2-B65E0A36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48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9339-428E-579D-F74C-C63159274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2F141C-D9D7-A51B-0AF5-FCE4A203D0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1E9C4-6442-200B-0F0E-F61C4C69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039AF9-DA13-648E-6D46-DBE3EC408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25CA-F748-46B0-BE7C-0ADDEB69EF1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B9A010-FFEF-7227-02DD-BE9A897B2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375E7-3618-ECEC-3465-0434B8691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AC3-67A0-463A-A8D2-B65E0A36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5766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9C1283-77FC-5856-8ACF-06529FE4C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24D215-CF06-3E4F-D829-CE3789E83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AD77D1-5BEB-9E9B-55FB-633F850880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CCB8AD-6BE4-B36B-EE4B-6A9C0D3E2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EB25CA-F748-46B0-BE7C-0ADDEB69EF1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BB769A-2A46-BF28-C3AF-CFB668E4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EC6B51-9DAE-7299-C822-7CD8F0505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A39AC3-67A0-463A-A8D2-B65E0A36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4172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07EB745-8CE3-1A42-0FE7-0F1B6877DC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353E2F-7BC9-7286-EBB2-241147FB86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98462-D9D0-9AC9-9450-325295C81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EB25CA-F748-46B0-BE7C-0ADDEB69EF14}" type="datetimeFigureOut">
              <a:rPr lang="en-US" smtClean="0"/>
              <a:t>8/10/2024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C40FE-1B2A-3AAA-015A-AC71698277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1E7BD0-FD36-D063-EA21-BCAA8E7C8D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A39AC3-67A0-463A-A8D2-B65E0A3672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08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453B0-0346-2CC8-4EFF-1BA27D5C5A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Front Panel Boards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572AD-4442-A0E5-598C-46EDC14C3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Lafe Spietz</a:t>
            </a:r>
          </a:p>
          <a:p>
            <a:r>
              <a:rPr lang="en-US" dirty="0"/>
              <a:t>NIST</a:t>
            </a:r>
          </a:p>
          <a:p>
            <a:r>
              <a:rPr lang="en-US" dirty="0"/>
              <a:t>Summer 2024</a:t>
            </a:r>
          </a:p>
        </p:txBody>
      </p:sp>
    </p:spTree>
    <p:extLst>
      <p:ext uri="{BB962C8B-B14F-4D97-AF65-F5344CB8AC3E}">
        <p14:creationId xmlns:p14="http://schemas.microsoft.com/office/powerpoint/2010/main" val="4047290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E594F-CC80-7E8E-3FC8-6BCBD12F7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SP9T Board</a:t>
            </a:r>
          </a:p>
        </p:txBody>
      </p:sp>
      <p:pic>
        <p:nvPicPr>
          <p:cNvPr id="5" name="Picture 4" descr="A picture containing diagram&#10;&#10;Description automatically generated">
            <a:extLst>
              <a:ext uri="{FF2B5EF4-FFF2-40B4-BE49-F238E27FC236}">
                <a16:creationId xmlns:a16="http://schemas.microsoft.com/office/drawing/2014/main" id="{5ADFDFC0-203E-EA9F-0B3C-6FDD66CC3E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23" y="1895454"/>
            <a:ext cx="11150353" cy="442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265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Diagram, schematic&#10;&#10;Description automatically generated">
            <a:extLst>
              <a:ext uri="{FF2B5EF4-FFF2-40B4-BE49-F238E27FC236}">
                <a16:creationId xmlns:a16="http://schemas.microsoft.com/office/drawing/2014/main" id="{DC8743D1-659E-604F-3ED1-2466303C4C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331" y="639192"/>
            <a:ext cx="10197338" cy="577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8545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75946-DAEC-BB69-D423-3C5909944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Kit</a:t>
            </a:r>
          </a:p>
        </p:txBody>
      </p:sp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91E4C2F1-DDBA-6B9F-B2AB-7D8B367F40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5332" y="1690688"/>
            <a:ext cx="8691239" cy="4723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9257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00451C-6236-2A89-FE4A-DBBD7E8A7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7352" y="-60325"/>
            <a:ext cx="10515600" cy="1325563"/>
          </a:xfrm>
        </p:spPr>
        <p:txBody>
          <a:bodyPr/>
          <a:lstStyle/>
          <a:p>
            <a:r>
              <a:rPr lang="en-US" dirty="0"/>
              <a:t>Assembly</a:t>
            </a:r>
          </a:p>
        </p:txBody>
      </p:sp>
      <p:pic>
        <p:nvPicPr>
          <p:cNvPr id="5" name="Picture 4" descr="A picture containing text&#10;&#10;Description automatically generated">
            <a:extLst>
              <a:ext uri="{FF2B5EF4-FFF2-40B4-BE49-F238E27FC236}">
                <a16:creationId xmlns:a16="http://schemas.microsoft.com/office/drawing/2014/main" id="{8B0DBF18-4B0A-FCAD-85D3-E353E99309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7352" y="904795"/>
            <a:ext cx="10323650" cy="5809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8916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B84A4-BD2B-A26E-3D10-6CD12014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Schematic</a:t>
            </a:r>
          </a:p>
        </p:txBody>
      </p:sp>
      <p:pic>
        <p:nvPicPr>
          <p:cNvPr id="5" name="Picture 4" descr="Chart&#10;&#10;Description automatically generated">
            <a:extLst>
              <a:ext uri="{FF2B5EF4-FFF2-40B4-BE49-F238E27FC236}">
                <a16:creationId xmlns:a16="http://schemas.microsoft.com/office/drawing/2014/main" id="{2BFCC42E-5E81-A5EA-25AA-E5E6A9C544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57" t="39612" r="8124" b="34436"/>
          <a:stretch/>
        </p:blipFill>
        <p:spPr>
          <a:xfrm>
            <a:off x="324773" y="2325949"/>
            <a:ext cx="11542454" cy="2388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012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13</Words>
  <Application>Microsoft Office PowerPoint</Application>
  <PresentationFormat>Widescreen</PresentationFormat>
  <Paragraphs>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Front Panel Boards</vt:lpstr>
      <vt:lpstr>SP9T Board</vt:lpstr>
      <vt:lpstr>PowerPoint Presentation</vt:lpstr>
      <vt:lpstr>Kit</vt:lpstr>
      <vt:lpstr>Assembly</vt:lpstr>
      <vt:lpstr>Schematic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Front Panel Boards</dc:title>
  <dc:creator>Spietz, Lafe F. (Fed)</dc:creator>
  <cp:lastModifiedBy>Spietz, Lafe F. (Fed)</cp:lastModifiedBy>
  <cp:revision>3</cp:revision>
  <dcterms:created xsi:type="dcterms:W3CDTF">2024-08-11T00:42:01Z</dcterms:created>
  <dcterms:modified xsi:type="dcterms:W3CDTF">2024-08-11T02:00:28Z</dcterms:modified>
</cp:coreProperties>
</file>