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F275-6EA4-0F30-4061-C87C97030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655B3-6370-A2F5-1651-28F66018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18D36-7404-4AC3-DDFF-E20DEA5D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580A-ECE6-45CE-9537-2BC656DFEAD8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CB9A5-C51D-6F5A-A275-67BD4D34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8E2F-FFD7-3852-E777-E233C39E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AC38-D7AC-44D5-AD12-9215AFE7F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1337-DE74-34EE-38A9-AEB23299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A6F14-A0E6-B69A-F5D6-A59392FCA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49404-FD2A-5BC8-D061-BA45188D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580A-ECE6-45CE-9537-2BC656DFEAD8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CA90B-5FCB-8485-231A-2C8DE13E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68F05-A2A1-1A8A-18B6-1DB9FE9F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AC38-D7AC-44D5-AD12-9215AFE7F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0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A0EF9-E569-E9C3-2038-C241ACF2C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28608-5838-8A94-72A5-28877027F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63FE-C4A9-90F7-7504-CE94DF80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580A-ECE6-45CE-9537-2BC656DFEAD8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F640D-5994-3AB4-5473-7ADFF8ED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5DD4D-9F3F-0FA9-1596-70EF3DA7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AC38-D7AC-44D5-AD12-9215AFE7F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2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9825-EC12-04D2-2D89-C19D2BFA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B9A7F-DC45-7337-30E1-4FD3FB03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BA45-34DC-A8F7-C3F2-92413D2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580A-ECE6-45CE-9537-2BC656DFEAD8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48EF9-8E2A-79A2-A055-10957BF2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18FF3-0A7C-394D-6588-2AE32E28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AC38-D7AC-44D5-AD12-9215AFE7F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8BB6-7185-23DB-BEB6-B50D135B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25CCE-5C9B-17B5-0E1B-811F717F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EEDD-EC5E-A626-31ED-AF74F360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580A-ECE6-45CE-9537-2BC656DFEAD8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5F1BD-2A2B-A7F8-3C47-A7E6A28D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8810A-301B-11D6-700E-098EC0B3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AC38-D7AC-44D5-AD12-9215AFE7F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3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5838-2583-7B11-68B9-9865D74D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D4A0-C4AE-9D62-B789-13756CC7C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EC1A3-5DD0-32E5-BC3D-449BC47A9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AB6E0-BA45-3E44-AA83-6CF126B0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580A-ECE6-45CE-9537-2BC656DFEAD8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807B0-F1AE-4681-EECF-CD41A7F6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4C596-8E78-D71E-5361-A96CA97A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AC38-D7AC-44D5-AD12-9215AFE7F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7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7B4A-E833-E32D-6B07-32196F07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FBA1-B218-53AE-B2F5-6377175D2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195A2-384C-2144-8184-DC6468CB2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B8A7B-051B-1B95-3D51-2E474E356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BC9BB-4379-8CCD-D8C9-C4C5A22E3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B8F31-0C87-484F-7C88-99142EBE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580A-ECE6-45CE-9537-2BC656DFEAD8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485B1-3145-C1CD-4BD8-BA93C3AC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527C5-A430-E2F9-A05D-D921FE0B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AC38-D7AC-44D5-AD12-9215AFE7F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6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1E42-56B2-58C4-416B-79AD5DAA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56000-6749-A512-7AAF-B3099D94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580A-ECE6-45CE-9537-2BC656DFEAD8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A818E-9DFD-A7E1-AAA5-948824C4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6B950-D04A-C030-CC3F-F76248D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AC38-D7AC-44D5-AD12-9215AFE7F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3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9435B-A193-42C1-9CD2-A607E1AC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580A-ECE6-45CE-9537-2BC656DFEAD8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5DB80-F671-B136-11A1-5561ED0B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C3923-BAC3-F18D-0CA7-2D0CF825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AC38-D7AC-44D5-AD12-9215AFE7F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6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36C2-338C-4969-6C69-8C94DF6A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9592-D308-F106-DBBA-B8B438C0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623A8-CFE5-4B01-2F53-E4D795AD2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A21B5-B1DD-59DF-2722-BB496B3A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580A-ECE6-45CE-9537-2BC656DFEAD8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2FF48-7530-833E-43D9-8E11BF42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958B6-2C68-0E12-6726-CE266723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AC38-D7AC-44D5-AD12-9215AFE7F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5FF6-14AC-8673-EEA2-EBF932B6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B21E0-AB47-D862-F71D-4238E5A8D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53CFA-1B4F-A980-C821-7C4535424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1B82-F71E-7101-1FEC-2DDCFD31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580A-ECE6-45CE-9537-2BC656DFEAD8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E65DC-3DA4-2AC7-C6F2-29AD641C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8ABE2-A596-08E9-8681-A2CE7238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AC38-D7AC-44D5-AD12-9215AFE7F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3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6BA92-37C2-B765-2726-7FAECF5A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EA6EF-FDEB-6237-AC6A-DFE3237C7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4856-2783-A3BB-E74D-8A7CB3DE4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D580A-ECE6-45CE-9537-2BC656DFEAD8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D79D-A8D3-C83C-12A2-1656BB93F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6523-5227-EF4F-AE6C-1D0988905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9AC38-D7AC-44D5-AD12-9215AFE7F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4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98EA-ADC8-7F76-BE0C-479BCE01A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D to Header Adapter Board Build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825F3-0D01-C9EC-DE15-94C1C5BE4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/>
              <a:t>Summer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8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1981-3B8F-0F97-C820-AC5874D3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7CE6-C6DD-0BD7-17AE-1B4DD7C2D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Microd-header-adapter-board-rev2</a:t>
            </a:r>
          </a:p>
          <a:p>
            <a:r>
              <a:rPr lang="en-US" dirty="0"/>
              <a:t>Headers</a:t>
            </a:r>
          </a:p>
          <a:p>
            <a:r>
              <a:rPr lang="en-US" dirty="0" err="1"/>
              <a:t>MicroD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2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F6D5-D67E-10A5-1A1A-E4D5C8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58CB7B1-704B-30B9-FFB6-3D0320A1B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46" y="1690688"/>
            <a:ext cx="6247213" cy="47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7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E75E-3D35-B7AB-D454-431CB921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off the screws with a cutting wheel: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78A273A-8F2F-DF91-3E97-2FCD3BE86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60" y="1922053"/>
            <a:ext cx="6856233" cy="4570822"/>
          </a:xfrm>
          <a:prstGeom prst="rect">
            <a:avLst/>
          </a:prstGeom>
        </p:spPr>
      </p:pic>
      <p:pic>
        <p:nvPicPr>
          <p:cNvPr id="7" name="Picture 6" descr="A close-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F1578051-C095-D491-B8A8-08AD5DD84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15" y="2351152"/>
            <a:ext cx="4269809" cy="272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7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 D to Header Adapter Board Build</vt:lpstr>
      <vt:lpstr>Bill of Materials</vt:lpstr>
      <vt:lpstr>Kit</vt:lpstr>
      <vt:lpstr>Cut off the screws with a cutting wheel: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Spietz, Lafe F. (Fed)</dc:creator>
  <cp:lastModifiedBy>Spietz, Lafe F. (Fed)</cp:lastModifiedBy>
  <cp:revision>2</cp:revision>
  <dcterms:created xsi:type="dcterms:W3CDTF">2024-08-11T02:08:56Z</dcterms:created>
  <dcterms:modified xsi:type="dcterms:W3CDTF">2024-08-11T02:10:54Z</dcterms:modified>
</cp:coreProperties>
</file>